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7" r:id="rId13"/>
    <p:sldId id="528" r:id="rId14"/>
    <p:sldId id="529" r:id="rId15"/>
    <p:sldId id="530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384" autoAdjust="0"/>
  </p:normalViewPr>
  <p:slideViewPr>
    <p:cSldViewPr>
      <p:cViewPr varScale="1">
        <p:scale>
          <a:sx n="64" d="100"/>
          <a:sy n="64" d="100"/>
        </p:scale>
        <p:origin x="121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6:3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8450 8068 148 0,'0'0'127'15,"0"0"-122"-15,0 0 26 16,-94-12-16-16,66 12 21 16,-4 8 11-16,-4 8 0 15,0 6-12-15,-5 9 8 16,1 11-25-16,-1 14 32 15,-2 12-50-15,-2 12 5 16,-1 10-1-16,3 9 0 16,4 8-4-16,6 7 2 15,8 10 2-15,10 8 48 16,6 14-48-16,6 12-2 0,3 3 12 16,11 2-11-16,14-15 1 15,14-17-4-15,20-19 1 16,17-21 0-16,16-15-1 15,13-15-2-15,6-11-1 16,2-18 6-16,-3-19-3 16,-4-13 0-16,-13-27-7 15,-10-31-2-15,-9-28 2 16,-13-25 5-16,-11-26-2 16,-18-25 6-16,-20-27-2 15,-12-22 0-15,-22-16 1 16,-17-10-2-16,-4 4 1 0,-3 14-1 15,0 26 0-15,0 32 2 16,-3 38 2-16,0 37-3 16,0 32 0-16,-3 34-6 15,-6 20 6-15,-10 47-52 16,-11 37-73-16,-12 38-231 16</inkml:trace>
  <inkml:trace contextRef="#ctx0" brushRef="#br0" timeOffset="1268.28">10836 8514 148 0,'0'0'205'15,"0"0"-182"-15,-88-30 33 16,60 30-43-16,-5 0-12 16,-6 12 2-16,-5 12 1 15,-6 16-3-15,-5 20 25 0,-4 26-24 16,1 27 21-16,-1 28 41 15,10 20-34-15,11 19-8 16,19-1-5-16,19-8-14 16,6-15 9-16,33-29-12 15,19-24 0-15,18-27-3 16,15-24 6-16,8-24-6 16,2-25 2-16,-3-10 1 15,-8-39-4-15,-13-23 4 16,-12-23-11-16,-14-20 9 15,-16-17 4-15,-17-23-6 16,-18-11 4-16,-7-12-71 16,-35-4 3-16,-14 3 6 0,-13 13 52 15,-9 20 10 1,-4 29 3-16,-4 41 38 0,-4 49-41 16,-6 34-16-16,-10 52-205 15</inkml:trace>
  <inkml:trace contextRef="#ctx0" brushRef="#br0" timeOffset="2133.3">10030 8520 387 0,'0'0'23'0,"0"0"-23"16,-92-27 32-16,62 27-27 15,-4 15 1-15,-2 30 9 16,-6 32-14-16,3 35 4 15,5 31 36-15,10 24 23 16,14 14-22-16,10-6-18 16,23-9-21-16,17-23 24 15,6-25-27-15,5-25 0 16,2-17-1-16,0-27 1 0,-2-26-1 16,-3-23 0-16,-6-29-14 15,-4-42-8-15,-10-23-7 16,-9-19 11-16,-14-12 15 15,-5-5 0-15,-20-4 3 16,-19-3-7-16,-4 8-32 16,-7 11 36-16,-4 16 1 15,-2 20 3-15,0 27-2 16,3 25-38-16,2 25-73 16,4 8-136-16</inkml:trace>
  <inkml:trace contextRef="#ctx0" brushRef="#br0" timeOffset="2619.36">9569 8385 377 0,'0'0'0'0,"-108"21"0"16,48 18 5-16,-13 14 3 16,-13 21-6-16,-9 28 22 15,2 29 69-15,15 28 4 16,23 24-50-16,28 13-16 16,27-6-3-16,16-14-22 15,41-29-6-15,27-39 0 16,21-36 4-16,14-41-5 15,7-31 1-15,-4-16-2 0,-10-41-10 16,-16-19 12-16,-19-16-1 16,-31-8-3-16,-26-12 3 15,-20-7-13-15,-40-5-70 16,-34-4-153-16,-29 2-111 16</inkml:trace>
  <inkml:trace contextRef="#ctx0" brushRef="#br0" timeOffset="3699.29">7050 8275 574 0,'0'0'7'15,"-79"-55"-5"-15,34 36 3 16,-10 1-3-16,-11 0 1 15,-5 7-3-15,-11 10 0 16,0 1 4-16,0 35 3 16,0 32-4-16,4 29 8 15,7 27-11-15,5 28 5 0,11 15-5 16,12 11 0-16,19 2-2 16,21-3 2-16,11-11-1 15,44-18-9-15,25-25-27 16,25-29 23-16,24-23 1 15,24-26 13-15,20-23-12 16,17-21 9-16,5-20-8 16,-5-41-14-16,-19-31-11 15,-30-34 19-15,-33-24-30 16,-43-14 39-16,-39-7 3 16,-23 0 7-16,-48-8-3 0,-31 0 1 15,-24 1 0-15,-20 17-5 16,-13 31 5-16,-9 42-22 15,-16 51 17-15,-8 37-15 16,-8 66-103-16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5:4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2736 5987 55 0,'0'0'87'0,"0"0"-50"16,0 0-2-16,0 0 14 15,0 0 34-15,-74 22 5 16,60-18-22-16,3-4 9 16,0 0-46-16,3 0 23 15,4 0-2-15,4 0-34 16,0 0-16-16,6 0-5 15,19 0 5-15,27 0-3 16,24-6 13-16,31-15-10 16,22-6 22-16,22 2-16 15,16 2 0-15,3 6-6 16,-3 5 0-16,-11 5-3 16,-18 2 3-16,-9-4-28 0,-8-2 19 15,-5-4 5-15,-4 1-24 16,0-1-64-1,-5 3 58-15,-10 3 0 0,-12 6-83 16,-16 3-116-16</inkml:trace>
  <inkml:trace contextRef="#ctx0" brushRef="#br0" timeOffset="29865.33">8786 15630 120 0,'0'0'0'0,"0"0"8"16,0 0 0-16,0 0 56 15,0 0 64-15,0 0-65 16,0 0-27-16,49 55-13 16,-37-50 7-16,3-1 17 15,2 1-13-15,5-3-8 16,1 2 11-16,2 0-26 16,1-2 5-16,-1 2-1 15,1 2-4-15,1-2 6 0,1 3-15 16,4 0 1-16,2-1 15 15,2 1-17-15,4 0 5 16,0 0 2-16,2-1-4 16,-1-2 5-16,1-1-9 15,-3-2 1-15,2-1 9 16,0 0-9-16,3 0-1 16,-1 1 7-16,5 2-4 15,-2 1-6-15,3-1 3 16,-2 1 0-16,3-1 0 15,-3 0 0-15,0-3 0 16,5 0 5-16,-1 0-2 0,0 0-4 16,-1 0 1-16,-1 0 0 15,1 0 1-15,0 0 0 16,6 0-2-16,1 0 1 16,-1 0 0-16,0 0 4 15,-3 0-4-15,0 0 0 16,1 0-8-16,1 0 12 15,2 0-4-15,-2 0 0 16,-1 0 3-16,0 0-3 16,-1 0 0-16,0 0 0 15,0-6-2-15,-1 4 2 16,-1 0 0-16,0 1-2 16,-3 1 0-16,0 0 1 15,1 0-7-15,1 0 8 0,3 0-10 16,0 0 6-16,-3 0 4 15,-7 0-1-15,1 0 3 16,-4 0-3-16,0 0 1 16,-1 0 0-16,3 0-4 15,-1 0 4-15,0 0 0 16,2 0 4-16,-2 0-2 16,0-4-4-16,-1-1 1 15,1 1 1-15,-2-1 7 16,0 0-4-16,1 1-3 15,-4 2 1-15,1-1 0 16,-3 1 3-16,-2 1-4 16,-2 1 0-16,0 0 12 0,-2 0-10 15,5 0 3-15,0 0 0 16,2 0-4-16,3 1-1 16,1 1 0-16,1 1 0 15,-1-1 1-15,-3 0-1 16,1-1-2-16,-4 0 0 15,3 2 4-15,-2 0 0 16,2 1-2-16,2-1 0 16,-2 0-1-16,2 1 2 15,-2-1-2-15,0 1-1 16,2 3 2-16,1-4 3 16,1 4-3-16,1-4 0 15,-1 1-1-15,2 1 1 0,-2-3-1 16,-1 3 0-16,1-2 2 15,-1 0-1-15,2 2 0 16,-3-2 0-16,4-3 2 16,2 2-2-16,6-2 0 15,3 0 0-15,-1 0 0 16,3 0 9-16,-4 0-8 16,-2 0 0-16,5-3 17 15,1-2-18-15,0 0 0 16,0-2 2-16,0 2 1 15,0-2 0-15,0-1-3 16,0 0 0-16,0 0-2 0,0-1 2 16,-2 0 0-1,-4 0-1-15,0 2 5 0,-4 0-2 16,3-1-2-16,1 2 0 16,-1 0-3-16,1-2 3 15,-1 1 0-15,-1-2-2 16,-4 3 7-16,-1-3-10 15,-4 0 5-15,1 1 0 16,-2 0 0-16,2-2 2 16,-1 0-2-16,-6 2 0 15,2 0 5-15,-3 2-5 16,-1 0 0-16,-1 1 0 16,0 0 0-16,-1 1 0 0,-1 2 0 15,-2 1 0-15,-2 1-9 16,-4 0 7-16,-7 5-47 15,-7 13-61-15,-5 6-218 16</inkml:trace>
  <inkml:trace contextRef="#ctx0" brushRef="#br0" timeOffset="45866.61">15742 15569 762 0,'0'0'11'0,"0"0"-11"16,0 0 2-16,0 0-8 0,0 0 14 15,0 0-8 1,0 0 19-16,0 0-14 16,0 0 14-16,4 0-14 0,14 0-5 15,8 0 53-15,11 0-38 16,6 4 16-16,13 0-18 16,9-1-8-16,5-3 2 15,12 0-7-15,10-11 0 16,6-15-13-16,4-6-32 15,-5 2-42-15,-15 17-225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7:04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18886 16681 882 0,'0'0'23'0,"0"0"-23"15,0 0-27-15,0 0 3 16,0 0 24-16,82 0 5 16,-16 0 0-16,7-4-5 15,3-3-14-15,-1 2-31 16,-6 5-33-16,-4 0-29 16,-12 0-181-16</inkml:trace>
  <inkml:trace contextRef="#ctx0" brushRef="#br0" timeOffset="304.13">19298 16541 468 0,'0'0'293'15,"0"0"-293"-15,0 0-11 16,0 0-12-16,77 6 23 15,-30 3 30-15,5 2-27 16,-1-1-5-16,-8 4 2 16,-13-2 0-16,-8 2 3 15,-14 2-3-15,-8 5 0 16,-2 6 12-16,-20 4-10 16,-6 2-4-16,-4-3 1 0,4-7-15 15,9-9 2 1,6-10-31-16,11-4-32 0,2-16-68 15,10-14-251-15</inkml:trace>
  <inkml:trace contextRef="#ctx0" brushRef="#br0" timeOffset="526.54">19996 16222 725 0,'0'0'81'15,"0"0"-79"-15,-29 83-1 0,11-30 9 16,-1 1 43 0,4-1 6-16,6-1-47 15,7-2-10-15,2-4 20 0,0-6-18 16,11-10-8-16,8-7 0 16,6-10-12-16,7 0-6 15,4-9-72-15,7-4-21 16,-4-3-229-16</inkml:trace>
  <inkml:trace contextRef="#ctx0" brushRef="#br0" timeOffset="731.83">19874 16511 811 0,'0'0'43'15,"0"0"-43"-15,0 0-11 16,0 0 8-16,0 0-8 16,114 55 2-16,-56-55 9 15,7-9-62-15,-4-11-40 16,-10-5-167-16</inkml:trace>
  <inkml:trace contextRef="#ctx0" brushRef="#br0" timeOffset="917.26">19924 16141 795 0,'0'0'15'0,"0"0"-15"16,0 0-16-16,0 0 10 15,0 0-2-15,114-36 8 16,-32 17-36-16,3 1-142 15,-4 5-352-15</inkml:trace>
  <inkml:trace contextRef="#ctx0" brushRef="#br0" timeOffset="1371.44">20363 16410 777 0,'0'0'36'16,"0"0"-21"-16,-26 99-9 16,21-56 12-16,5-1 47 15,0 1-57-15,0-3-5 16,6-4-3-16,5-9-6 15,3-11 5-15,4-9-61 16,4-7 13-16,3-1-3 16,3-21-53-16,-3-12-27 0,-7-6-15 15,0 1 25-15,-9 1 67 16,0 4 55-16,-6 8 23 16,-3 9 84-16,0 7 9 15,0 6-39-15,0 4-3 16,0 0-4-16,0 0 3 15,0 3-47-15,0 15-4 16,2 14-3-16,7 6-15 16,5 2-6-16,1 0 2 15,7-3-9-15,5-5-16 0,5-4-105 16,5-9-116 0,3-12-146-16</inkml:trace>
  <inkml:trace contextRef="#ctx0" brushRef="#br0" timeOffset="1579.58">20882 16527 611 0,'0'0'128'0,"-71"0"-117"16,40 2 24-16,7 16 42 16,4 2-17-16,9 9-29 15,5 4-30-15,6 3 6 16,1-5-9-16,18-7 2 15,11-8-26-15,5-9 5 0,8-7-41 16,6-7-16-16,-4-21-124 16,-1-10-336-16</inkml:trace>
  <inkml:trace contextRef="#ctx0" brushRef="#br0" timeOffset="1775.61">21064 16043 745 0,'0'0'33'0,"-38"88"-33"16,22-18 0-16,2 8 55 15,9 5-14-15,5 3-15 16,0 0-21-16,12-7-5 0,7-9-8 16,6-13-33-16,3-12-20 15,2-15-42-15,0-18-186 16</inkml:trace>
  <inkml:trace contextRef="#ctx0" brushRef="#br0" timeOffset="1942.06">21287 16402 644 0,'0'0'70'15,"0"0"-63"-15,-34 88-7 16,25-41 0-16,7-1 23 15,2-3-23-15,0-6-23 0,8-7-106 16,4-10-233-16</inkml:trace>
  <inkml:trace contextRef="#ctx0" brushRef="#br0" timeOffset="2069.69">21218 16416 703 0,'0'0'0'0,"0"0"-522"16</inkml:trace>
  <inkml:trace contextRef="#ctx0" brushRef="#br0" timeOffset="2321.05">21480 16452 709 0,'0'0'55'15,"0"0"-32"-15,0 0 29 16,-82 16 0-16,72 3-33 16,2 8-4-16,8 1-14 15,0 1-1-15,3-6 0 16,14 0-2-16,6-7-5 15,3-10-30-15,5-6-30 16,2-6-15-16,-2-24-255 0</inkml:trace>
  <inkml:trace contextRef="#ctx0" brushRef="#br0" timeOffset="2504.05">21511 15982 827 0,'0'0'57'16,"-57"109"-57"-16,34-36 0 16,9 4 7-16,11 2 56 15,3-5-28-15,11-3-35 16,17-9-37-16,6-8-25 16,4-16-95-16,-2-3-348 0</inkml:trace>
  <inkml:trace contextRef="#ctx0" brushRef="#br0" timeOffset="2823.21">21675 16572 796 0,'0'0'0'16,"0"0"-11"-16,0 0-35 15,0 0 46-15,89-68 10 16,-43 38-10-16,-4-2-33 15,-10 4 9-15,-12 4-27 0,-14 6 51 16,-6 4 23-16,-12 2 17 16,-17 6 4-16,-10 6 6 15,-3 0-19-15,-2 13 37 16,5 10-40-16,7 6 14 16,9 2-20-16,13 2-14 15,7-1 1-15,3-1-9 16,21-2-20-16,18-9 18 15,10-4-66-15,9-7-29 16,0-9-135-16</inkml:trace>
  <inkml:trace contextRef="#ctx0" brushRef="#br0" timeOffset="3188.69">22069 16443 642 0,'0'0'103'0,"0"0"-90"16,-96 20 6-16,74-2 35 16,8-1-31-16,8 2-20 15,4-4 3-15,2 0-6 16,0 1-25-16,17-5-7 16,4-4-30-16,7-7-34 15,1 0-76-15,-4-15-10 16,-8-4 37-16,-7-1 81 15,-7 0 64-15,-3-1 62 16,0 3 80-16,-3 1-7 0,-4 4-31 16,1 5-11-1,1 4 2-15,3 4-47 0,2 0-12 16,-2 0-26-16,2 2-6 16,0 15-2-16,0 7-2 15,0 4 0-15,7 0-11 16,5-4 4-16,5-6-38 15,0-8-26-15,2-6-116 16,0-4-259-16</inkml:trace>
  <inkml:trace contextRef="#ctx0" brushRef="#br0" timeOffset="3509.95">22202 16395 697 0,'0'0'37'0,"0"0"-34"16,-4 85 1-16,4-53 33 16,0-2 20-16,0-5-57 15,5-6 2-15,0-9-2 16,-2-5 2-16,-1-3-4 16,0-2-7-16,-1 0 9 15,1-4-14-15,2-16 12 16,2-5 1-16,-2-7 2 15,2 5-1-15,1 5 4 0,0 8-4 16,-2 6 0 0,2 5 0-16,2 3 0 0,5 10-3 15,2 31 2-15,-2 27 0 16,-4 22-2-16,-6 18-75 16,-4-8-192-16</inkml:trace>
  <inkml:trace contextRef="#ctx0" brushRef="#br0" timeOffset="3921.37">22972 16119 701 0,'0'0'110'16,"0"0"-70"-16,-53 124-37 0,37-55 26 16,3 5 26-16,1 5-22 15,2-3-10-15,3-6-23 16,3-12 0-16,4-7-9 16,0-11-1-16,7-7-12 15,8-10-28-15,6-12-26 16,2-11-37-16,-8-11-182 15,-7-23-119-15</inkml:trace>
  <inkml:trace contextRef="#ctx0" brushRef="#br0" timeOffset="4188.14">22673 16018 645 0,'0'0'89'0,"0"0"-54"16,0 0-29-16,91-18-6 15,-38 18 34-15,4 13-16 16,2 13-1-16,-3 12 1 16,-7 12 0-16,-11 8 8 15,-14 10-25-15,-15 1 8 16,-9 1 14-16,-14-3-20 16,-17-4-6-16,-5-8 2 15,-3-5-24-15,2-12 19 16,8-7-48-16,6-11-11 15,11-10-35-15,11-10-102 16,1-6-129-16</inkml:trace>
  <inkml:trace contextRef="#ctx0" brushRef="#br0" timeOffset="4376.14">23171 16340 561 0,'0'0'131'16,"0"0"-76"-16,0 0 12 15,0 0-31-15,0 112 19 16,-8-52-14-16,-5 5-18 16,1-1-1-16,1-7-22 15,4-7 0-15,6-15-8 16,1-12-13-16,0-14-61 16,18-9-50-16,0-7-271 0</inkml:trace>
  <inkml:trace contextRef="#ctx0" brushRef="#br0" timeOffset="4519.64">23155 16310 687 0,'0'0'119'0,"0"0"-119"16,0 0-37-16,0 0-7 16,0 0-30-16,0 0-16 15,47 1-116-15,-1 11-92 16</inkml:trace>
  <inkml:trace contextRef="#ctx0" brushRef="#br0" timeOffset="4771.43">23485 16400 338 0,'0'0'220'0,"0"0"-190"0,0 0 21 16,-80 33 16-16,49-17-42 16,5 0 13-16,2-1-16 15,12-1-7-15,9-1 15 16,3-3-27-16,1 2 3 15,15 0-6-15,9 1 3 16,0 0 0-16,-1 1-3 16,-5 4 0-16,-8 2 2 15,-9 5 4-15,-2 1-8 16,-2 0 2-16,-13-6-9 16,-5-12 9-16,1-8-76 0,3 0-89 15,-1-18-373-15</inkml:trace>
  <inkml:trace contextRef="#ctx0" brushRef="#br0" timeOffset="5047.33">23626 16109 690 0,'0'0'52'16,"0"0"-21"-16,0 0-10 15,0 0 16-15,78 114 42 0,-73-61-52 16,-5 7-21 0,0 4 3-16,0-2-5 0,0-2-7 15,-5-6 3-15,4-7-15 16,1-7 7-16,0-7-52 16,0-13-8-16,0-7 10 15,3-13-90-15,-3-3-26 16,0-25-22-16,-3-7 55 15,-14-9 65-15</inkml:trace>
  <inkml:trace contextRef="#ctx0" brushRef="#br0" timeOffset="5540.85">23614 16469 84 0,'0'0'163'0,"-45"-79"22"15,33 55-57-15,3 13-32 16,8 4-29-16,1 1-60 16,9 2-7-16,21 1 1 0,11 1 0 15,8 2-2-15,1 0-3 16,-1 0 4-16,-8 0-8 15,-4 0 8-15,-9 9 0 16,-7-1 0-16,-6 2 5 16,-9-2 7-16,-5 0 5 15,-1 4-12-15,0 2 37 16,-5-1-38-16,-11 4 5 16,0 3 4-16,-1 2 4 15,1 1-4-15,4-3-13 16,2-3 6-16,4-6 2 15,3-2-8-15,3-6-2 16,0 1 0-16,0-4-5 0,0 0-8 16,7 0-11-16,6-10-16 15,4-9 35-15,0-5-33 16,-2-1 4-16,-4-3-14 16,-4 3 18-16,-2 0 32 15,-5 6 6-15,0 3 27 16,-3 4 38-16,-12 7-36 15,-1 5 17-15,-2 0-15 16,-1 10-20-16,5 13 5 16,1 5-14-16,6 6-3 15,7-1 8-15,0-2-13 16,7-6-8-16,13-7-4 0,6-7-13 16,4-6-9-16,1-5-20 15,4-5-53-15,-4-14-24 16,-4-10-141-16,-3-2 6 15</inkml:trace>
  <inkml:trace contextRef="#ctx0" brushRef="#br0" timeOffset="5871.63">24082 16271 250 0,'0'0'261'16,"0"0"-130"-16,0 0-66 16,0 0-26-16,0 0-12 15,-18 97-22-15,15-51 34 16,2-5-38-16,1-2 11 15,0-11-2-15,0-8-3 16,0-10 0-16,0-7-7 0,0-3 7 16,0 0-21-16,0-13 11 15,7-17-11-15,7-8 2 16,1-5 10-16,3-4-22 16,-1 3-3-16,0 4 27 15,0 3 8-15,-4 10-2 16,1 10-4-16,-6 14 8 15,-3 3-4-15,0 28 14 16,-4 21-9-16,-1 14-6 16,0 11 0-16,0-3-5 15,0-5-4-15,0-10-24 16,11-16-81-16,10-18-220 16</inkml:trace>
  <inkml:trace contextRef="#ctx0" brushRef="#br0" timeOffset="6080.21">24486 16175 623 0,'0'0'77'0,"0"0"-41"15,-90 109-30-15,66-57 57 16,9 2-7-16,6-2-24 15,9-4-22-15,0-3-10 16,18-7-41-16,7-10 24 0,8-10-112 16,1-16-121-16</inkml:trace>
  <inkml:trace contextRef="#ctx0" brushRef="#br0" timeOffset="6388.98">24575 16593 715 0,'0'0'71'0,"0"0"-71"16,0 0-41-16,0 0 36 16,73-36 5-16,-38 16 20 15,-2-3-19-15,-5-1 7 16,-10 2-8-16,-10-1 0 0,-8 0 47 16,0-3-46-16,-16 3 21 15,-9 2 4-15,-4 7-21 16,-2 12 31-16,0 2-13 15,0 17-7-15,1 16 41 16,8 12-42-16,10 7 1 16,12 2-3-16,6-2 2 15,20-3-4-15,12-6-11 16,8-8-16-16,8-3 13 16,5-8-63-16,-9-8-81 15,-11-4-569-15</inkml:trace>
  <inkml:trace contextRef="#ctx0" brushRef="#br0" timeOffset="9804.42">9299 17248 810 0,'0'0'6'15,"0"0"-6"-15,0 0-114 16,0 0 56-16,0 0 51 16,0 0 7-16,97-76 21 15,-57 56-7-15,6 1 2 16,5 9-10-16,3 6 2 16,0 4 23-16,-2 16-9 15,-1 15 2-15,-1 5 1 16,-2 2-12-16,-1-6 0 15,-1-7-13-15,3-10 0 16,6-13 9-16,2-2-3 16,3-10-5-16,1-17 0 0,3 2 0 15,0 2 3-15,5 9-4 16,-1 10 0-16,-4 4 3 16,-1 0-2-16,-6 8-2 15,0-3 0-15,0-5 0 16,1-6-9-16,3-18-38 15,-1-8-62-15,-2-2-122 16</inkml:trace>
  <inkml:trace contextRef="#ctx0" brushRef="#br0" timeOffset="10589.4">12901 16937 716 0,'0'0'21'0,"0"0"-19"15,0 0-4-15,0 0-2 16,0 0 4-16,0 0 3 16,79-57 6-16,-25 39 9 15,11 4-18-15,5 2 0 16,9 4 12-16,2 8-4 15,4 0 0-15,-1 24 7 0,-7 2-2 16,-6 9-3 0,-3 6-10-16,-5-4 0 0,-5-5-4 15,-5-11 4-15,-3-14-17 16,-4-7-24-16,5-27-75 16,4-20-36-16,6-6-93 15,2 1 29-15,-2 12 207 16,-3 13 5-16,-1 10-8 15,5 14 12-15,10 1 116 16,12 2 143-16,14 0-259 16,12 0-200-16</inkml:trace>
  <inkml:trace contextRef="#ctx0" brushRef="#br0" timeOffset="11004.89">15979 16987 776 0,'0'0'44'0,"0"0"-44"16,0 0-27-16,0 0-14 15,0 0 34-15,0 0 7 16,54-30 18-16,15 14-16 16,7 4 2-16,4 3 15 15,2 9-13-15,-2 7-6 16,2 25 10-16,-3 15-2 15,0 6 14-15,0 3-22 16,-1 1 0-16,-5-5 3 16,2-9 2-16,2-16-5 15,1-17 0-15,3-10-16 16,-8-36-6-16,-12-15-107 16,-18-4-405-16</inkml:trace>
  <inkml:trace contextRef="#ctx0" brushRef="#br0" timeOffset="11714.12">9688 17529 402 0,'0'0'386'16,"0"0"-353"-16,-64 108-33 15,31-51 19-15,-2-2-16 16,-3 5 24-16,8-7-1 15,5-9-26-15,10-9 0 16,3-15-39-16,7-10-6 16,4-10-19-16,1 0-97 15,0-16-204-15</inkml:trace>
  <inkml:trace contextRef="#ctx0" brushRef="#br0" timeOffset="11922.62">9584 17620 427 0,'0'0'89'16,"0"0"-74"-16,0 0 42 16,0 0 20-16,0 0-12 15,0 0 3-15,67 11-49 16,-46 28-8-16,4 5-10 16,2-2 6-16,1-4-5 15,2-3-2-15,-3-8-4 16,-3-4-1-16,-7-11-59 15,-5-2-59-15,-9-2-164 0</inkml:trace>
  <inkml:trace contextRef="#ctx0" brushRef="#br0" timeOffset="12125.14">9488 17991 693 0,'0'0'70'0,"0"0"-70"16,0 0 4-16,0 0-4 16,0 0 0-16,93 29-2 15,-36-29 0-15,5-10-25 16,-2-12-56-16,-4 0-61 16,-5 1-132-16</inkml:trace>
  <inkml:trace contextRef="#ctx0" brushRef="#br0" timeOffset="12405.89">9958 17781 470 0,'0'0'215'16,"0"0"-208"-16,0 0-2 15,0 0-5-15,0 0 2 16,48 98 18-16,-25-72-8 15,-3-5-5-15,-3-1 9 16,-5-6-15-16,-5-5 13 0,-5-7 12 16,-2-2-5-16,0 0 2 15,0-16-23-15,7-18 3 16,8-14-1-16,5-13-2 16,8-7-5-16,9-2 5 15,3 1-30-15,7 12-63 16,5 22-235-16</inkml:trace>
  <inkml:trace contextRef="#ctx0" brushRef="#br0" timeOffset="13125.23">13609 17538 544 0,'0'0'80'0,"0"0"-72"16,0 84 9-16,-3-41 31 15,-7 1-1-15,2-1 19 16,-2 1-50-16,-2-4 6 15,0-7-8-15,2-9-12 16,4-11-3-16,1-7 1 0,3-6-34 16,2 0-12-16,0-25-147 15,0-10 53-15,0-11 8 16,2-8-19-16,6 7 14 16</inkml:trace>
  <inkml:trace contextRef="#ctx0" brushRef="#br0" timeOffset="13285.47">13609 17538 51 0,'-54'36'161'16,"59"-52"2"-16,-2 6-31 15,1 3-73-15,1 4 18 16,4 3-12-16,6 0-33 16,10 20 33-16,7 10-41 15,7 11-9-15,2 0-2 16,3 3-9-16,-4-12-3 0,-3-4-1 16,-7-8 0-16,-12-8-12 15,-5-4-12-15,-11-6-66 16,-2-2-158-16</inkml:trace>
  <inkml:trace contextRef="#ctx0" brushRef="#br0" timeOffset="13441.5">13524 17911 714 0,'0'0'59'15,"0"0"-59"-15,0 0-64 16,0 0 64-16,94-5 9 15,-37-3-9-15,16-3-8 0,7-1-167 16,0-1-98 0</inkml:trace>
  <inkml:trace contextRef="#ctx0" brushRef="#br0" timeOffset="13870.84">14114 17694 611 0,'0'0'107'0,"0"0"-101"16,-92 56 26-16,76-34 14 15,7-4-15-15,6-2-16 16,3-3-15-16,1-3-18 16,15-3 18-16,8-7-46 15,3 0 1-15,4-12-52 0,-2-12 21 16,-6-2-50-16,-4-2 35 15,-12 2 27-15,-6 10 64 16,-1 2 1-16,0 11 75 16,-1 3 31-16,-8 3-58 15,0 23-6-15,3 14 3 16,6 13-43-16,0 10 42 16,11 3-22-16,5 1-9 15,0-5 3-15,-5 5 4 16,-5-5 6-16,-6-6-27 15,0-7 0-15,-15-15 19 16,-11-7-19-16,-9-8-11 0,-6-9-2 16,-2-10-10-16,-1-24-13 15,6-26-46-15,5-15-10 16,12-8-179-16</inkml:trace>
  <inkml:trace contextRef="#ctx0" brushRef="#br0" timeOffset="14429.81">17289 17499 307 0,'0'0'180'0,"0"0"-111"16,0 0 7-16,0 0 31 16,0 0-38-16,0 0-40 15,-43 36-9-15,34 3-20 16,-2 9 0-16,0 4 6 16,1-6-5-16,-4-4 4 15,3-5-5-15,2-12-9 0,2-9 6 16,6-7-50-16,1-4-21 15,0-5-63-15,0-8-187 16</inkml:trace>
  <inkml:trace contextRef="#ctx0" brushRef="#br0" timeOffset="14633.94">17299 17345 561 0,'0'0'150'15,"0"0"-123"-15,0 0-25 16,53 91 15-16,-27-48-12 0,-3-1 21 16,-2 0-2-16,2-2-24 15,-2 1 0-15,1-8-8 16,-8-6-23-16,0-7-17 16,-9-8-146-16,-5-1-257 15</inkml:trace>
  <inkml:trace contextRef="#ctx0" brushRef="#br0" timeOffset="14818.97">17060 17754 745 0,'0'0'46'15,"0"0"-46"-15,0 0-55 0,0 0 51 16,108-20 4-16,-34 1 1 15,4 1-1-15,1 1-195 16,-8 7-259-16</inkml:trace>
  <inkml:trace contextRef="#ctx0" brushRef="#br0" timeOffset="15270.8">17635 17197 703 0,'0'0'90'0,"0"0"-90"16,-10 80-4-16,10-19 3 15,1 10 1-15,8 11 33 16,2 1 2-16,-2-3-19 15,-2-7-13-15,-1-10-3 16,-5-13 26-16,-1-11-26 16,0-13 0-16,0-13-1 15,0-6-13-15,-4-7 9 16,-3 0-34-16,1-17 9 16,-4-15 21-16,7-8 6 15,3-4 1-15,3 4-11 16,20 12 13-16,8 2-7 0,1 12 7 15,6 8 0-15,-2 6 15 16,-4 0-10-16,-7 9-6 16,-10 9 1-16,-15 7 0 15,-2 5 11-15,-33 4-11 16,-13 2 0-16,-10-3 16 16,-1-8-13-16,7-10-3 15,12-15-2-15,17-15-138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8:01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13975 8681 645 0,'0'0'20'16,"144"-71"-40"-16,-44 47-42 15,11 12-28-15,5 2 84 16,0 2 12-16,1 2 23 16,1 6 26-16,-5 4-24 15,-2 28-22-15,-8 15-9 16,-10 13 0-16,-10 7 4 0,-11 0-1 15,-6 0-3 1,-5-3 10-16,5-2 9 0,9-6 23 16,15-4-42-16,20-1 0 15,18 1 17-15,18-2-17 16,12 3 0-16,6 5 2 16,4 6 0-16,-1 10 4 15,0 8-6-15,-11 9 0 16,-15 9-4-16,-19 9 4 15,-20 5 0-15,-23 7-2 16,-18 7 7-16,-14 9-10 16,-7 16 1-16,-8 8 4 15,-5 5 2-15,-6-3-2 16,-8-12 0-16,-5-11 12 16,-3-17 1-16,-3-12 4 0,-2-12-11 15,0-10-1-15,0-7 7 16,-4-9-12-16,-11-5 0 15,-4-4-8-15,-3-3 0 16,-12 1 5-16,-6-4-20 16,-7-7-25-16,-15-8 36 15,-12-16-76-15,-13-19-39 16,-19-12-118-16</inkml:trace>
  <inkml:trace contextRef="#ctx0" brushRef="#br0" timeOffset="848.12">16107 7306 296 0,'-94'-100'386'0,"15"13"-386"16,28 20-10-16,28 24 8 16,20 11-73-16,7 2 26 15,40-4 47-15,22-6 4 16,29 1 18-16,29 2 20 16,28 9-21-16,28 11 41 15,28 12-59-15,28 5 6 16,24 25 4-16,13 14-6 15,6 13-5-15,0 10 0 16,-10 16-5-16,-10 16-14 0,-18 17-3 16,-14 12 18-16,-8 17 2 15,-6 13 4-15,-5 13-2 16,-7 10 0-16,-11 4-24 16,-7-4 21-16,-14-5-54 15,-14 3 36-15,-23 2 12 16,-28 14 13-16,-28 18-8 15,-28 1 1-15,-34-5-13 16,-15-13 15-16,-47-25-24 16,-29-16 25-16,-30-23 6 15,-31-17 1-15,-20-11-7 16,-18-15 5-16,-14-10 5 16,-6-12-4-16,-8-19-6 0,-2-23 0 15,2-20 31 1,8-26-30-16,13-45 5 0,16-26-6 15,24-32 8-15,20-24-16 16,28-22 8-16,28-22 0 16,23-20-9-16,30-6 1 15,17 2 7-15,40 8-1 16,29 16-5-16,20 19 2 16,14 15-20-16,11 19 25 15,8 21 6-15,-1 17-6 16,-7 21 0-16,-13 14-6 15,-17 7-26-15,-20 10-60 0,-25 6-105 16,-26 2 4-16</inkml:trace>
  <inkml:trace contextRef="#ctx0" brushRef="#br0" timeOffset="1665.53">20772 11457 709 0,'0'0'23'0,"0"0"-23"0,0 0-15 16,0 0-56 0,126-27 55-16,-36 27 24 0,20 11-8 15,13 25 25-15,8 16-22 16,4 21-3-16,-5 19-15 16,-17 19-44-16,-20 14 25 15,-19 14-71-15,-21 3 1 16,-19 5 36-16,-17-1 7 15,-17-7 61-15,-23-4 31 16,-29-12-2-16,-22-12 34 16,-25-10 13-16,-21-13-21 15,-18-14-11-15,-15-10-17 0,-14-17 20 16,-12-19-10 0,-11-17-17-16,-2-11 52 15,5-22-62-15,17-28 3 0,26-16-7 16,31-13-6-16,37-11-1 15,35-12-11-15,41 0-15 16,29 3 17-16,50 6 11 16,35 13-1-16,26 14 10 15,32 11-10-15,21 14-5 16,17 18-6-16,10 17-19 16,-4 6 30-16,-12 13-82 15,-23 15-36-15,-46 6-62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8:37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22107 15298 813 0,'0'0'11'0,"0"0"-11"0,161 1 0 15,-33 0 2-15,27-1 7 16,17 0 0-16,2 0-8 16,-1 2 16-16,-15 6-17 15,-13 1-19-15,-14 2-23 16,-20 0-41-16,-16 2-48 16,-19-2-66-16,-27 3-186 15</inkml:trace>
  <inkml:trace contextRef="#ctx0" brushRef="#br0" timeOffset="1316.67">2467 16663 761 0,'0'0'37'0,"0"0"-35"16,0 0-2-16,0 0-2 15,80 12-5-15,6-4 7 16,25 2 39-16,27 3-23 16,27 0 4-16,14 4-6 15,19 3-13-15,4 2 11 16,-3-5-12-16,-16-7-31 15,-11-10 19-15,-18-5-49 16,-23-20-93-16,-29-8-303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8:53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3439 8612 436 0,'0'0'0'0,"0"0"-8"15,0 0-64-15,0 0-27 16,0 0 99-16,0 0 6 16,0 0 55-16,-18 2-35 15,18-2-26-15,0 0 0 16,0 0 3-16,0 0-3 16,0 0 0-16,0 0 37 15,0 0-13-15,0-6 1 16,-4-5-16-16,-1-2-1 15,-3 1 43-15,-3-2-33 16,0 0 3-16,-2-2 3 0,-1-4-21 16,0 0 13-16,-2-4 6 15,-5 1-13-15,-2-3 21 16,-2 3-29-16,-5 0 10 16,3 3 9-16,-3 3-7 15,1 5 6-15,-2 2-19 16,6 5 1-16,-2 5 14 15,3 0-15-15,3 8 0 16,2 11 4-16,-2 10-4 16,-1 13 0-16,-4 14 0 15,-2 9 3-15,-2 3 13 16,3-4-16-16,0-9 0 16,11-11 27-16,2-4-26 15,8-3 3-15,3 2-4 16,3 1 3-16,0 5 4 0,14 1-7 15,5 0 0-15,3-1 0 16,3-3 6-16,4-2-9 16,-1-4 3-16,5-4 0 15,2-4-1-15,4-5 1 16,1 1 0-16,5-1 1 16,-5 0 2-16,2-4-3 15,-4 0 0-15,-1-5 3 16,0-4-9-16,-3-4 6 15,-2-5-4-15,2-1 4 16,-4 0-1-16,3-13-1 16,-5-4 2-16,-5 0 0 0,-1-1-2 15,0-4 2-15,-3 0 0 16,-2 1 0-16,2-3 3 16,-2-2-4-16,-2-3 1 15,0-1 0-15,-6-2-2 16,-2-2 2-16,-4-2 0 15,-3-1 2-15,0-3 0 16,0 1-2-16,-7-3 0 16,-10 1 1-16,-6-2-1 15,-8 2 0-15,-7 1 0 16,-6-2 2-16,-6 4-2 16,-3 2 0-16,3 6-2 15,5 7 4-15,7 7-5 0,2 6-9 16,7 4-15-1,3 4 12-15,8 2-55 0,8 2-17 16,9 14-105-16,1 8-34 16</inkml:trace>
  <inkml:trace contextRef="#ctx0" brushRef="#br0" timeOffset="535.55">4032 8801 359 0,'0'0'5'15,"0"0"-10"-15,0 0 8 16,-82-12-3-16,58 8 34 16,-4 4-6-16,1 0 14 15,-3 0 1-15,0 10-34 16,3 7 8-16,0 4 0 16,2 4-10-16,4 6 19 0,-2 2-26 15,6 3 0 1,4 2 14-16,2-1-9 0,8 2-2 15,3-1 7-15,11-3-10 16,15-5 0-16,9-11-6 16,12-10-1-16,9-9 6 15,3-11 0-15,-1-17 1 16,-1-9 6-16,-10-2-6 16,-12 1 1-16,-14 6-1 15,-14 4 0-15,-7 1 8 16,-2-2-8-16,-25-2 0 15,-9-4-3-15,-6 3 2 16,-5 7-8-16,4 9 5 16,2 13 1-16,6 3 0 0,4 22-28 15,2 20-36-15,0 13-82 16,-1 8-135-16</inkml:trace>
  <inkml:trace contextRef="#ctx0" brushRef="#br0" timeOffset="1003.04">3833 9535 555 0,'0'0'0'0,"0"0"-2"0,-86-16-3 16,59 16 5-16,-2 0 11 15,-1 11 53-15,0 10-36 16,2 10-5-16,7 4-23 16,4 2 1-16,6 3 9 15,5-1-9-15,6-3-1 16,4-4 1-16,20-3 0 15,6-10-2-15,11-6-6 16,3-11-14-16,7-2 17 16,2-12-33-16,-3-14 21 15,-5-4-4-15,-5 1 14 0,-11 1 5 16,-11 2-1-16,-6-1 2 16,-12-3 2-16,0-4-2 15,-19-5-2-15,-12-8-13 16,-6 3-24-16,-5 0-17 15,4 11-26-15,5 13 21 16,9 11 7-16,10 9-55 16,14 3-47-16</inkml:trace>
  <inkml:trace contextRef="#ctx0" brushRef="#br0" timeOffset="1667.54">5293 9357 416 0,'0'0'5'0,"-82"23"4"16,39-5-5-16,-7 6 4 15,-1 8 5-15,-6 9 12 16,-2 7 15-16,6 3-9 16,6-1 15-16,15 0-6 15,9-1-20-15,12 1-8 0,11 1-12 16,0-1 4-1,22 0 0-15,14-7-4 0,12-6 0 16,13-8 2 0,11-13 1-16,6-11-6 0,8-5 2 15,-1-14-11-15,-2-19 4 16,-6-11-7-16,-9-9 4 16,-6-9 8-16,-11 0-2 15,-11-1 3-15,-16 6 2 16,-19 4 0-16,-5 3 16 15,-29 2-16-15,-18 3 0 16,-13 3-7-16,-9 10 6 16,-4 8-11-16,-6 8-20 15,2 10-29-15,5 4-5 0,7 2-111 16,8 0-88-16</inkml:trace>
  <inkml:trace contextRef="#ctx0" brushRef="#br0" timeOffset="2289.44">5631 7397 507 0,'0'0'0'0,"-88"10"-68"16,49 20-148-16,-1 13 163 0,-5 16 53 15,-1 22 98-15,-2 17 9 16,1 17-37-16,9 12-17 16,11 7-17-16,14 7-16 15,13-4 42-15,10-1-43 16,24-12-13-16,16-17 22 15,12-19-26-15,12-21 1 16,8-21-2-16,10-20-1 16,10-19 7-16,-2-7-7 15,-2-29-3-15,-8-21-7 16,-16-17 8-16,-14-11-6 16,-12-10 8-16,-19-8 3 15,-16-11 2-15,-13-6-5 0,-8-8 0 16,-27-3-11-16,-17 5 0 15,-17 3 1-15,-10 12-11 16,-13 21 20-16,-4 19-2 16,-3 26-1-16,2 25 2 15,10 13-3-15,10 37-47 16,14 21-55-16,11 16-241 16</inkml:trace>
  <inkml:trace contextRef="#ctx0" brushRef="#br0" timeOffset="2977.42">6514 8638 604 0,'0'0'0'16,"0"0"-85"-16,-70 77-24 15,62-37 106-15,3 4 3 0,5 3 2 16,0-2 11-16,26-5 8 16,8-13-16-16,14-9-8 15,6-14 3 17,5-4-2-32,2-14 0 0,-2-12-7 0,-4-8-26 15,-8-1 26-15,-17-4-7 16,-17-2 16-16,-13 0 3 0,0 0 7 15,-26 2 9-15,-8 7-19 16,-7 6-2-16,-8 10-40 16,-6 13-150-16</inkml:trace>
  <inkml:trace contextRef="#ctx0" brushRef="#br0" timeOffset="3933.34">6966 9390 409 0,'0'0'5'16,"-82"-19"1"-16,39 18-5 15,-1 1 5-15,0 5 89 16,1 20-90-16,2 10-4 16,2 6 11-16,5 7 2 15,4 2 24-15,3-2-9 16,6-1-7-16,6-1-6 16,8 0-16-16,7 1 0 0,4 3 4 15,23 0-4 1,14 0-1-16,5-8-1 0,6-8 2 15,7-4-5-15,7-8 5 16,5-3-12-16,0-9 11 16,2-9-11-16,-4-1-2 15,0-5-8-15,2-11 1 16,3-3 14-16,-5 4-11 16,1 0 15-16,0 3 3 15,-3 2 0-15,-2 2 0 16,-3-1-1-16,2 2 3 15,-4-3-1-15,2 0 8 16,5-1-9-16,1-4 13 0,-1-1-5 16,-2-2 2-16,-5-4-10 15,-1 0 8-15,-4-4-4 16,-3 1-4-16,-1-4 0 16,-6-1 2-16,-2-1 0 15,-4-1 5-15,-5 0-7 16,-5 0 0-16,-7 0-3 15,-6 2 4-15,-3-3-1 16,-5 0 6-16,-6-2-2 16,-2-1-2-16,0-1-2 15,-5-1 4-15,-13 2-3 16,-6 0-1-16,-4 2-3 0,-4 6 3 16,-6 4 0-1,-3 9 1-15,-6 4-2 0,-5 4 2 16,-1 4-2-16,-2 3 1 15,-3 0 0-15,0 0 1 16,-3 0 0-16,-4 8 4 16,0 4-5-16,0-2 0 15,5 6 6-15,5 0 3 16,1 2-9-16,5 0 11 16,5 2-8-16,3-2-4 15,7 1 1-15,7-2 0 16,5-4 0-16,5 1 0 0,2-2 0 15,2-1-1 1,-1 1 5-16,-2 1-7 0,-1-1 3 16,-2 1 0-1,-6 2 2-15,-3 1-2 0,-7-2-8 16,-8 2 8-16,-3-2-63 16,-11 1-37-16,-3-1-109 15</inkml:trace>
  <inkml:trace contextRef="#ctx0" brushRef="#br0" timeOffset="5452.46">5028 10464 9 0,'0'0'11'0,"0"0"-11"0,0 0-4 16,0 0-1-16,0 0 7 15,0 0-2-15,12-14 13 16,-12 10-7-16,0-5 15 15,0-2-12-15,0-5 16 16,0 3 44-16,0 0-38 16,0 3 10-16,0 3 2 15,0-2 13-15,-9 5 6 16,-2-3-19-16,-3-2-6 16,-4 5 40-16,-5-2-62 15,-2 4 14-15,-1 2-4 0,1 0-12 16,0 11 9-1,-2 12-2-15,0 13-9 0,-1 10 2 16,2 17-13-16,6 12 0 16,3 4 3-16,10 0-3 15,7-8 12-15,7-14-12 16,21-13 0-16,16-11-7 16,9-15 7-16,9-15-2 15,5-3-11-15,3-24-7 16,-7-12-12-16,-7-8 5 0,-8-7 21 15,-14-2-13 1,-10-6 19-16,-14 3 0 0,-10 2-4 16,-10 3 7-16,-24 11-6 15,-18 8-20-15,-14 14-18 16,-8 16 7-16,-8 4-31 16,0 31 18-16,2 14-43 15,7 10-32-15,10 5 31 16,16 0 26-16</inkml:trace>
  <inkml:trace contextRef="#ctx0" brushRef="#br0" timeOffset="6218.48">5491 10919 392 0,'0'0'0'0,"0"0"-18"16,-100 59-67-16,65-26 85 15,0 4 10-15,-4 6 23 16,4 3 13-16,2 4-17 15,3-1 13-15,10 3-4 16,5-3 20-16,6 3-14 16,9 5-16-16,0 0-27 15,5 2 18-15,9 1-18 16,6 0-1-16,-2 0 8 16,1-2-5-16,2 2 10 15,-7-5-13-15,-1 3 5 0,-4 3 3 16,-5-1-8-16,-2 0 0 15,-2 2 5-15,2-7 0 16,1-6 9-16,4-8-4 16,6-10-7-16,5-10 7 15,8-9-10-15,4-12-10 16,5 0 9-16,4-23-16 16,-1-12 4-16,3-12-9 15,-2-8-13-15,0-12 33 16,3-7-9-16,-4-8 3 15,-6-7 1-15,-4-6 7 16,-14-5-6-16,-14 4-11 0,-3 7-12 16,-22 15 25-16,-11 16-23 15,-4 13 27-15,-2 13 12 16,-4 10-8-16,-4 8-4 16,-1 4-10-16,0 3-16 15,3 4-5-15,3-3-78 16,7 4-40-16,5-6-48 15</inkml:trace>
  <inkml:trace contextRef="#ctx0" brushRef="#br0" timeOffset="9351.87">3332 17787 756 0,'0'0'0'16,"0"0"-1"-16,0 0-10 15,45 79 1-15,-2-76-3 16,7-3 13-16,1-14-11 16,4-15 23-16,-2-11-10 15,-5-12 14-15,-5-14-3 16,-6-10 11-16,-5-7-21 16,-10-9-3-16,-4-5 16 15,-9-8-6-15,-4-6-10 16,-5-10 4-16,2-10-1 0,3-5-3 15,8-1-7 1,14 3 7-16,15 11-2 0,11 14 9 16,13 15-14-16,8 16-6 15,4 14-20-15,9 18 29 16,-1 18-2-16,1 23 6 16,1 13-4-16,-1 38 8 15,0 31-4-15,-2 33 17 16,-1 27 10-16,-2 18-7 15,0 10-20-15,-8-6 0 16,-2-4-1-16,-8-11 10 16,-1-10-9-16,-6-10 1 15,0-12 4-15,-7-15 4 16,-3-16-9-16,-7-18 0 0,0-19-1 16,-3-16 1-16,4-13-5 15,2-15-19-15,-2-10-14 16,0-24-2-16,-3-13-120 15,-10-5-139-15</inkml:trace>
  <inkml:trace contextRef="#ctx0" brushRef="#br0" timeOffset="10850.81">7763 15776 248 0,'0'0'57'16,"0"0"39"-16,0 0-23 15,0 0-18-15,0 0-1 16,-25 124-37-16,48-26 15 15,4 27-2-15,5 26-19 16,1 23 27-16,5 23-28 16,0 13 5-16,-4 4 21 15,-2-5-36-15,-7-9 11 16,-6-23-11-16,-4-20-3 16,-4-31-4-16,-1-30 6 0,2-23-22 15,2-24 16-15,3-23-60 16,-1-22-41-16,0-14-77 15,-5-39-44-15,-3-30 95 16</inkml:trace>
  <inkml:trace contextRef="#ctx0" brushRef="#br0" timeOffset="11466.13">8074 15709 446 0,'0'0'10'16,"0"0"-16"-16,0 0 12 0,0 0-12 16,0 0 23-16,0 0 5 15,106-56 29-15,-33 45-14 16,24 2 31-16,23 3-36 16,23 2-8-16,17 4 6 15,21 0-27-15,12 0-3 16,6 12 0-16,0 0 8 15,-11 1-19-15,-12 2-12 16,-16 7-12-16,-18 15 32 16,-18 19-28-16,-24 24 29 15,-20 26 0-15,-17 29 2 0,-13 23-3 16,-6 16 3 0,-8 14 0-16,-2 3-4 0,-7-4 14 15,-5-4-10-15,-1-5 13 16,3-10 7-16,2-16 35 15,1-16-55-15,0-21 0 16,1-18 10-16,-2-19-10 16,-6-18-2-16,-4-16-9 15,-8-13-2-15,-8-6 6 16,-10-9-50-16,-32 1-14 16,-24 3 49-16,-23-2 22 15,-25 2 6-15,-24 1 27 16,-20-2 25-16,-14-6 11 15,-17-6-55-15,-9-7-8 16,-8 0 18-16,-5-10-11 0,7 0-22 16,17 1 9-16,17 4 0 15,31 5-13-15,30-2 13 16,35-2 0-16,38-12-16 16,36-21 1-16,22-21-77 15,50-18 29-15,33-12-32 16,22 0-60-16,21-1-49 15</inkml:trace>
  <inkml:trace contextRef="#ctx0" brushRef="#br0" timeOffset="12115.67">9587 16747 148 0,'0'0'5'16,"0"0"-2"-16,0 0-3 15,0 0 50-15,0 0 11 16,0 0-32-16,0 0 98 15,-5-80-83-15,-32 66-6 16,-5-2 2-16,-8 2-11 16,-5 7-3-16,-4 5-12 15,-8 2-10-15,-3 17 23 0,1 15-15 16,3 13 30 0,9 9-14-16,8 11 1 0,12 13 11 15,14 14-19-15,20 4-14 16,7 2 33-16,34-2-35 15,22-17-5-15,25-12 3 16,18-28-3-16,21-26-2 16,13-17-7-16,-1-41-9 15,-4-25 8-15,-10-12-27 16,-25-5-3-16,-21-1 9 16,-26 3 25-16,-28 5 3 15,-22-2-4-15,-22-4 7 16,-38-3 28-16,-22-1-25 0,-19 5-3 15,-16 21 0 1,-17 31-50-16,-27 34-335 0</inkml:trace>
  <inkml:trace contextRef="#ctx0" brushRef="#br0" timeOffset="16540.83">3271 8867 379 0,'0'0'0'0,"0"0"-238"16</inkml:trace>
  <inkml:trace contextRef="#ctx0" brushRef="#br0" timeOffset="17066.55">3789 8821 506 0,'0'0'3'16,"-73"-2"-3"-16,40 2-27 15,8 0 27-15,-2 5 1 0,-1 7 29 16,9 2-2 0,0 7-22-16,6 1 15 0,7 6-21 15,5 7 1-15,1 5 4 16,1 7-2-16,15 3-5 16,6-4 2-16,6-10 0 15,7-10-7-15,11-14 6 16,6-12-5-16,8-12 0 15,0-22-17-15,-5-8 17 16,-5-4-8-16,-13 0-11 16,-12 7 19-16,-14 3-20 15,-11 6-23-15,-6-4 2 16,-21 3-19-16,-9-3-39 16,-6 4 34-16,-3 8 17 15,-4 12 1-15</inkml:trace>
  <inkml:trace contextRef="#ctx0" brushRef="#br0" timeOffset="17599.5">3747 9800 583 0,'0'0'12'0,"-72"-4"-12"16,38 4 1-16,4 0 4 15,-6 10-5-15,2 8 31 16,-2 8-5-16,3 12-12 15,6 12-6-15,7 12-1 16,7 12 2-16,11 5-9 16,2-3 0-16,14-11 0 15,21-19 1-15,9-18-2 16,10-18-7-16,8-10 8 16,2-16-6-16,1-21-14 15,-5-11-19-15,-5-6 8 16,-11-4-26-16,-15 2 42 0,-8 1 1 15,-17 5 7-15,-4 3 14 16,-17 2-7-16,-20 5 3 16,-13 3 16-16,-9 6-18 15,-13 8-1-15,-1 9 11 16,-4 12-9-16,0 2-2 16,2 20-17-16,6 13-38 15,14 9 21-15,11 8-38 16,12 2-9-16,10 0-18 15,6 1 25-15,5-1-29 16</inkml:trace>
  <inkml:trace contextRef="#ctx0" brushRef="#br0" timeOffset="18319.23">2984 10322 515 0,'0'0'1'0,"-119"44"12"15,63-8-13-15,6 8 0 16,6 6 52-16,2 7-12 16,9 15-3-16,11 14-3 15,9 22-19-15,7 15 0 0,6 12-14 16,0 9 0-16,18-3 12 16,10-13-13-16,11-18 0 15,7-25-1-15,17-32-4 16,2-30-12-16,9-23 4 15,5-23-9-15,-3-29 13 16,-4-17-71-16,-13-19 29 16,-9-10-13-16,-7-7 31 15,-13-4 32-15,-13-1 1 16,-13-2 0-16,-4-2 4 16,-31-7 4-16,-14 4-3 15,-12 7-5-15,-2 23 10 16,-5 27 10-16,3 22-10 0,-3 22 8 15,2 14 13-15,-2 2-31 16,6 14 18-16,-3 12-6 16,6 4-6-16,7 0 5 15,8-1-11-15,13-9 3 16,13-5-15-16,10-10 12 16,4-5-47-16,12 0-87 15,21-10 81-15,8-13-132 16</inkml:trace>
  <inkml:trace contextRef="#ctx0" brushRef="#br0" timeOffset="18768.55">2754 9651 254 0,'0'0'265'0,"-134"0"-242"15,67 13-23-15,4 4 0 16,-6 3 26-16,4 5 34 16,8 10-21-16,5 12 2 15,17 15-4-15,10 16-20 16,13 11-17-16,12 13 0 16,10 0 0-16,27-3 0 15,18-17 0-15,19-22-2 16,14-32-27-16,4-28 29 0,3-18-52 15,-4-40 3-15,-8-19 4 16,-15-12-58 0,-20-6 24-16,-21 1 42 0,-19 12 37 15,-8 15 30-15,-38 15 15 16,-20 13-12-16,-21 11-9 16,-10 9 9-16,-13 3 6 15,-7 7-16-15,2 7-14 16,7 2 11-16,13 0-20 15,12 16 0-15,20 3-14 16,15 5-47-16,13 0-3 16,21-2-15-16,6-4-78 15,9-9-74-15</inkml:trace>
  <inkml:trace contextRef="#ctx0" brushRef="#br0" timeOffset="19182.9">1958 9068 679 0,'-85'22'0'16,"9"10"-5"-16,4 10 5 0,5 3 6 15,4 3-5-15,10 3 22 16,10 8-2-16,16 4-13 16,17 2 20-16,10-2-28 15,10-7-8-15,24-14 7 16,17-12-6-16,14-15 3 16,11-13-28-16,9-4-2 15,2-32 31-15,-3-18-46 16,-10-17-14-16,-11-11 11 15,-19-1 24-15,-15-1 0 16,-21 0 11-16,-8 3 10 16,-21 2 7-16,-23 4 1 0,-12 12-1 15,-16 15 0 1,-7 22-13-16,-8 20-6 0,-3 14-51 16,5 37-129-16</inkml:trace>
  <inkml:trace contextRef="#ctx0" brushRef="#br0" timeOffset="19737.16">1914 10514 527 0,'0'0'0'15,"-114"-59"0"-15,50 46 8 16,1 11-5-16,-2 2 15 15,9 19 7-15,5 19-16 16,8 13 24-16,12 8-33 0,7 5 0 16,14-5 2-16,10-5 4 15,0-9-10-15,19-5 4 16,10-8 0-16,12-5-10 16,10-15 10-16,8-12-43 15,7-3 8-15,-1-30-29 16,-2-17 36-16,-6-17 11 15,-10-10 6-15,-13-8 7 16,-17 3 5-16,-17 13-1 16,-2 14 18-16,-34 18-5 15,-13 13-11-15,-8 16 2 16,-12 8-4-16,1 16 0 16,-4 24-25-16,8 13 4 15,9 11 20-15,11 4-20 16,14 4 15-16,20 0-5 0,10-3 8 15,13 8 3-15,30 5-37 16,17 6-117-16</inkml:trace>
  <inkml:trace contextRef="#ctx0" brushRef="#br0" timeOffset="20233.22">2315 11571 769 0,'0'0'16'0,"-139"-24"-32"16,73 20-1-16,-1 4 17 16,-7 0 17-16,-3 0-7 15,-5 0 20-15,3 7-15 16,6 15-11-16,3 9 5 15,8 9-9-15,10 8 0 16,12 9 7-16,9 15-7 16,14 15 0-16,14 25 0 15,3 23 0-15,12 26-10 16,21 9 10-16,16-10-13 16,16-29 6-16,9-43-23 15,10-48 0-15,4-40-22 0,5-31 20 16,-2-37 29-16,-5-17-28 15,-7-15-12-15,-6-12 13 16,-11-9 19-16,-13-4 8 16,-14 4 2-16,-24 5 1 15,-11 8-1-15,-40 11 5 16,-26 7-4-16,-16 16 9 16,-11 17-2-16,3 21 16 15,-3 20 1-15,3 16-8 16,8 6-16-16,9 28-19 15,6 18-30-15,13 23-35 16,13 16-153-16</inkml:trace>
  <inkml:trace contextRef="#ctx0" brushRef="#br0" timeOffset="21133.17">1852 13471 474 0,'0'0'4'0,"0"0"-4"15,0 0-3-15,-52-82 3 0,37 42 27 16,-7 0-21-16,-8 5 39 15,0 8 3-15,-8 8-14 16,-3 7-10-16,-4 10-19 16,-5 2-4-16,3 11 14 15,0 19-11-15,-2 12-4 16,6 14 3-16,3 9-2 16,5 8 14-16,7 6-15 15,14 1 0-15,12-11 0 16,4-10 1-16,28-18-2 15,17-17-7-15,15-19-8 16,12-7-24-16,13-36 25 0,0-20 1 16,-2-15 14-16,-13-6-38 15,-13 3 11-15,-19 6-2 16,-17 4 14-16,-18 5 14 16,-5 5-8-16,-18 5 9 15,-21 5 14-15,-11 10-11 16,-7 10 10-16,-3 16-13 15,3 10 10-15,5 8-10 16,9 20-49-16,14 10-52 16,11 6-76-16,18 5-26 15</inkml:trace>
  <inkml:trace contextRef="#ctx0" brushRef="#br0" timeOffset="21684.28">3448 13254 475 0,'0'0'0'0,"-100"-57"-2"0,48 30-47 15,-3 5 31-15,-2 8 18 16,-1 10 56-16,-5 4 0 16,2 13 33-16,2 21-71 15,2 15 13-15,8 16-15 16,9 13-2-16,12 11 8 15,11 5-22-15,17 4 7 16,5-4-8-16,25-12 1 16,16-20-3-16,9-24 2 15,11-28-7-15,9-14 7 16,5-45-11-16,2-31 0 16,-2-22 10-16,-3-13-44 15,-8-6-16-15,-14 2 17 0,-19 10 29 16,-27 14 10-16,-21 17 2 15,-43 21 4-15,-26 21 39 16,-17 22-26-16,-14 14-6 16,-5 29 3-16,-4 25-10 15,1 18 0-15,11 11-34 16,10 7-95-16,18 6-29 16,23-4 53-16,26-7 54 15,23-8-26-15</inkml:trace>
  <inkml:trace contextRef="#ctx0" brushRef="#br0" timeOffset="22633.28">6257 12989 507 0,'0'0'0'0,"-121"19"-7"16,51 9-85-16,-7 6 21 16,-5 4 71-16,-2 6 76 15,-2 6-15-15,5 12 7 16,10 7-49-16,10 11-4 15,7 11 32-15,9 13-40 16,11 12 11-16,16 13-9 16,15 3 6-16,3-8 0 15,21-15-15-15,26-24 0 16,13-27-6-16,15-28 6 16,16-24-3-16,13-16-13 0,4-39 10 15,2-24 3 1,-5-26-25-16,-8-17-10 0,-5-11 30 15,-12-3-59-15,-14 6 42 16,-14 3 23-16,-22 6-13 16,-27 8 11-16,-9 13-27 15,-43 16 31-15,-24 22 53 16,-19 20-9-16,-18 24-22 16,-5 12 0-16,-3 18 22 15,4 22-13-15,12 14-23 16,12 3-8-16,24 3 0 15,23-3 0-15,22-7-23 16,21-11-26-16,18-9-50 16,37-13-34-16,30-14-108 15</inkml:trace>
  <inkml:trace contextRef="#ctx0" brushRef="#br0" timeOffset="23049.88">7660 12683 649 0,'0'0'14'0,"-140"21"-14"0,66 8-13 15,-3 8 1-15,-2 10 12 16,3 11 41-16,8 6-31 16,3 10-6-16,13 5 30 15,13 3-30-15,15-2-4 16,18-11 21-16,6-16-11 16,37-18-10-16,22-21 0 15,29-14 0-15,16-27-16 16,13-27 12-16,-3-15-17 15,-18-6-45-15,-21-2-26 16,-31 5-29-16,-34 7 7 16,-22 10 48-16,-48 10 42 15,-30 11 24-15,-24 10 9 16,-12 10-9-16,-2 7-11 0,4 5-64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09:28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6175 8757 646 0,'0'0'23'16,"0"0"-10"-16,0 0-10 15,0 0 12-15,0 0-6 0,0 0-9 16,0 0 29 0,-49 15-23-16,49-12-1 0,3 7-5 15,15 4 0-15,8 4 19 16,7-2-19-16,3 1 0 15,6-1 12-15,1-1-8 16,4-2-3-16,3 1-1 16,6-2 1-16,6-6 2 15,2 0-3-15,7-4 0 16,9-2 3-16,7 0 5 16,11-8-13-16,6-8 5 15,4-3 0-15,3 1 6 16,5 6-6-16,8 7 0 0,0 5-3 15,5 0 3 1,2 18-4-16,-3 2-10 0,-2 0-9 16,-7-3 22-16,-10-4-14 15,-4 1 15-15,-8-4-2 16,0 2 7-16,-6 0-9 16,-3-4 4-16,-6 2 0 15,0 0 0-15,-4-2 0 16,-2 2 0-16,-8-2 2 15,-9 1 3-15,-2-4-5 16,-7 0 0-16,0-1 0 16,0-1 11-16,-1-2-11 15,0-1 0-15,-1 0 7 16,-1 0 0-16,-1 0-7 0,2 2 0 16,0-2 4-16,0 1-3 15,-2 1-1-15,3 0 0 16,1 1 6-16,2 2-1 15,5-3-8-15,1 1 3 16,6 0 0-16,-1-2 4 16,-3-1-4-16,-3 0 0 15,-5 0-2-15,-2 0 4 16,-2 0-4-16,-4 2 2 16,-3-2 0-16,-8 0-11 15,0 0-2-15,-4 0-32 16,3 0 16-16,-4-10-186 15,-5-7-172-15</inkml:trace>
  <inkml:trace contextRef="#ctx0" brushRef="#br0" timeOffset="12082.88">17914 10260 377 0,'0'0'47'0,"0"0"-47"16,0 0-8-16,0 0 1 16,0 0 7-16,105-11 10 15,-57 5 11-15,12-1 9 16,19-4 6-16,11-2-29 0,6 6 35 16,5 5-31-16,3 2 24 15,0 2-11-15,11 15-8 16,3 2 6-16,11 2-5 15,14 2-12-15,14-1 22 16,5-1-23-16,6-3-1 16,-7-4 1-16,-7-2 0 15,-10-8-1-15,-7-2-3 16,-5 2 0-16,-7-4 8 16,-1 4-8-16,-5-2 0 15,-3 2-5-15,-2-2 10 16,-6 0-10-16,-4-2-3 0,-14 0 1 15,-9 0 3-15,-12-2-15 16,-13-5-11-16,-11 2 20 16,-7-5-27-16,-8 4-8 15,-9-3-26-15,-4 0-5 16,-7-4 0-16,-3-3-74 16,-7-3 4-16</inkml:trace>
  <inkml:trace contextRef="#ctx0" brushRef="#br0" timeOffset="14801.47">9396 11463 347 0,'0'0'4'0,"0"0"-4"16,0 0-12-16,0 0-10 16,0 0 22-16,0 0 26 15,0 0 1-15,-6 0 16 16,6 0-4-16,0 0-35 16,0 0 3-16,3 0-7 15,13 0 2-15,8 0 19 16,4 0-12-16,12 0 7 0,4 0 14 15,7 0-24-15,5 0 15 16,7 0-14-16,5 0-2 16,5 0 22-16,9-6-27 15,3-3 3-15,8 2 11 16,4-1-11-16,2 3-3 16,-2 2 0-16,0 3-5 15,-5-2 5-15,-4 2 0 16,-3 0 0-16,-4-3 0 15,-4-2 0-15,-1-2-5 16,-1 0 4-16,-4-1 2 16,0-2-1-16,-1-1 5 15,2 3-3-15,-4-1 3 0,1 3-5 16,-10 3 0 0,-4 1-2-16,-1-1 12 0,-5-1-9 15,2 1-1-15,2-2 0 16,0 0 18-16,0-1-18 15,0-1 0-15,1-3-5 16,-2 1 12-16,2-1-9 16,-3 2 2-16,0 2 0 15,-3-2-7-15,1 4 7 16,-2 1 0-16,0 2 0 16,4-2 2-16,5 2-5 15,5-3-7-15,4 2 10 0,-1-1-2 16,5-1 2-1,1-2-2-15,4 2 0 0,3 0 2 16,1 1 5-16,-1-1-5 16,4 0 0-16,-1 1-2 15,1-1 2-15,0-2 0 16,-3 2-1-16,-7-3 4 16,1 0-8-16,-6 0 5 15,-8 0-9-15,-9 1 3 16,-6 0-7-16,-6 2 8 15,-4-1 0-15,-4 3-13 16,-3 0-5-16,-5 1-39 16,-1-1-32-16,-3 2 4 0,-4 0-126 15</inkml:trace>
  <inkml:trace contextRef="#ctx0" brushRef="#br0" timeOffset="27497.88">15252 4957 714 0,'0'0'33'0,"0"0"-15"16,0 0-4-16,0 0 15 0,0 0 1 15,0 0 12-15,0 0 4 16,-10 116-24-16,11-46 4 16,1 1-3-16,0 1-8 15,-2-5 11-15,0-6-22 16,0-8-3-16,0-9 8 15,0-6-9-15,0-8-5 16,-2-6-3-16,2-9-33 16,-2-7 3-16,1-7-38 15,-1-1 0-15,1-16 7 16,-4-21-19-16,0-14-68 16,-2-7 56-16,0-4 80 0,-7 0 20 15,2-1 9 1,-3 3 23-16,3 6 32 0,2 8 0 15,2 7-7-15,5 7-8 16,3 8-22-16,0 7-1 16,9 6-26-16,9 4 3 15,9 3 21-15,4 4-17 16,4 0 0-16,4 14-3 16,-2 11-3-16,-1 6 7 15,-2 9-8-15,-7 5 0 16,-6 7 8-16,-10 5-4 15,-11 5-1-15,-3 3 4 16,-24 1 1-16,-12-6 13 16,-4-10-19-16,-1-9 5 15,4-9 24-15,2-7-17 0,12-8 5 16,6-10-18-16,8-6 3 16,8-1-8-16,4-7-10 15,0-21-25-15,20-9 27 16,10-11-18-16,9-3 7 15,6 2 3-15,3 2-8 16,-6 8 1-16,-4 5 3 16,-9 11 24-16,-10 8-6 15,-8 9 7-15,-7 2-1 16,-4 4 5-16,0 0 33 16,0 0 23-16,0 0-34 15,0 10-10-15,-2 18 5 0,-8 11-22 16,0 8 0-16,3-1-1 15,4-7 2-15,3-7-2 16,0-8-2-16,3-6 3 16,7-3-1-16,5-7-12 15,-2-4-4-15,2-4 2 16,-4 0 8-16,-4 0 7 16,-4-4-13-16,-3-11 13 15,0-3 9-15,0-6-5 16,-6-2-1-16,-2-2 10 15,1 2-1-15,1 2 7 16,5 3-19-16,1 6 2 16,0 2 1-16,0 4-3 0,9 6 0 15,3 3 3 1,5 0-1-16,3 10 2 0,1 16-4 16,3 6 1-16,-4 2-2 15,3-2 1-15,-6-4 0 16,-4-8 1-16,-1-5-1 15,-6-7 0-15,-2-6 0 16,-2 0 0-16,-2-2-7 16,0 0 7-16,1 0-6 15,0-7 5-15,2-8 1 0,3-5 0 16,1-2-3 0,3 2 3-1,-3 4-1 1,1 6 2-1,2 5-1-15,-4 5 0 0,3 0-6 0,1 17 6 0,1 13 0 0,0 8 4 16,0-1-14-16,-3-7 1 16,1-12-55-16,5-11-74 15,-1-7-197-15</inkml:trace>
  <inkml:trace contextRef="#ctx0" brushRef="#br0" timeOffset="27598.31">15913 5194 324 0,'0'0'48'0,"0"0"-18"0,0 0 34 16,0 0 5-16,0 0 4 15,0 0-63-15,-8 20-6 16,8 37-3-16,0 2-1 16,5-14-53-16,10-13-82 15,9-19-157-15</inkml:trace>
  <inkml:trace contextRef="#ctx0" brushRef="#br0" timeOffset="27818.51">16164 5007 599 0,'0'0'76'0,"0"0"-36"15,0 0 5-15,0 0-18 0,0 0 17 16,0 0-27-16,0 121-15 15,0-58 13-15,0 0-15 16,0 1-1-16,5 0-2 16,2-4-19-16,1-9-19 15,-3-9-40-15,0-8-116 16,0-14-65-16</inkml:trace>
  <inkml:trace contextRef="#ctx0" brushRef="#br0" timeOffset="27967.13">16076 5501 419 0,'0'0'175'0,"0"0"-125"16,0 0-19-16,0 0 13 0,0 0-44 15,-4-76 3 1,56 50-15-16,13-3-39 0,6 5-153 16</inkml:trace>
  <inkml:trace contextRef="#ctx0" brushRef="#br0" timeOffset="29815.62">16627 5545 648 0,'0'0'49'0,"0"0"-49"15,0 0-33-15,0 0 14 16,0 0 18-16,0 0 1 16,69-100 0-16,-38 66-59 15,-1 3-15-15,-6 3 31 16,-7 4 43-16,-9 4 5 16,-8 5 1-16,0 0 60 15,0 5-2-15,-8 0-14 16,-4 2 6-16,-1 4-11 15,1 1 0-15,3 2-7 16,3 1-29-16,2 0 12 0,4 0 3 16,0 0-20-1,0 0 5-15,0 0-9 0,0 0 0 16,0 0 0-16,0 0 1 16,0 0-1-16,0 0 0 15,0 0 1-15,0 0 3 16,0-1-4-16,0 0 0 15,0 1 5-15,0 0-4 16,0 0-1-16,0 0 0 16,0 0 4-16,0 0-12 15,0 8 8-15,0 18 0 16,3 13 23-16,5 6-15 0,2 0-6 16,-4-2 5-1,1 0-3-15,0-7 0 0,0-4-4 16,-4-8 0-16,0-9-4 15,-2-7 4-15,0-5 0 16,-1-3-9-16,0 0-19 16,0 0 13-16,0-3-36 15,0-16 17-15,0-7 23 16,3-8-26-16,2-2 9 16,-2-1 6-16,2-1-1 15,0 6 21-15,-2 8-10 16,0 9 12-16,-1 8 2 15,-2 6 0-15,0 1 15 16,0 0 27-16,0 1-11 16,-3 13 1-16,-9 8-22 0,1 6-4 15,3 3 19-15,2 0-23 16,6-4 5-16,0-2-8 16,10-2 0-16,10-6-2 15,1-4 0-15,6-5-6 16,-1-6 0-16,3-2-4 15,-2 0-3-15,-4-8-4 16,-1-9 3-16,-3-4 15 16,-6-5-18-16,-3-2-5 15,-3-3 18-15,-6 1-2 16,-1 2 7-16,0 3 5 16,-3 12 0-16,-3 5 17 0,0 7-9 15,2 1 7-15,0 1 18 16,3 20-38-16,-2 8 0 15,2 6 0-15,1 0 3 16,0-4-3-16,0-3 0 16,0-10 0-16,3-6 5 15,-3-4-5-15,0-6 0 16,0-2-2-16,0 0 4 16,0-2-7-16,0-15 2 15,0-6 3-15,2-7-13 16,6-3 13-16,3 2 0 15,-1 4-2-15,2 4 5 16,1 8-7-16,-5 7 3 0,-2 8-12 16,1 0 13-1,0 11 0-15,1 19 4 0,-1 8 12 16,3 2-12-16,-3-2 1 16,-1-8-5-16,8-7 0 15,-3-6-9-15,5-10 9 16,3-7-26-16,1 0 4 15,3-11-5-15,0-12 12 16,-4-4-11-16,-3 1 17 16,0-4 1-16,-8 3 8 15,-2 1 0-15,-3 2 12 16,-1 5-7-16,-2 2 29 16,0 6-10-16,0 2-8 15,0 5 23-15,-2 4-29 0,1 0 7 16,1 0 11-16,-2 0-21 15,1 9-1-15,-2 10-6 16,1 9 0-16,0 2 3 16,2 1-3-16,0-5 0 15,0-4-1-15,0-5 1 16,10-4-4-16,5-8-23 16,1-3-4-16,3-2 18 15,3-2-23-15,-7-13 15 16,0-3-12-16,-7-2 8 15,-4-2 21-15,-4 0 3 0,0-4 1 16,0-1 18 0,-2 0-9-16,-6 4 22 0,2 5 3 15,-1 4-14-15,4 5-2 16,2 4-14-16,1 5 0 16,0 0-8-16,0 0 2 15,13 12 2-15,2 13 7 16,5 5-5-16,-1 7-1 15,-4-2-1-15,1-1 0 16,-2-4-1-16,1-8 1 16,-2-8-3-16,1-5-4 15,-6-8 0-15,4-1 6 0,-2-1-10 16,0-16 1 0,-1-5 3-16,-3-7 7 0,-1-3 0 15,0-2 1-15,-1 0 2 16,3 3-3-16,0 4 0 15,2 7 3-15,0 10-1 16,3 8-2-16,1 4-1 16,2 30 1-16,3 18 13 15,0 15-6-15,-1 2-7 16,3-8 5-16,0-14-11 16,5-17 6-16,-1-16-6 15,2-12-32-15,0-18-8 16,-2-18-7-16,-6-9 11 15,-7-5-35-15,-8 0 58 16,-3-4 16-16,0-1 3 0,0-7 29 16,0-9-28-1,0-10-1-15,0-8-46 0,0 7-307 16</inkml:trace>
  <inkml:trace contextRef="#ctx0" brushRef="#br0" timeOffset="30749.26">18545 5059 700 0,'0'0'29'0,"0"0"-19"15,-26 109 3-15,20-61 49 0,3 2-4 16,3 2-28-16,0-4-10 15,0-3-20-15,5-4-3 16,5-9-4-16,0-7-33 16,-3-5 1-16,-4-7-11 15,-3-4-27-15,0-5-26 16,0-4-42-16,-7 0 5 16,-12-16-42-16,-5-6 88 15,-3-4 94-15,-1-3 39 16,4 1 59-16,5 3 40 15,5 4-38-15,9 3 5 16,5 1-11-16,0 4-41 16,15-2-22-16,14 0-12 0,12-2-11 15,11 0 4-15,3 0-12 16,2-2-6-16,-2-3 0 16,-7-1-28-16,-8-1-10 15,-11-1 4-15,-8-4-28 16,-13-6 32-16,-8 2 17 15,0 1 19-15,-19 7 17 16,1 10 54-16,-6 8 3 16,3 4-7-16,0 3-20 15,3 7 2-15,2 17-33 16,5 13-15-16,4 15 13 16,4 7-8-16,3 9 8 0,0 2 4 15,3-2 1-15,6-4 6 16,6-11-19-16,-1-9-5 15,2-12 9-15,1-12-10 16,-2-11-5-16,0-9-12 16,0-6-10-16,1-23 6 15,1-8 4-15,-2-8 10 16,-2-1 7-16,-5 5-9 16,0 6 5-16,-3 11 4 15,-3 11 2-15,0 11-2 16,0 2-5-16,2 4 5 15,4 20 14-15,6 7-9 16,1 6-4-16,4-2-1 0,2-7 0 16,3-2 0-1,3-10 0-15,1-8-13 0,1-6 11 16,-4-2-33-16,-4-5 6 16,-4-15-6-16,-5-5 0 15,-4-3 23-15,-8-1-1 16,0-1 13-16,0 0 10 15,-15 3-8-15,-1 7 3 16,-1 5 15-16,1 8 7 16,2 7 11-16,3 0-17 15,3 13-1-15,2 16-6 16,4 8-9-16,2 3-5 0,0-2 1 16,8-4-1-1,13-4 0-15,6-11-63 0,4-6-117 16,5-6-416-16</inkml:trace>
  <inkml:trace contextRef="#ctx0" brushRef="#br0" timeOffset="31166.31">19730 5362 474 0,'0'0'0'0,"0"0"-11"15,0 0-83-15,74-12 91 16,-45 0 3-16,1-2 3 16,1-4-2-16,-7-2-2 15,-1 2 2-15,-8 0 24 16,-12 2 13-16,-3 2 20 15,0 0 65-15,-17 4-50 16,-1 5-15-16,-7 5-39 16,3 0 3-16,0 2 26 15,3 18-42-15,7 9 13 16,3 12-13-16,5 10 17 16,4 11 8-16,0 6-9 0,7 2-6 15,7 0 22-15,2-1-35 16,5-7 7-16,-5-9-10 15,6-11-1-15,-2-11-21 16,-6-10-53-16,-6-11-49 16,-8-10-153-16,-11 0-202 15</inkml:trace>
  <inkml:trace contextRef="#ctx0" brushRef="#br0" timeOffset="31518.51">19693 5713 538 0,'0'0'64'0,"0"0"-64"15,-13-77-7-15,26 48 7 16,13 1 0-16,10-2 5 0,6 0-16 16,9-4-13-1,4-5-30-15,4-3 29 0,2-2-8 16,-3 0-14-16,-3 2-27 16,-7 6 16-16,-10 4 55 15,-12 7 6-15,-7 3 65 16,-12 6 10-16,-6 5 38 15,-1 0-10-15,0 4-15 16,-11 2-51-16,-6 5 11 16,-3 0-28-16,-4 3 10 15,-1 19 0-15,-1 7-11 16,8 9 4-16,5 7-6 0,7 5-16 16,6 4 21-1,0-1-25-15,13-4-3 0,14-8 3 16,6-9-26-16,6-8-23 15,4-14-32-15,5-10-93 16,2-8-255-16</inkml:trace>
  <inkml:trace contextRef="#ctx0" brushRef="#br0" timeOffset="31706.53">20638 5210 247 0,'0'0'501'16,"0"0"-469"-16,0 0-25 15,0 0 11-15,0 0-5 16,-98 106 23-16,55-52-29 16,2-6 23-16,0-2-30 0,11-7 0 15,7-5-36-15,7-9-28 16,8-6-57-16,3-14-149 16,5-5-117-16</inkml:trace>
  <inkml:trace contextRef="#ctx0" brushRef="#br0" timeOffset="31865.83">20412 5383 560 0,'0'0'148'0,"0"0"-130"15,0 0-13-15,0 0 6 16,0 0 24-16,30 72 7 16,-14-36-41-16,10-4-1 0,1-3 0 15,7-6-62-15,1-6-52 16,3-9-178-16</inkml:trace>
  <inkml:trace contextRef="#ctx0" brushRef="#br0" timeOffset="32098.79">20657 4946 769 0,'0'0'17'15,"0"0"-17"-15,0 0-22 16,53 89 22-16,-24-33 45 0,1 3-38 16,-5 4 2-16,-6 4-4 15,-16 5-4-15,-3 1-2 16,-25 4-15-16,-15-2-17 16,-10-2-14-16,-5-1-100 15,-1-2-157-15</inkml:trace>
  <inkml:trace contextRef="#ctx0" brushRef="#br0" timeOffset="32601.61">21157 5479 642 0,'0'0'88'0,"0"0"-61"16,0 0-15-16,0 0-6 16,0 0-6-16,0 0 16 15,48 12 11-15,9-8-20 16,10 0 3-16,7-4-10 16,-1 0-27-16,-5 0-34 0,-8-12-106 15,-10-3-139-15</inkml:trace>
  <inkml:trace contextRef="#ctx0" brushRef="#br0" timeOffset="32832.39">21564 5308 283 0,'0'0'9'0,"0"0"-3"16,-83-22 5-16,78 22 67 16,5 0 23-16,1 0-90 15,19 0 46-15,14 5-10 16,6 8-16-16,6 1 7 15,-2 3-35-15,-5 0-1 0,-9 3 2 16,-9-2-4-16,-12 2-1 16,-9 1-5-1,0 4 2-15,-17 4-4 0,-18 7-29 16,-12 4-53-16,-12 3-49 16,-5 6-109-16</inkml:trace>
  <inkml:trace contextRef="#ctx0" brushRef="#br0" timeOffset="33470.4">22113 5459 611 0,'0'0'0'16,"0"0"-12"-16,0 0-6 16,0 0 18-16,0 0 15 15,62-73 9-15,-51 45-24 16,1-4 0-16,-6 4-5 15,-2 4 10-15,-2 6-3 16,-2 5-2-16,0 4 24 16,-3 3 33-16,-4 5-37 15,-3 1-7-15,0 0 35 16,3 0-26-16,-4 7 0 16,2 15-6-16,3 10-7 0,1 12 16 15,0 9-14 1,5 4 1-16,0 6 22 0,0 6-13 15,0-2-7-15,0-3-2 16,3-3-9-16,2-7-1 16,-2-6-2-16,-1-7-15 15,0-7-9-15,-2-6-45 16,0-10 10-16,-6-4-35 16,-12-6-96-16,-3-8-120 15</inkml:trace>
  <inkml:trace contextRef="#ctx0" brushRef="#br0" timeOffset="33815.12">21840 5656 258 0,'0'0'149'0,"0"0"-82"16,84-67-3-16,-35 43-37 15,3 0 5-15,7 0-18 16,-3-1-14-16,-2 0 0 15,-7 3 2-15,-5 4-2 16,-12 1-9-16,-8 5-3 16,-10 3 12-16,-8 2 1 15,-4 4 5-15,0-1 39 16,0 2 30-16,-2 2-42 0,-8 0-8 16,-1 0-4-1,3 0-7-15,1 7 8 0,4 9-22 16,0 6 0-16,3 4-1 15,0 1 3-15,0-3-4 16,10-5 0 0,7-2-12-16,0-11 1 0,4-6-44 15,5 0-54-15,1-12-86 16,-1-10-93-16</inkml:trace>
  <inkml:trace contextRef="#ctx0" brushRef="#br0" timeOffset="34182.17">22519 5300 387 0,'0'0'124'16,"0"0"-61"-16,0 0 1 0,0 0 15 16,0 0-40-16,0 0-11 15,0 16-10-15,-3 14-16 16,3 4 13-16,-1-1 8 16,1-7-15-16,-2-4 23 15,2-8-30-15,0-4 1 16,0-6 3-16,0-4-5 15,0 0 0-15,0 0-10 16,0-8-13-16,0-14 21 16,5-8-16-16,10-4 3 15,0-1 0-15,4 3-10 16,0 8 12-16,-4 6 3 16,0 8 10-16,-8 7-1 0,0 3 1 15,-2 0 0 1,0 20 23-16,1 3-9 0,-2 6 0 15,3 1-14-15,4-1 2 16,3-1 0-16,6-4-2 16,9-5-29-16,4-3-21 15,6-5-97-15,-3-6-94 16</inkml:trace>
  <inkml:trace contextRef="#ctx0" brushRef="#br0" timeOffset="34434.61">22973 5304 483 0,'0'0'130'0,"0"0"-102"15,0 0 6-15,0 0 22 16,-75-8 4-16,59 18-14 16,1 8-36-16,-1 0 6 15,5 5 9-15,1 1-16 16,5 0 1-16,5 0-10 15,0-4 0-15,8-3-2 16,11-6-19-16,5-4-19 16,6-7 12-16,1-1-66 15,0-23-66-15,-5-4-74 16</inkml:trace>
  <inkml:trace contextRef="#ctx0" brushRef="#br0" timeOffset="34631.61">23100 5025 181 0,'0'0'95'0,"0"0"16"16,0 0 17-16,0 0 7 16,0 0-51-16,0 0-30 15,0-27-31-15,0 72-15 16,0 11 20-16,2 1-13 16,7 1-9-16,0-1 0 15,4 2-6-15,-2-4-18 16,-1-2-21-16,0-6-56 15,0-7-186-15</inkml:trace>
  <inkml:trace contextRef="#ctx0" brushRef="#br0" timeOffset="35548.41">23602 5254 617 0,'0'0'136'0,"0"0"-101"15,0 0-31-15,0 0 12 16,-5 87 36-16,4-25-1 15,-1 9 4-15,1 6-6 16,1 3-34-16,-2 1 5 16,1-5-11-16,0-8-7 15,1-9-2-15,-1-13 0 16,1-8-14-16,0-12 13 16,-1-12-43-16,1-8 13 15,-1-6-14-15,1-10-33 16,0-22 25-16,0-15 29 15,0-15-1-15,0-11 17 0,0-13-57 16,0-10 3-16,0-4 27 16,2 3 15-16,3 10 18 15,4 15 2-15,1 17 0 16,0 20 26-16,3 13-6 16,-3 12 25-16,4 8-20 15,2 2-2-15,5 6-6 16,0 17 13-16,0 7-18 15,-1 2 17-15,-6 4-25 16,-4-1-4-16,-10-1 2 16,0-3 0-16,-5-6-2 15,-12-4-1-15,-5-4-7 16,-2-4 0-16,1-4-7 16,2-5 13-16,3-4 2 15,9 0-6-15,4 0-2 0,3 0 5 16,2 0-1-16,0-10-7 15,15-3 10-15,12-7-10 16,8 2 7-16,12 0-6 16,2 0-1-16,5 0-18 15,-3 3 29-15,-6-2-9 16,-5-1 9-16,-9 1-5 16,-5 0 4-16,-11 0-3 15,-5 0-11-15,-8 2-20 16,-2-1 32-16,0 1 3 0,-16 5 37 15,0 2-24 1,-5 7 71-16,0 1-38 0,0 0 6 16,2 8-51-1,1 8 26-15,4 6 9 0,4 8-33 16,6 3 14-16,4 6-2 16,0 1-13-16,14-6-4 15,8-4-12-15,3-5-18 16,5-7 31-16,5-6-41 15,2-11-16-15,5-1-12 16,0-4-83-16,-1-18-19 16,-3-2-55-16,-9-4 81 15</inkml:trace>
  <inkml:trace contextRef="#ctx0" brushRef="#br0" timeOffset="35933.37">24312 5331 45 0,'0'0'121'16,"0"0"28"-16,0 0-23 0,0 0 5 15,0 0-32-15,-49-73-23 16,36 73-22-16,-4 0-29 15,4 0 3-15,-2 8 0 16,6 7-14-16,2 8-13 16,4 1 1-16,3 0-1 15,0-1-1-15,9-2-18 16,7-7 10-16,6-6-32 16,1-5-17-16,2-3-3 15,-2-3-56-15,-7-13-6 16,-1-7 31-16,-8-3 53 15,-4 1 38-15,-3-2 27 0,0 4 55 16,0 3 5-16,0 5-10 16,-6 6 6-16,3 5-40 15,1 4-6-15,2 0 12 16,0 0-33-16,0 6 5 16,0 14-16-16,0 5 0 15,2 8-4-15,6-4-1 16,4-2 0-16,-1-4-9 15,2-3 6-15,0-8-14 16,1-6-17-16,0-6-22 16,2 0-19-16,-1-20-45 15,1-9-89-15,-5-8-67 16</inkml:trace>
  <inkml:trace contextRef="#ctx0" brushRef="#br0" timeOffset="36186.28">24508 5059 66 0,'0'0'163'16,"-5"-85"-7"-16,0 60-33 15,-1 14 28-15,3 7-57 16,3 4-29-16,0 0-6 16,0 0-21-16,0 19-27 15,0 16 17-15,0 12-26 16,0 9 2-16,7 0-4 16,0 0 3-16,-1 0-2 15,-2 1-1-15,-1-1 0 16,-2-7 4-16,-1-5-4 0,2-10 0 15,-1-10 0-15,2-8-12 16,0-10-32-16,5-6-32 16,7 0-48-16,4-16-12 15,3-16-40-15,3-4-87 16</inkml:trace>
  <inkml:trace contextRef="#ctx0" brushRef="#br0" timeOffset="36379.42">24697 5121 232 0,'0'0'160'16,"0"0"-77"-16,0 0 67 16,0 0-44-16,0 0-36 15,-84 40-43-15,72-7-7 16,3 5 0-16,6 1-6 16,3 0-5-16,0-4-9 0,4-5-11 15,11-6 3-15,5-6-43 16,3-8-23-16,7-9-96 15,2-1-166-15</inkml:trace>
  <inkml:trace contextRef="#ctx0" brushRef="#br0" timeOffset="36648.08">25016 5181 193 0,'0'0'205'16,"0"0"-96"-16,0 0-17 15,0 0-2-15,-90-17 5 0,77 21-78 16,2 9-1 0,7 2 9-16,4 7-25 0,0 2 0 15,18 5 0-15,4 3 1 16,5-1-4-16,-1-3-1 16,-1-4 4-16,-8-6-6 15,-9-4 2-15,-8-1-6 16,-13 1 6-16,-31 3-24 15,-18 3-74-15,-17 1-89 16,-13-1-230-16</inkml:trace>
  <inkml:trace contextRef="#ctx0" brushRef="#br0" timeOffset="53081.4">6221 14089 662 0,'0'0'0'0,"0"0"-16"15,0 0 16-15,0 0 2 16,91 18 10-16,-56-18 22 16,5-1-4-16,10-13-22 15,7-1 31-15,14-2-29 16,2 1 9-16,6 4-5 16,9 5-11-16,5 4 4 15,0 3-7-15,2 0 0 16,3 0-2-16,2 4 6 15,2-3-4-15,11-1 1 16,7 2 0-16,0-2-1 16,8 1 0-16,3 3 3 0,-2-2-4 15,-1 2 1-15,-5 0-1 16,-9 4-1-16,-3-3-5 16,-7-2 5-16,-4-1 0 15,-6-2-4-15,-7 0-1 16,-5 5-5-16,-5 2-7 15,0 3 7-15,-4 0 4 16,-1 3 8-16,0-1-2 16,2 1 5-16,5 1 33 15,3-1-15-15,6 1-20 16,4-1 0-16,5-1-1 16,6 1 0-16,1 1 0 15,13 2 2-15,2-1-3 16,4 2 1-16,3-3 0 0,-2-1-7 15,-4 2-1-15,-1-5-4 16,-4 2-11-16,-5-2-16 16,-1-4 0-16,-3 0-9 15,4-2 5-15,-6 1-17 16,1-3-108-16,-4 3-87 16</inkml:trace>
  <inkml:trace contextRef="#ctx0" brushRef="#br0" timeOffset="53984">15023 13962 677 0,'0'0'1'0,"0"0"-2"16,0 0-100-16,0 0 14 15,113 22 87-15,-51-22 4 16,10-6 23-16,4-2 11 16,10 3-16-16,10 5 16 15,11 0-24-15,12 0 14 16,10 0-4-16,7 0-18 15,2 6 7-15,2 1-10 0,-6-3-1 16,-5 1 2 0,-7-2-4-16,-8 1 0 0,-14 2-8 15,-13 3 8-15,-16 2-3 16,-13 3-14-16,-12 1-10 16,-9-2 1-16,-9-1-66 15,-8 1-108-15</inkml:trace>
  <inkml:trace contextRef="#ctx0" brushRef="#br0" timeOffset="55685.86">4548 15466 678 0,'0'0'0'0,"0"0"0"0,111 20-12 15,-42-13-1-15,10-7 13 16,3 0 0-16,8-3 5 16,3-9 11-16,12 0 2 15,6-3-3-15,8 0 4 16,11-1-1-16,10 0-16 15,5-2 14-15,5-3-16 16,4-4 0-16,0-6 1 16,5-6-1-16,2-5-2 15,6 1 2-15,-1 4 0 16,-2 6-4-16,-2 11-8 16,-12 9-22-16,-12 8 4 15,-5 3 6-15,-12 0 24 16,3 1 0-16,1 8 2 0,-5-2 2 15,0-3-4-15,-2 1-8 16,-5 0-16 0,-8 4-44-16,-4 1 20 0,-14 1 5 15,-8 0-106-15,-11-1-144 16</inkml:trace>
  <inkml:trace contextRef="#ctx0" brushRef="#br0" timeOffset="114747.14">17723 15542 712 0,'0'0'19'0,"0"0"-18"16,0 0 11-16,0 0-10 16,0 0 0-1,0 0 35-15,0 0-36 0,111-24 33 16,-22 11-12-16,19 3-4 16,20 5 1-16,12 1-16 15,17 1-1-15,13 1 32 16,5 2-31-16,9 0 1 15,4 0-2-15,-3 0 0 16,-6 7 0-16,-10 1-2 16,-16-2-7-16,-9-4 1 15,-2-2-7-15,0 0 13 16,10-16 4-16,8-6-3 16,5-4-1-16,-4-1-49 15,-14 2 1-15,-15 5 7 0,-29 10-139 16,-29 9-367-16</inkml:trace>
  <inkml:trace contextRef="#ctx0" brushRef="#br0" timeOffset="115069.08">19980 15898 600 0,'0'0'82'16,"0"0"-27"-16,0 0-55 16,0 0 3-16,0 0 10 15,0 0-3-15,61 92 44 16,-14-49-20-16,6 1-20 15,6-6-4-15,2-2-10 16,-1-10 2-16,-3-5-8 16,-3-4-10-16,-5-7-17 15,-5-5-9-15,-4-5-60 16,-11 0-82-16,-9-3-117 16</inkml:trace>
  <inkml:trace contextRef="#ctx0" brushRef="#br0" timeOffset="115315.7">20517 16031 293 0,'0'0'290'0,"0"0"-283"16,0 0-7-16,0 0 0 15,107 0 10-15,-59 17 47 16,0 4-21-16,-4 5-4 16,-9 8-1-16,-10 1-30 15,-11 3 9-15,-14 4 23 0,-4 5-16 16,-26 5-15-1,-13 0-2-15,-11-2-16 16,-2-9 14-16,4-12-23 0,9-10-11 16,16-12 6-16,16-7-72 15,11-2-53-15,5-20-162 16</inkml:trace>
  <inkml:trace contextRef="#ctx0" brushRef="#br0" timeOffset="115937.93">21399 16105 308 0,'0'0'124'0,"0"0"-91"16,0 0 9-16,0 0 61 16,0 0-10-16,0 0-62 15,-91-33 0-15,59 45-4 16,2 9-23-16,5 9 17 15,6 2-20-15,7-4 6 16,12-3 14-16,0-2-17 16,24 0-2-16,8-1-2 15,8-2 0-15,-1 0-1 16,-1 0-2-16,-7-2 3 16,-9 2 0-16,-9-4 0 0,-7-3 0 15,-6 2 4 1,0-2-1-16,-1-1-6 0,-10-5-2 15,-1-7-9-15,3 0-3 16,1-10-55-16,2-14-17 16,6-6-48-16,0-5-5 15,3 0-18-15,11 2-3 16</inkml:trace>
  <inkml:trace contextRef="#ctx0" brushRef="#br0" timeOffset="116750.27">21468 16219 16 0,'0'0'128'15,"0"0"35"-15,0 0-50 16,0 0-21-16,71-15-34 15,-59 40 11-15,-1 7-21 0,-4 5-31 16,1 1 0 0,-1-6-8-16,1 0 0 0,2-7 6 15,2-5-15-15,-2-3 0 16,6-7-7-16,0-9-1 16,5-1-20-16,3-11-47 15,2-19-47-15,-2-9-40 16,-5-6-51-16,-3-1 118 15,-4 0 95-15,-6 6 67 16,-1 3 52-16,-2 9-3 16,-2 11-14-16,1 12-38 15,0 5-9-15,-2 0 5 16,0 15 6-16,0 16-44 0,2 6-18 16,1 2 8-1,0-6 6-15,-2-5 5 0,1-7-4 16,-1-4-14-16,-1-7 23 15,0-4-25-15,0-4-3 16,0-2 3-16,0 0-3 16,1 0-4-16,0-2-10 15,3-16-19-15,3-8 31 16,-3-5-25-16,3 1 1 16,1-2 6-16,0 7 13 15,0 5 4-15,0 6 3 16,4 5 0-16,-2 9 18 15,3 0-13-15,1 13 11 0,1 8 0 16,-1 1-12-16,0 2 0 16,-2-4-4-16,0-5 1 15,-3-1 5-15,0-2-6 16,0-2 0-16,-4-2-3 16,-3-5 4-16,-1-1-2 15,1-2-3-15,1 0-26 16,0-2-1-16,1-13-1 15,2-5 25-15,0-5 7 16,-1 0 1-16,1 3 1 16,0 4-2-16,2 5 3 15,-2 7 9-15,-2 2-7 16,-2 4-5-16,2 0 22 16,2 16-14-16,2 5 20 0,0 0-22 15,0-1 0-15,0-7-3 16,0 0-3-16,0-8 0 15,1-3-3-15,0-2 3 16,0 0-19-16,-1 0 6 16,3 0 12-16,-5 0-5 15,3 0 6-15,3 0 0 16,-2 0-7-16,4 7 7 16,-4-5-2-16,1-1-40 15,-1-1-18-15,-6 0 4 16,4 0-18-16,-3 0-69 15,2-3-48-15</inkml:trace>
  <inkml:trace contextRef="#ctx0" brushRef="#br0" timeOffset="116901.41">22293 15985 526 0,'0'0'129'16,"0"0"-129"-16,0 0-9 15,0 0-20-15,0 0-6 16,0 0-62-16,-55 10-174 16</inkml:trace>
  <inkml:trace contextRef="#ctx0" brushRef="#br0" timeOffset="117129.54">22331 15836 576 0,'0'0'162'0,"0"0"-144"16,0 0-14-16,0 0 22 16,60 88 36-16,-45-32-5 15,0 11-12-15,-3 5-41 16,0 0-2-16,-1-2-2 16,2-6-15-16,-1-13-8 15,2-5-50-15,1-16 21 16,6-9-20-16,-1-8-100 15,6-10-88-15</inkml:trace>
  <inkml:trace contextRef="#ctx0" brushRef="#br0" timeOffset="117512.59">22699 16236 362 0,'0'0'272'16,"0"0"-263"-16,0 0-1 15,-86 33 44-15,71-11 6 16,7 5-5-16,1 1-42 16,7-1-9-16,0-2 10 15,0-3-12-15,9-6-4 16,5-4 2-16,3-7-17 16,3-5-16-16,-2 0-11 0,1-8-15 15,-2-15 16-15,-4-5 6 16,-2-1 4-16,-5 2 33 15,-5 9 2-15,-1 3 26 16,0 6 31-16,0 4-19 16,0 4 14-16,0 1-28 15,0 0 6-15,0 10-8 16,0 10-22-16,0 5-7 16,0 2-5-16,9-6-16 15,10-6 27-15,4-5-55 0,3-6-36 16,0-4 1-1,0-4-109-15,-5-14-112 0</inkml:trace>
  <inkml:trace contextRef="#ctx0" brushRef="#br0" timeOffset="117768.01">22959 16223 470 0,'0'0'127'15,"0"0"-125"-15,0 0-2 16,0 75 42-16,0-51 29 15,0-3-22-15,4-6-27 16,3 0-14-16,-2-6 26 16,-3-5-30-16,1-2 5 15,-1-2 3-15,-1 0-8 16,-1 0-3-16,3 0-1 0,4-12 0 16,4-16-9-16,2-9 9 15,4-11-12-15,3-3-14 16,-1 0-24-16,3 1-52 15,2 7-63-15,3 12-203 16</inkml:trace>
  <inkml:trace contextRef="#ctx0" brushRef="#br0" timeOffset="117980.04">23313 15986 168 0,'0'0'183'0,"0"0"-110"15,0 0-1-15,0 0 60 16,0 0-43-16,0 0-17 0,24 29-42 15,-18 4-20-15,2 6 24 16,2 1-29-16,-3-2-2 16,2 1-3-16,2-5-3 15,-2 1-10-15,-1 4-17 16,-2-3-26-16,-1-6-34 16,-5-2-15-16,0-9 14 15,0-9-49-15,-4-4-108 16</inkml:trace>
  <inkml:trace contextRef="#ctx0" brushRef="#br0" timeOffset="118281.43">23349 16402 16 0,'0'0'93'16,"0"0"29"-16,-41-74-7 15,34 46-32-15,7-1-1 0,0 1-30 16,14-2 0-16,9 4-26 16,2 4-18-16,2 8 18 15,-6 4-17-15,-2 10 7 16,-4 0-1-16,-4 13 8 15,-1 15 20-15,-1 6-33 16,-4 3-10-16,2 0 5 16,3-7-5-16,2-2 0 15,2-8-1-15,3-6-2 16,3-4-8-16,-2-8 8 16,1-2 3-16,-4 0-10 15,-3-6 9-15,-4-10-3 16,-1-8 1-16,-5-4 6 15,-2-2-8-15,-3-2-5 16,-19 5-32-16,-13 8-64 16,-14 13-220-16</inkml:trace>
  <inkml:trace contextRef="#ctx0" brushRef="#br0" timeOffset="118576.59">21719 17123 424 0,'0'0'63'15,"0"0"-51"-15,0 0 2 16,0 0 68-16,0 0-10 15,0 0 1-15,39 15-7 16,-26 37-42-16,2 2-12 16,-5-1-7-16,0-9-2 15,-3-5-6-15,-3 0-24 16,-2-5-87-16,-2-1-159 16</inkml:trace>
  <inkml:trace contextRef="#ctx0" brushRef="#br0" timeOffset="119364.71">21730 17417 526 0,'0'0'12'16,"89"-76"-12"-16,-31 27-17 16,-1-5 17-16,-5 2-2 15,-7 1 4-15,-7 3-4 16,-10 2-24-16,-12 2-26 15,-16 5-38-15,0 1-10 16,-25 8-6-16,-7 8 106 16,-2 16 19-16,2 6 155 15,4 10-46-15,3 20-43 0,7 12-19 16,4 11-24 0,10 9-8-16,4 5-10 0,0 2-3 15,11-2-9-15,2-12-5 16,1-9-2-16,-1-5 21 15,-1-12-25-15,2-7-1 16,0-5 0-16,4-8-29 16,1-9-19-16,1 0-25 15,-1-20-10-15,-2-8 62 16,-4-1-13-16,-2 2 34 16,-4 9 1-16,-3 7 2 15,-1 5 7-15,-1 4 6 16,-1 2 16-16,2 0 33 15,5 5-24-15,5 9-17 0,5 4-14 16,3-1-9 0,5-2-2-16,0-1-8 0,3-10-26 15,-2-2-1-15,0-2-31 16,-4 0 7-16,-4-10-19 16,-8-5 25-16,-3-3 24 15,-5-1-7-15,-3 0 37 16,0 2 10-16,-7 6 22 15,-5 3 32-15,-2 8 15 16,-4 0-5-16,0 15-16 16,-2 6-36-16,4 5-19 15,1-1 44-15,6 0-25 16,7-2-17-16,2-7-5 0,0-4-3 16,0-6 2-16,5-4-19 15,12-2-48-15,-3-2 14 16,4-13-18-16,-5-6 31 15,0 2-3-15,-1-3 22 16,-4 5 20-16,-3 4 2 16,-1 6 0-16,-3 3 57 15,0 4-12-15,-1 0 4 16,1 0 3-16,5 2-31 16,4 13 1-16,6 4-22 15,2 5-6-15,3-7-2 16,3-6-90-16,0-7-91 0</inkml:trace>
  <inkml:trace contextRef="#ctx0" brushRef="#br0" timeOffset="119682.81">22640 17023 541 0,'0'0'104'0,"0"0"-104"15,0 0-7-15,0 0 7 16,-7 100 20-16,7-58-7 16,10 4-13-16,0-2-1 15,2-7-24-15,-5-5 24 0,-3-6-21 16,-4-2 15 0,0-4-21-16,0-1-66 0,-9-5 27 15,-5 2 67-15,3-10 13 16,-3 1 42-16,3-5 7 15,6-1 12-15,-1-1-38 16,5 0-15-16,1-8-21 16,0-14-17-16,10-3-26 15,8-5-69-15,6 5-120 16</inkml:trace>
  <inkml:trace contextRef="#ctx0" brushRef="#br0" timeOffset="120181.87">23030 17267 343 0,'0'0'188'0,"0"0"-157"16,-15 74-5-16,13-26 1 15,2 12 23-15,0 10 1 16,0 2-49-16,7 2 24 15,5-3-22-15,-3-5-4 16,1-9-21-16,0-13 10 16,-6-16 11-16,-1-13 0 15,-1-6-2-15,0-9-5 16,-1 0-51-16,1-10-15 0,-2-16 37 16,0-13 35-16,0-12 0 15,-5-11-6 1,-6-8-75-16,-3-10 28 0,1 1 38 15,1 6 16-15,5 12 9 16,4 13 49-16,3 12-8 16,0 10 7-16,10 6 3 15,7 8 1-15,5 8-29 16,1 4-21-16,1 0-1 16,0 0-10-16,-3 7 2 15,-1 6-6-15,-10 6 10 16,-7 2-6-16,-3 6 11 0,0 2-7 15,-13-4-1-15,-6-1-3 16,4-7-12-16,0-10 6 16,7-7-86-16,5 0-79 15,3-11-138-15</inkml:trace>
  <inkml:trace contextRef="#ctx0" brushRef="#br0" timeOffset="120346.77">23297 17230 672 0,'0'0'50'0,"0"0"-50"15,16 98 3-15,-10-52 5 0,-1-4 27 16,4-7-31-16,-2-7-4 16,3-11-19-16,1-7-145 15,-5-7-249-15</inkml:trace>
  <inkml:trace contextRef="#ctx0" brushRef="#br0" timeOffset="120482.02">23177 17182 1 0,'0'0'757'16,"0"0"-757"-16,0 0-52 15,0 0-194-15,0 0-2 0,83-49 41 16</inkml:trace>
  <inkml:trace contextRef="#ctx0" brushRef="#br0" timeOffset="120667.45">23679 17174 601 0,'0'0'129'0,"0"0"-95"16,0 0-2-16,-9 104 32 15,-6-65 2-15,-4-1-41 16,-1-6-3-16,1-2-22 15,-1-4-26-15,3-8-9 16,-1-1-44-16,2-9-35 16,2-5-97-16,6-3-174 15</inkml:trace>
  <inkml:trace contextRef="#ctx0" brushRef="#br0" timeOffset="120830.32">23497 17330 452 0,'0'0'257'0,"0"0"-203"16,0 0-50-16,0 0 23 16,0 0 12-16,81 93 10 15,-57-76-49-15,1-1-3 16,4-6-19-16,1-7-60 16,-5-3-220-16</inkml:trace>
  <inkml:trace contextRef="#ctx0" brushRef="#br0" timeOffset="121363.52">23776 17469 553 0,'0'0'0'0,"0"0"-78"0,0 0 24 16,72-10 54-16,-48-6 11 15,1-4-11-15,-2-4-3 16,-8 4 3-16,-6 0 3 15,-9-1-1-15,0 0 36 16,-9-2 18-16,-11-3 8 16,-3 6-14-16,-1 2-3 15,0 12 4-15,3 6 10 0,0 4-10 16,1 16-10-16,1 6 20 16,8 12-46-16,3 6 12 15,6 4-7-15,2 3-14 16,7 3-1-16,13-8-5 15,10-6-7-15,5-6 4 16,6-9-30-16,6-9 5 16,6-16-27-16,-1 0-16 15,-5-16 20-15,-3-18-33 16,-8-7 39-16,-9-9 43 16,-10-7 2-16,-10-9 0 15,-7-12 1-15,0-8 3 16,-2-1 16-16,-8 6-7 15,-3 20-2-15,0 25 23 0,0 22-15 16,1 14 36-16,-2 10 21 16,-3 34-12-16,2 27-31 15,9 24-28-15,6 12 5 16,0 2 11-16,18-3-21 16,0-13-5-16,6-13-25 15,-2-14-95-15,-5-11-340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13:03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13857 14581 646 0,'0'0'11'0,"0"0"-11"0,0 0-4 16,0 0-50-16,0 0 36 16,0 0 18-16,0 0 16 15,-19 0-4-15,40 0 2 16,16 0-13-16,20 1 34 15,17 8-17-15,18 1-8 16,16-2 4-16,19-2-6 16,16-3 5-16,21-1 25 15,15 3-21-15,13 7 1 16,10 11-7-16,2 6-5 16,5 11 7-16,3 6-13 15,1-2 1-15,-1-4-1 16,-2-9 4-16,-5-10-4 0,-5-7 3 15,-9-3-2-15,-9 1-2 16,-9 1-7-16,-17 0 8 16,-15 1-7-16,-16 2 7 15,-18-2 0-15,-22 0-9 16,-15 3-14-16,-17-4 18 16,-15-3-40-16,-12-6-20 15,-11-4-6-15,-14 0-60 16,-1 0-29-16,-20 0-129 15</inkml:trace>
  <inkml:trace contextRef="#ctx0" brushRef="#br0" timeOffset="1319.31">11332 9965 604 0,'103'15'10'16,"38"-1"-10"-16,34-9-22 15,20-5-87-15,6-5-62 16,0-17-136-16</inkml:trace>
  <inkml:trace contextRef="#ctx0" brushRef="#br0" timeOffset="1873.82">15519 9910 893 0,'0'0'25'0,"94"0"-25"16,7-7-117-16,31-16-197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3-26T00:13:1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4465 6571 585 0,'0'0'17'0,"0"0"-17"16,-73-68 0-16,45 46 15 16,-6 0 9-16,-6 2-1 15,-6 2 10-15,-3 8-12 16,-5 6-3-16,-3 4-15 15,-1 9 2-15,-1 16 12 16,0 11-16-16,1 10-1 16,1 16 1-16,6 7 3 15,11 12 5-15,15 11-9 16,14 4 0-16,11 6 5 16,30 5-3-16,22-11-4 15,22-11 2-15,12-18-3 16,16-24-6-16,5-19 9 15,4-20 0-15,2-4 8 0,-4-29-8 16,-6-15 0-16,-13-11 0 16,-14-10 1-16,-13-3-3 15,-22 2-3-15,-18 2 5 16,-18-1 4-16,-5-1-4 16,-27-2 0-16,-21-4 1 15,-16 3 4-15,-10 6-6 16,-8 10 1-16,3 14 0 15,0 16-9-15,5 19 9 16,2 6-40-16,5 36-26 0,5 26-99 16,1 19-99-16</inkml:trace>
  <inkml:trace contextRef="#ctx0" brushRef="#br0" timeOffset="698.03">4346 8100 409 0,'0'0'20'16,"0"0"-20"-16,0 0 13 15,0 0-9-15,0 0 15 16,-90-42 35-16,59 33-21 15,-4-2-25-15,-3-1 11 16,-6 2-16-16,1 3 12 16,-1 6 2-16,3 1-13 0,-3 6 26 15,3 22-23-15,3 14-2 16,4 14 7-16,3 12-11 16,7 16 0-16,12 11-1 15,12 7 1-15,0-3 6 16,27-13-7-16,15-15 0 15,13-14-10-15,14-16 15 16,10-13-11-16,7-16 6 16,3-12 0-16,2-2 0 15,-4-26-4-15,-4-10 4 16,-4-10-2-16,-14-7 0 16,-13-4-1-16,-15-2 0 15,-17-3 3-15,-18-5 0 0,-2-3-7 16,-22-4 7-1,-23 2-7-15,-12 2 7 0,-13 9 0 16,-5 9 5-16,-2 9-5 16,-1 13 2-16,1 13-2 15,3 13 0-15,5 6 6 16,6 4-6-16,4 18-7 16,10 9-39-16,4 10-44 15,9 7-79-15,9 6-139 16</inkml:trace>
  <inkml:trace contextRef="#ctx0" brushRef="#br0" timeOffset="3899.42">5233 8986 22 0,'0'0'62'16,"0"0"-59"-16,85 16-3 15,-59-16-14-15,-6 0-9 16,-7-2 23-16,-6-6 23 15,-7-1 33-15,0-2-1 16,-8-7 50-16,-15-2-58 16,-8-1 4-16,-7-2-6 0,-9 4-41 15,-11-2 6 1,-9 4-6-16,-8 5 8 16,-7 5 33-16,-7 4 3 0,-1 3-9 15,-4 0-6-15,0 11-30 16,5 13 3-16,6 6-6 15,7 12 6-15,3 8-3 16,2 7-3-16,6 6 0 16,8 3 3-16,9-1-2 15,16-1 21-15,15-1-9 16,17 7-12-16,20 9 6 16,31 9-7-16,26 3-3 15,19-7 1-15,18-7 2 16,25-15 0-16,15-14-5 15,17-11 5-15,17-15 10 0,4-12-10 16,10-10 0-16,8 0 0 16,2-20 3-16,1-7-6 15,0-8 3-15,-13-3 0 16,-1-2 12-16,-6-4-12 16,-9-1 0-16,-15-6 4 15,-16-4-2-15,-22-3-2 16,-22-6 0-16,-25 3 1 15,-24 3-6-15,-27 7 5 16,-21 2-2-16,-12-2-6 0,-30-5 16 16,-19-8-8-1,-18-5 2-15,-14-5 4 0,-10 4-12 16,-8 9-4-16,-12 9-11 16,-12 10 20-16,-13 13-16 15,-7 11 15-15,-6 11 2 16,2 7 0-16,1 0 0 15,8 4-2-15,6 10-27 16,7 2 16-16,12 4-45 16,12 0-21-16,20 5-38 15,19 4 3-15,24 3 10 16,17 5-34-16</inkml:trace>
  <inkml:trace contextRef="#ctx0" brushRef="#br0" timeOffset="7246.41">6215 11497 389 0,'0'0'0'15,"0"0"-12"-15,0 0-135 16,0 0 29-16,0 0 70 0,-76-2 48 15,49 2 79 1,-3 0 39-16,-1 2-14 0,-1 6-72 16,1 2 14-16,2 0 5 15,-3 4-45-15,1 0-3 16,0 5 5-16,0 2 3 16,3 3-11-16,3-1 7 15,-1 2-1-15,7 4 4 16,1 1-10-16,8-1 0 15,1 2-3-15,4-4 3 16,5-1-6-16,0 2 5 16,9 3 2-16,9 0-5 15,9 1-1-15,7-1 5 0,7-2 2 16,2 0-2 0,7-4 0-16,4 0 6 0,9-2-3 15,10-2 8 1,12 1 1-16,8-2-1 0,6 2 19 15,7-4-23-15,7-2-6 16,11-5 9-16,7-6-2 16,5-5 1-16,3 0-9 15,4 0 6-15,-4-5-6 16,3-3 0-16,-4-1-7 16,-3 1 3-16,1 0-1 15,-3-2 5-15,0 0 0 16,-6-5 3-16,1-4-3 15,1-3 0-15,-3-4 0 0,-1 1-1 16,-3-2 1 0,-2 2-1-16,-8 1-3 0,-8 4-9 15,-9 5 3-15,-13 2-4 16,-8 1 7-16,-4 3 6 16,-6-2-1-16,-4-2 1 15,0-6 1-15,-3-3 0 16,-1-6 1-16,-4-3-1 15,-1-3-7-15,-6 0 7 16,-6 4-11-16,-2 5-2 16,-7 2 2-16,-3 4 11 15,-2 1-10-15,-7-1 10 16,-1 6 0-16,-1-2 9 16,-3 2-8-16,-2 1 4 0,-2 0-5 15,-2 2 1-15,-4 2 2 16,-3 4-3-1,0 1 0-15,0-2 8 0,-16-1 1 16,-14-6 10-16,-11-2-19 16,-8-1-10-16,-8-2 9 15,-5-1-14-15,-5 0 3 16,-5 1 11-16,-3-1-22 16,-2 1-7-16,2 5 4 15,0 2 16-15,-3 0-1 16,1 1-9-16,2 1 15 15,-2 0-1-15,1 0 12 16,0-2 6-16,4 1-12 0,1-4 34 16,5-1-13-16,0-4-21 15,0-1-16-15,-1 0 4 16,-1-5-9-16,2 2 17 16,-3-1-3-16,-1 1-59 15,3 0 47-15,-1 4 15 16,2 1-10-16,1 6 6 15,-2 3-62-15,-5 0 22 16,-4 4 74-16,3-2-78 16,-3 0 23-16,4 0 4 15,1 0 28-15,0 1-3 16,1 0 33-16,3 3-33 16,3 2 0-16,3 0 20 15,0 6-10-15,5 6-4 16,4 4-5-16,3-2 10 0,5 2-5 15,3-1 34-15,2-2-29 16,1-3 5-16,2 2 12 16,-2-2-19-16,3-2-6 15,2-1 20-15,1 0-21 16,5 3 7-16,-2-3-5 16,-2 4 11-16,4 0-4 15,-2 0-10-15,-2 2-1 16,3-3 14-16,-5-1-14 15,4 1 13-15,-4 1-1 0,0 1-6 16,0 2 8 0,-3 0-14-16,-1 2 0 0,1-1 10 15,-3 2-6-15,2-1 2 16,2-1 4-16,-4 1 12 16,6-1-13-16,-1-1-9 15,3 0 0-15,3-4 20 16,4-1-16-16,1-3-3 15,10 2 14-15,-1-2 0 16,6-2-3-16,1-3-10 16,0 0 2-16,4 1 12 15,1-2-11-15,2 0 1 16,0 0 12-16,0 0-8 16,0 0 7-16,0 0-17 15,0 0 2-15,0 0-13 0,0 0 9 16,-2 0-25-1,2 0-11-15,-1 0-1 0,1 0-11 16,0 0-36-16,0 0-37 16,0 4-21-16</inkml:trace>
  <inkml:trace contextRef="#ctx0" brushRef="#br0" timeOffset="8647.27">8375 12590 488 0,'0'0'56'0,"0"0"-56"0,0 0-18 16,0 0-32-16,0 0 50 15,0 0 26-15,0 0 8 16,-50 0-14-16,42 0 13 16,1 0-33-16,-2 0 0 15,0 0 22-15,3 0-20 16,0 3 3-16,-4 2-5 15,-2 2 2-15,-3 0-5 0,-3 3-45 16,-2 0 1 0,0 3 94-16,-1 0-27 0,0 1-9 15,-4 0-9-15,-2 2 2 16,1-2 3-16,0 3-7 16,3-2 0-16,-1-2 5 15,5-5-1-15,3-2-4 16,6-2 0-16,3-3 3 15,1-1-5-15,3 0 2 16,2 0-13-16,0 0 12 16,-3 0-53-16,-4-10-23 15,-4-8-87-15,1 2-87 16</inkml:trace>
  <inkml:trace contextRef="#ctx0" brushRef="#br0" timeOffset="9497.73">3718 13680 749 0,'0'0'3'0,"80"-20"-3"0,-13 7-74 15,14 0 44-15,10 3 30 16,10 1 26-16,13 1-18 15,16 1-5-15,17-5-3 16,8-4-7-16,12-4-111 16,-6-6-112-16</inkml:trace>
  <inkml:trace contextRef="#ctx0" brushRef="#br0" timeOffset="10314.82">7701 13359 739 0,'0'0'19'0,"0"0"-19"16,122 0-14-16,-45 0-20 15,7 0 25-15,8-2 16 16,5-4-7-16,3 1 10 16,-2 0-9-16,1 3 5 15,0-1-6-15,2 3 0 16,-1 0 22-16,1 0-20 15,3 5-2-15,2 8 1 16,6 4 2-16,0 1 1 16,2 1-4-16,-1-4 0 15,-1-3 14-15,-4-4-14 16,-3-8 0-16,-2 0-2 0,-3 0 2 16,-6 0-1-16,-3-2-3 15,2 2-6-15,-7 0-5 16,-4 0 3-16,-7 0-9 15,-8 2 1-15,-7 0-3 16,0-2 1-16,-2 0-4 16,-2 0 14-16,-1-4-1 15,0-6 3-15,-4 2-15 16,-2 0 4-16,-4 2-15 16,-8 2-12-16,-6 2-19 15,-4 2-50-15,-6 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3/26/2023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Mean-shift image segmentation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Comaniciu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Meer 2002) ⃝c 2002 IEEE: (a) input color image; (b) pixels plotted in L*u*v* space; (c) L*u* space distribution; (d) clustered results after 159 mean-shift procedures; (e) corresponding trajectories with peaks marked as red dots.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Representation of K-Means Clustering: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Starting with 4 leftmost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88C8A9-2731-9A4A-9DDD-B69A4095D85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31772-8B2F-CD4F-A4E4-5490DABC23F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465B7-33C2-FC40-AE53-1821977C138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5BD007-ED73-2D4B-819B-9F8BC18037B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7E25B-23A4-6D48-B674-DEC05274297F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8679-CAA3-AB47-8714-B51C72D61FF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9321-DDCA-CF47-AB4F-80480D7956F7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74EC0-50DA-5E42-B850-910DA98A7440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0F25-C697-3F45-BCFB-89C88080C24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A2231-3DEA-D848-B4AE-39B1494C07CE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1BE4D-154E-B548-BFF0-B0CB97EB7E75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72CEDA-29AB-1B4B-9047-AF1E00D09FC1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Segmentation </a:t>
            </a:r>
            <a:br>
              <a:rPr lang="vi-VN" dirty="0">
                <a:latin typeface="Arial" charset="0"/>
                <a:cs typeface="Arial" charset="0"/>
              </a:rPr>
            </a:br>
            <a:r>
              <a:rPr lang="vi-VN" dirty="0">
                <a:latin typeface="Arial" charset="0"/>
                <a:cs typeface="Arial" charset="0"/>
              </a:rPr>
              <a:t>- </a:t>
            </a:r>
            <a:r>
              <a:rPr lang="en-US" b="0" dirty="0"/>
              <a:t>Split and Merge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Gaussian Mixture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2913"/>
            <a:ext cx="8229600" cy="294053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60FF81-B482-8628-FE30-5D387C1EFE85}"/>
                  </a:ext>
                </a:extLst>
              </p14:cNvPr>
              <p14:cNvContentPartPr/>
              <p14:nvPr/>
            </p14:nvContentPartPr>
            <p14:xfrm>
              <a:off x="440640" y="2662920"/>
              <a:ext cx="3524760" cy="397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60FF81-B482-8628-FE30-5D387C1EFE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280" y="2653560"/>
                <a:ext cx="3543480" cy="39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Mean shift implicitly models this distribution using a smooth continuous non-parametric model.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key to mean shift is a technique for efficiently finding peaks in this high-dimensional data distribution without ever computing the complete function explicitly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idea is replaces each pixel with the mean of the pixels in a range neighborhood and whose value is within a distance 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A03D9D-0587-DEB1-C186-73898E2F96FB}"/>
                  </a:ext>
                </a:extLst>
              </p14:cNvPr>
              <p14:cNvContentPartPr/>
              <p14:nvPr/>
            </p14:nvContentPartPr>
            <p14:xfrm>
              <a:off x="1637280" y="1776240"/>
              <a:ext cx="7377840" cy="468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A03D9D-0587-DEB1-C186-73898E2F9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920" y="1766880"/>
                <a:ext cx="7396560" cy="47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Choose kernel and bandwidth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For each point: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a: Center a window on that point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b: Compute the mean of the data in the search window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c: Center the search window at the new mean location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d: Repeat (</a:t>
            </a:r>
            <a:r>
              <a:rPr lang="en-US" sz="1600" dirty="0" err="1"/>
              <a:t>b,c</a:t>
            </a:r>
            <a:r>
              <a:rPr lang="en-US" sz="1600" dirty="0"/>
              <a:t>) until convergence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Assign points that lead to nearby modes to the same cluster </a:t>
            </a:r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Segmentation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41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Compute features for each pixel(color, gradients, texture, etc.)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Set kernel size for features </a:t>
            </a:r>
            <a:r>
              <a:rPr lang="en-US" sz="2000" dirty="0" err="1"/>
              <a:t>Kf</a:t>
            </a:r>
            <a:r>
              <a:rPr lang="en-US" sz="2000" dirty="0"/>
              <a:t> and position Ks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Initialize windows at individual pixel locations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Perform mean shift for each window until convergence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Merge windows that are within the width of </a:t>
            </a:r>
            <a:r>
              <a:rPr lang="en-US" sz="2000" dirty="0" err="1"/>
              <a:t>Kf</a:t>
            </a:r>
            <a:r>
              <a:rPr lang="en-US" sz="2000" dirty="0"/>
              <a:t> and 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F4044B-6565-7BA6-1218-FDF4A5477D5E}"/>
                  </a:ext>
                </a:extLst>
              </p14:cNvPr>
              <p14:cNvContentPartPr/>
              <p14:nvPr/>
            </p14:nvContentPartPr>
            <p14:xfrm>
              <a:off x="4079520" y="3556800"/>
              <a:ext cx="2495160" cy="187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F4044B-6565-7BA6-1218-FDF4A5477D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0160" y="3547440"/>
                <a:ext cx="2513880" cy="18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Segmentation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Advantage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Good general-practice segmentation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Flexible in number and shape of regions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Robust to outliers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Disadvantage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Have to choose kernel size in advance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Not well suited for high-dimensional features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2BA9D3-3D61-D774-1EC3-92439B47A580}"/>
                  </a:ext>
                </a:extLst>
              </p14:cNvPr>
              <p14:cNvContentPartPr/>
              <p14:nvPr/>
            </p14:nvContentPartPr>
            <p14:xfrm>
              <a:off x="1319760" y="2306520"/>
              <a:ext cx="2731680" cy="261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2BA9D3-3D61-D774-1EC3-92439B47A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400" y="2297160"/>
                <a:ext cx="2750400" cy="26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Segmentation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8" y="2623893"/>
            <a:ext cx="7696200" cy="2566824"/>
          </a:xfrm>
        </p:spPr>
      </p:pic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K-means and mixtures of Gaussians.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principles of Mean shift segmentation.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Their applications in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2133600"/>
            <a:ext cx="8458200" cy="39103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about K-means and mixtures of Gaussians.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the principles of Mean shift segmentation.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Their applications in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Color Image </a:t>
            </a:r>
            <a:r>
              <a:rPr lang="en-US" sz="4000" dirty="0" err="1"/>
              <a:t>Segmentaion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r>
              <a:rPr lang="en-US" sz="2000" dirty="0"/>
              <a:t>How to segment this image based on color alone?</a:t>
            </a:r>
          </a:p>
          <a:p>
            <a:r>
              <a:rPr lang="en-US" sz="2000" dirty="0"/>
              <a:t>How to finding these clusters?</a:t>
            </a:r>
          </a:p>
          <a:p>
            <a:r>
              <a:rPr lang="en-US" sz="2000" dirty="0"/>
              <a:t>How many obvious clusters do you see?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819400"/>
            <a:ext cx="5137866" cy="3536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11A820-CFC9-0DF3-235C-42DB68CEF7FD}"/>
                  </a:ext>
                </a:extLst>
              </p14:cNvPr>
              <p14:cNvContentPartPr/>
              <p14:nvPr/>
            </p14:nvContentPartPr>
            <p14:xfrm>
              <a:off x="2183760" y="2827080"/>
              <a:ext cx="1820160" cy="91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11A820-CFC9-0DF3-235C-42DB68CEF7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4400" y="2817720"/>
                <a:ext cx="1838880" cy="9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K-means for Segmentation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K Means is a clustering algorithm.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 is used to identify different classes or clusters in the given data based on how similar the data is.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points in the same group are more similar to other data points in that same group than those in other groups.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 represents the number of clusters.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main idea of performing the following process is to find those areas of pixels that share the same color hue parameter value.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C41C9E-9205-1835-2A85-4DA2AA51D5FE}"/>
                  </a:ext>
                </a:extLst>
              </p14:cNvPr>
              <p14:cNvContentPartPr/>
              <p14:nvPr/>
            </p14:nvContentPartPr>
            <p14:xfrm>
              <a:off x="941040" y="2081520"/>
              <a:ext cx="5040360" cy="362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C41C9E-9205-1835-2A85-4DA2AA51D5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680" y="2072160"/>
                <a:ext cx="5059080" cy="36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K-means for Segmentation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45" y="1676400"/>
            <a:ext cx="5535109" cy="4679950"/>
          </a:xfrm>
        </p:spPr>
      </p:pic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K-means for Segmentation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Guess K centroids positions, a centroid for each results cluster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Assign each observation to the group that has the closest centroid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all observations have been assigned, recalculate the positions of the K centroids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Repeat Steps 2 and 3 until either the centroid position or the observation assignments no longer move.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ym typeface="Wingdings"/>
              </a:rPr>
              <a:t> </a:t>
            </a:r>
            <a:r>
              <a:rPr lang="en-US" sz="1600" dirty="0">
                <a:sym typeface="Wingdings"/>
              </a:rPr>
              <a:t>the magnitude of similarity value between two 3D-vectors of colors (R; G; B):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82684"/>
            <a:ext cx="3962400" cy="473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95B6E0-D116-1A5E-724C-3FDD3E9C1C3F}"/>
                  </a:ext>
                </a:extLst>
              </p14:cNvPr>
              <p14:cNvContentPartPr/>
              <p14:nvPr/>
            </p14:nvContentPartPr>
            <p14:xfrm>
              <a:off x="3347640" y="5753520"/>
              <a:ext cx="5602680" cy="86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95B6E0-D116-1A5E-724C-3FDD3E9C1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8280" y="5744160"/>
                <a:ext cx="5621400" cy="8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K-means for Segmentation</a:t>
            </a:r>
          </a:p>
        </p:txBody>
      </p:sp>
      <p:sp>
        <p:nvSpPr>
          <p:cNvPr id="3" name="AutoShape 2" descr="igure"/>
          <p:cNvSpPr>
            <a:spLocks noChangeAspect="1" noChangeArrowheads="1"/>
          </p:cNvSpPr>
          <p:nvPr/>
        </p:nvSpPr>
        <p:spPr bwMode="auto">
          <a:xfrm>
            <a:off x="1066800" y="6514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391400" cy="49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K-means for Segmentation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229600" cy="2819351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4038600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22953" y="3252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K=3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AE5235-13EA-E780-FB30-D1561563CD80}"/>
                  </a:ext>
                </a:extLst>
              </p14:cNvPr>
              <p14:cNvContentPartPr/>
              <p14:nvPr/>
            </p14:nvContentPartPr>
            <p14:xfrm>
              <a:off x="5031000" y="2428920"/>
              <a:ext cx="2889720" cy="240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AE5235-13EA-E780-FB30-D1561563C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1640" y="2419560"/>
                <a:ext cx="2908440" cy="24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Gaussian Mixture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Gaussian Mixture Models (GMMs) assume that there are a certain number of Gaussian distributions, and each of these distributions represents a cluster. Hence, a Gaussian Mixture Model tends to group the data points belonging to a single distribution together.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"Gaussian Mixture Model" models each cluster to a Gaussian distribution with a specific mean and variance.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Gaussian Mixture Models are probabilistic models and use the soft clustering approach for distributing the points in different clusters.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67D3C2-F662-C3ED-F815-248A6FAEBAE6}"/>
                  </a:ext>
                </a:extLst>
              </p14:cNvPr>
              <p14:cNvContentPartPr/>
              <p14:nvPr/>
            </p14:nvContentPartPr>
            <p14:xfrm>
              <a:off x="888120" y="5507280"/>
              <a:ext cx="7692840" cy="54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67D3C2-F662-C3ED-F815-248A6FAEB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760" y="5497920"/>
                <a:ext cx="7711560" cy="5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5741</TotalTime>
  <Words>648</Words>
  <Application>Microsoft Office PowerPoint</Application>
  <PresentationFormat>On-screen Show (4:3)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Segmentation  - Split and Merge</vt:lpstr>
      <vt:lpstr>Objectives</vt:lpstr>
      <vt:lpstr>Color Image Segmentaion</vt:lpstr>
      <vt:lpstr>K-means for Segmentation</vt:lpstr>
      <vt:lpstr>K-means for Segmentation</vt:lpstr>
      <vt:lpstr>K-means for Segmentation</vt:lpstr>
      <vt:lpstr>K-means for Segmentation</vt:lpstr>
      <vt:lpstr>K-means for Segmentation</vt:lpstr>
      <vt:lpstr>Gaussian Mixture Model</vt:lpstr>
      <vt:lpstr>Gaussian Mixture Model</vt:lpstr>
      <vt:lpstr>Mean shift </vt:lpstr>
      <vt:lpstr>Mean shift Algorithm</vt:lpstr>
      <vt:lpstr>Mean shift Segmentation </vt:lpstr>
      <vt:lpstr>Mean shift Segmentation </vt:lpstr>
      <vt:lpstr>Mean shift Segmentation 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Dinh Ngoc An</cp:lastModifiedBy>
  <cp:revision>737</cp:revision>
  <dcterms:created xsi:type="dcterms:W3CDTF">2007-08-21T04:43:22Z</dcterms:created>
  <dcterms:modified xsi:type="dcterms:W3CDTF">2023-03-26T00:13:40Z</dcterms:modified>
</cp:coreProperties>
</file>