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29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384" autoAdjust="0"/>
  </p:normalViewPr>
  <p:slideViewPr>
    <p:cSldViewPr>
      <p:cViewPr varScale="1">
        <p:scale>
          <a:sx n="64" d="100"/>
          <a:sy n="64" d="100"/>
        </p:scale>
        <p:origin x="121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16:04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14601 3971 73 0,'0'0'71'0,"0"0"30"16,0 0-16-16,0 0-25 16,0 0 0-16,0 0-2 15,0 0-19-15,-30-32-1 16,21 24 13-16,3 3-32 15,2 0 30-15,4 5-45 16,0 0-1-16,0-1 2 16,0 1 0-16,0 0-5 15,0 0-2-15,0 0 2 16,20 0 17-16,15 0-14 16,17-2 0-16,17 1 8 15,16 0-9-15,9 1 5 0,6 0-7 16,2 0 0-16,1 0 2 15,1 0-2-15,2 0 0 16,3 1 0-16,0 4 1 16,1 0 1-16,9-1-2 15,3-4 0-15,2 0 2 16,3 0 5-16,-8 0-7 16,-7-3 0-16,-4 2 0 15,-4 1 0-15,-3 0 0 16,0 0 0-16,8 4 7 15,4 2-7-15,1 3 0 0,2-3-4 16,-3 3 4 0,-5-2-1-16,-3-1 0 0,-5 1 1 15,-8-2-8-15,-3 2 8 16,-4 0 0-16,3 3 2 16,-1 0-1-16,4-2-1 15,2 2-3-15,4-3 3 16,-2-1-5-16,2-4 5 15,0-2 0-15,-1 0 0 16,-3 0 3-16,1 0-6 16,-1-2 3-16,3-4 0 15,1 2 0-15,3 1 0 16,-1-1-3-16,2 2 0 16,-4-2-3-16,-3 0 4 15,0-3-9-15,-6-1 11 0,-6-1-1 16,-6 1 1-1,-12 0 0-15,-12 0-1 0,-6 4 0 16,-10-2-16-16,-2 2-64 16,-9-2-98-16,-14-16-220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16:28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7396 16534 775 0,'0'0'1'16,"0"0"-1"-16,0 0-73 15,0 0-54-15,0 0 60 16,0 0 67-16,0 0 85 0,-7-22-36 16,7 21-18-16,2-2-11 15,2 2-15-15,-1-2 6 16,4-2-11-16,1 1 0 15,4-1 19-15,-1 1-16 16,3-2-3-16,-1 2 1 16,6 0 0-16,-2 1 2 15,4 2-3-15,3-1 0 16,4 2 1-16,5 0-1 16,2 0 0-16,5 2-2 15,-1 4 10-15,0 4-16 16,1-1 5-16,-3 0 2 15,-1 1-8-15,-7 0 9 0,0 0 0 16,-5-3-5-16,-1 1 10 16,-3-3-9-16,-2 4 4 15,0 1 0-15,-5-4-3 16,1 4 4-16,-7-1-1 16,2-1 0-16,-1 2 2 15,4 0 17-15,5 3-17 16,2-1 7-16,6 0-10 15,2-4 1-15,3-2 0 16,6-2 0-16,3-2 5 16,2-2-8-16,5 0 3 15,7 0 0-15,3-5-1 16,6-6 6-16,2 0-5 0,-1-2 0 16,4-1 3-16,-2 1-2 15,1 0-1-15,0 3 0 16,0 0 0-16,-5 0 2 15,0 1-4-15,1 1 2 16,0 1 0-16,-2 1 2 16,-5 0-2-16,-3 2 0 15,-5 0-2-15,0 4 2 16,0 0 0-16,-2 0 0 16,0 0 4-16,-3 0-9 15,0 0 5-15,1 0 0 16,-1 0-2-16,3 4 8 15,-3-1-6-15,5 0 0 16,-1-3 2-16,0 2-3 0,2 1 1 16,0 0 0-16,-3-1-1 15,2 3 1-15,-1-1-1 16,1 1-2-16,0 0 6 16,3 2-5-16,-3 1 2 15,-2 0 0-15,-1-4-2 16,-4 0 3-16,4 0-1 15,-1-4 0-15,2 2 3 16,2-2-5-16,0 1 2 16,0-1 0-16,0 0 0 15,-1 0 5-15,1 0-5 16,2 0 0-16,-4 0 4 0,2 0 4 16,0 0-8-16,-4-3 0 15,-1-2 1-15,-1 0 0 16,0-2-1-16,0 2 0 15,2-1 4-15,-2-1-6 16,2 2 2-16,-2-2 0 16,-1-2-1-16,-1 3 3 15,-2 2-4-15,-1 0 2 16,-3 2 0-16,1 0 1 16,-1 0-1-16,3 1 0 15,-4-1-4-15,1-2 9 16,-2 0-8-16,-2-1 3 15,1 3 0-15,-1-1 4 0,0 1-4 16,-1 1 0 0,0 1-3-16,0-2 9 0,3 2-6 15,-1 0 0-15,-1 0 1 16,2 0-2-16,0-1 1 16,1 1 0-16,2 0-4 15,0 0 7-15,1 0-3 16,-3 0 0-16,3 0 3 15,1 0-3-15,-1 3 0 16,3 1 0-16,2 2-2 16,0 0 3-16,1-1-1 15,-2 0 0-15,-1 2 2 16,-2 0-8-16,-2-1 8 16,2-2-2-16,-1-1 0 0,3-2 2 15,-2-1-4-15,0 0 2 16,0 0 0-16,-2 0 3 15,2-3-3-15,-1 0 0 16,2 1 0-16,-3 2 2 16,2 0-1-16,2 0-1 15,-2 0 4-15,2 0 0 16,1 0-4-16,0 0 0 16,1 0 1-16,-1 0 4 15,-3 2-4-15,2 3-1 16,-2-3 5-16,2-1-6 15,2 3 1-15,-1-3 0 0,-2 2 0 16,-1-2 2-16,-6-1-4 16,-1 1 0-16,0 3 2 15,-1-4 0-15,-3 3 0 16,1 2 0-16,0-1 2 16,-1 4 1-16,2-3-6 15,3 0 1-15,-2 1 2 16,1-2 4-16,2 1-4 15,0-2 0-15,2-3 1 16,3 2 1-16,-1 0-3 16,6-2 1-16,2 0 0 0,2 0 7 15,-2 0-6-15,4 0-1 16,-2 0 0-16,2 0 4 16,-1 0-6-16,-2-2 2 15,3 0 0-15,0-1 2 16,-1 1-2-16,-1 2 0 15,-3 0 0-15,-2 0 0 16,-4 0 0-16,1 0-3 16,-5 5 3-16,-1 0 3 15,0 4-3-15,-1-3 0 16,0 4-4-16,1 0 8 16,0 0 5-16,0 0-9 15,4-1 0-15,-1 1 3 16,1 3-1-16,3-2-2 15,-2-1 0-15,2 0 2 0,3-1 1 16,-3 2-3 0,6 0 0-16,-3 1 5 0,5 1 0 15,-2 2 3-15,4 4 2 16,2-4-2-16,4 2 7 16,6 0-15-16,0-1 0 15,0-1 2-15,-5-3-2 16,-6-2-4-16,-5 2 4 15,-9 4-32-15,-11 9-19 16,-21 19-255-16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17:3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17384 707 0,'0'0'0'16,"0"0"-6"-16,0 0 6 0,-75 63 28 15,53-22 28-15,3 9-15 16,-1 8-25-16,4 11 16 16,8 0-25-16,8 3 11 15,0 2-2-15,14-3-10 16,14 2-6-16,9-6-18 15,11-2-38-15,5-9 5 16,3-12-80-16,4-11-143 16</inkml:trace>
  <inkml:trace contextRef="#ctx0" brushRef="#br0" timeOffset="3834.14">9902 17548 777 0,'0'0'23'16,"0"0"-12"-16,-94 75-9 16,64-33-2-16,3 7 16 15,3 9 2-15,0 4 0 16,6-1-18-16,7-1 0 16,11-4-11-16,0-5-21 15,26-7-52-15,19-10-100 0,16-9-209 16</inkml:trace>
  <inkml:trace contextRef="#ctx0" brushRef="#br0" timeOffset="4546.13">11301 17328 744 0,'0'0'74'0,"0"0"-68"16,0 0-2-16,-31 79-4 16,9-18 19-16,-2 7 20 15,-5-1-29-15,3-3-5 16,1-7 15-16,4-9-20 15,5-8 0-15,2-6-5 16,4-11 9-16,8-8-13 16,2-9-13-16,0-6-34 15,0 0-37-15,15-18-125 16,4-13 10-16,3-8-56 16</inkml:trace>
  <inkml:trace contextRef="#ctx0" brushRef="#br0" timeOffset="4779.25">11232 17363 175 0,'0'0'143'0,"0"0"-55"16,0 0-22-16,0 0 73 15,0 0-43-15,0 0-28 16,38 86-35-16,-23-34-8 16,2 0 20-16,-3-2-34 15,2-2 9-15,-1 0 10 16,2-1-30-16,1-3 6 15,-4-5-6-15,0-9-5 16,-3-10-7-16,-3-5-54 16,-2-4-18-16,-6-5-72 15,0-2-122-15,-4 3-65 16</inkml:trace>
  <inkml:trace contextRef="#ctx0" brushRef="#br0" timeOffset="4953.24">11148 17876 525 0,'0'0'64'0,"0"0"-4"16,0 0-38-16,0 0-21 15,0 0 21-15,0 0 13 16,93-22-27-16,-44 14-8 16,5 1-26-16,4-1-75 15,1 3-86-15,-4-1-151 16</inkml:trace>
  <inkml:trace contextRef="#ctx0" brushRef="#br0" timeOffset="5235.7">11676 17660 17 0,'0'0'96'0,"0"0"-27"0,0 0 24 16,0 0 10-16,0 0-19 15,0 0-41-15,0-3-36 16,0 1-7-16,0 1-12 15,0 1-138-15,1 0-199 16</inkml:trace>
  <inkml:trace contextRef="#ctx0" brushRef="#br0" timeOffset="5646.56">11601 17981 755 0,'0'0'74'16,"0"0"-30"-1,0 0-38-15,0 0 6 0,0 0-12 16,0 0-7-16,34-16-7 16,3-46-11-16,-2-12-8 15,-2-3-4-15,-11 3-17 16,-7 11-9-16,-8 11 50 16,-7 12 12-16,0 13 1 15,0 14 37-15,0 8 11 16,0 5 33-16,0 0-26 15,0 5 2-15,0 18-11 16,0 14-42-16,10 8-1 16,9 11-3-16,9 0 0 15,3-2 2-15,3-6-2 0,1-4-4 16,-4-4 4-16,-4-8-14 16,-8-5 2-16,-5-7-8 15,-6-6-25-15,-5-2 32 16,-3 2-37-16,0-4 2 15,-10-4 11-15,-10 0-44 16,-7-3-20-16,-6-3-10 16,-9 0-69-16,-6 0-63 15</inkml:trace>
  <inkml:trace contextRef="#ctx0" brushRef="#br0" timeOffset="5803.86">11525 18071 388 0,'0'0'201'16,"0"0"-141"-16,0 0 25 0,0 0-50 15,0 0-25-15,0 0 0 16,67 65 3-16,-15-65-9 16,4-6-8-16,3-14 3 15,1-3-22-15,-3-1-29 16,-5 3-74-16,-6 3-110 16,-11 4-115-16</inkml:trace>
  <inkml:trace contextRef="#ctx0" brushRef="#br0" timeOffset="6090.41">12037 17794 189 0,'0'0'105'0,"0"0"-15"0,0 0-8 16,0 0 4-16,0 0 51 15,0 0-76-15,0 18-20 16,14 19-21-16,-3 9-18 15,0 7 7-15,-5-1-5 16,-3 3-3-16,-1-4 10 16,-2-5-3-16,0-8-8 15,0-6 13-15,0-12-11 16,0-6-2-16,0-9-8 16,0-5-18-16,0 0-14 15,0-10-84-15,0-19-96 16,0-13 77-16,4-8-32 15</inkml:trace>
  <inkml:trace contextRef="#ctx0" brushRef="#br0" timeOffset="6329.34">12091 17724 76 0,'0'0'63'0,"0"0"30"16,22-86-42-16,-5 78 0 16,3 5-4-16,3 3-4 15,-1 0-18-15,1 11 1 16,-6 5 0-16,-2 0 0 15,-7 4 2-15,-5 4-8 16,-3 4 22-16,0 2-41 0,-18 0-2 16,-11-2 1-16,-4-2-34 15,-4-6 33-15,0-8 1 16,1-6-14-16,5-6 0 16,4-6-55-16,9-16-56 15,5-8-97-15</inkml:trace>
  <inkml:trace contextRef="#ctx0" brushRef="#br0" timeOffset="6631.1">12278 17277 597 0,'0'0'16'16,"0"0"-11"-16,0 0-5 0,0 0 0 15,83-10 4-15,-68 10-3 16,-1 0-1-16,-4 7 2 16,-1 9 0-16,-9 9 6 15,0 10 17-15,-11 9-22 16,-14 5 13-16,-6-4 21 16,0-2-22-16,6-9 59 15,6-11-17-15,11-9-12 16,8-13-32-16,2-1-13 15,33-11-7-15,15-22-46 16,17-11-19-16,8 0-82 16,13 6-351-16</inkml:trace>
  <inkml:trace contextRef="#ctx0" brushRef="#br0" timeOffset="6855.03">12834 17719 765 0,'0'0'27'16,"0"0"-27"-16,0 0-52 15,0 0 41-15,108 18 11 0,-51-18-5 16,5 0-2-1,4-3-162-15,-3-5-135 0</inkml:trace>
  <inkml:trace contextRef="#ctx0" brushRef="#br0" timeOffset="8746.68">13526 18017 709 0,'0'0'38'0,"0"0"-29"0,0 0-9 16,0 0-41-1,0 0 37-15,0 0 4 0,18-57 6 16,9 2-6-16,1-11 0 16,2-3 4-16,-6-1 0 15,-2 8-4-15,-3 8 0 16,-6 13 2-16,-4 13-3 15,-5 12 1-15,-2 8 0 16,0 8 11-16,-2 0-8 16,1 8 48-16,1 22-13 15,6 6-36-15,6 11 10 16,8 6-12-16,6-2 0 16,4 0 12-16,-2-2-12 15,6-2-1-15,-4-5 0 16,-3-12-5-16,-6-6 3 0,-5-8-47 15,-9-6-99 1,-3 2-226-16</inkml:trace>
  <inkml:trace contextRef="#ctx0" brushRef="#br0" timeOffset="8918.64">13606 18112 603 0,'0'0'86'15,"0"0"-49"-15,0 0-37 16,0 0-4-16,0 0 4 16,108-42 26-16,-38 23-22 0,10-4-4 15,2 0-81-15,-3-2-64 16,-11 4-126-16</inkml:trace>
  <inkml:trace contextRef="#ctx0" brushRef="#br0" timeOffset="9181.87">14192 17780 707 0,'0'0'111'0,"0"0"-101"16,-25 103-4-16,25-55 3 0,0 8 10 15,0 2 13-15,11 2-26 16,5-3-6-16,-1-3 0 15,-1-4-1-15,0-1-6 16,-3-3-16-16,0-6-10 16,-6-14-16-16,0-10 20 15,-3-14 0-15,-2-2-90 16,0-15-135-16,0-14 14 16,-10-9 143-16</inkml:trace>
  <inkml:trace contextRef="#ctx0" brushRef="#br0" timeOffset="9430.2">14207 17740 42 0,'0'0'43'15,"0"0"10"-15,62-75 20 0,-42 68 17 16,0 7-15-16,1 0 8 16,-5 7-47-16,-1 8 25 15,-2 9-52-15,-4 1-1 16,-5 2 6-16,-4-1-13 15,0 4-2-15,-13-3-19 16,-8 0-8-16,-7-3-20 16,-5-3-26-16,2-7 7 15,4-4 25-15,9-7 23 16,3-3-67-16,8-2-79 16</inkml:trace>
  <inkml:trace contextRef="#ctx0" brushRef="#br0" timeOffset="9997.35">14373 17300 765 0,'0'0'36'0,"0"0"-36"16,0 0-18-16,0 0-28 15,0 0 46-15,0 0 0 16,67 25 1-16,-49-3 0 16,-4 5-1-16,-5 8 0 15,-4 4-1-15,-5 2 2 16,0-1 32-16,0-4-7 16,0-9-5-16,0-7-2 15,0-8-14-15,0-5-5 16,9-4-5-16,12-3-30 15,10 0-1-15,6-15-49 16,4-8-36-16,0 1-129 16</inkml:trace>
  <inkml:trace contextRef="#ctx0" brushRef="#br0" timeOffset="10438.65">14925 17390 742 0,'0'0'71'0,"-15"95"-68"16,14-44-3-16,1 1 0 0,0-9 17 15,1-4-17-15,8-12 0 16,0-9-8-16,3-9-39 16,-3-9-97-16,-4 0-335 15</inkml:trace>
  <inkml:trace contextRef="#ctx0" brushRef="#br0" timeOffset="10614.38">14706 17384 843 0,'0'0'75'16,"0"0"-60"-16,0 0-15 0,0 0-23 15,0 0 12-15,108 40 6 16,-39-37-9-16,6-3-24 15,4-11-68-15,-3-1-215 16</inkml:trace>
  <inkml:trace contextRef="#ctx0" brushRef="#br0" timeOffset="11046.37">15304 17449 848 0,'0'0'0'0,"0"135"0"0,9-65-1 16,6 0-1-16,6 2-10 16,-3-2 12-16,2-5 14 15,-3-6-14-15,-2-8-3 16,-7-8-4-16,-2-5-27 15,-5-6 11 1,-1-12-26-16,0-8-22 0,0-12 3 16,0-4-77-16,0-19-3 15,0-6 90-15,0 0 22 16,13 5 24-16,6 0 12 0,3 8 18 16,3 3 108-1,2 0-48-15,3 7-11 0,-3-1-34 16,-3 7-9-16,-2 0 13 15,-5 3-11-15,-9 14 4 16,-3 3 0-16,-5 7-8 16,0 2-13-16,-16 7-9 15,-21 3-11-15,-11 1-70 16,-11 0-285-16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22:2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3521 8604 758 0,'0'0'31'15,"0"0"-31"-15,0 0-28 16,0 0 16-16,0 0 12 15,0 0 56-15,0 0-41 16,-16 14-14-16,52 0 12 16,19 5-11-16,15 5-2 0,21 2 4 15,14-4-1-15,13-3-6 16,7-7 2-16,8-3 1 16,-6-7-3-16,3-2-11 15,-2 0-16-15,-11-1-75 16,-17-8-248-16</inkml:trace>
  <inkml:trace contextRef="#ctx0" brushRef="#br0" timeOffset="920.47">3691 10991 928 0,'0'0'23'0,"0"0"-23"16,0 0-19-16,122-49-3 15,-9 13 2-15,23-6 20 16,3 0-1-16,-6 2 3 15,-5 8-11-15,-9 9-9 0,-5 8-30 16,-7 11-28-16,-4 4-229 16</inkml:trace>
  <inkml:trace contextRef="#ctx0" brushRef="#br0" timeOffset="4215.91">3628 12201 948 0,'0'0'15'0,"0"0"2"15,0 0-17-15,95 49-35 16,9-26 21-16,27-1 2 16,9-5 10-16,4-4-9 15,-7-5-5-15,-10-4-39 16,-5-4 11-16,-16 0-122 0,-16-9-125 16</inkml:trace>
  <inkml:trace contextRef="#ctx0" brushRef="#br0" timeOffset="8719.39">3584 13496 761 0,'0'0'0'15,"0"0"-22"-15,0 0-87 16,0 0-41-16,76 6 150 16,-37 0 9-16,7-2 53 15,12 1 32-15,19 3-68 16,20 2-7-16,21 3-12 15,8 4-5-15,5-5 0 16,3 1-2-16,-1-3-6 16,-5-5-3-16,-1 0-26 0,-11-5-1 15,-9 0 8-15,-7 0-27 16,-11-6-9-16,-12-2-108 16,-13-1-110-16</inkml:trace>
  <inkml:trace contextRef="#ctx0" brushRef="#br0" timeOffset="11671.78">21269 1437 791 0,'0'0'25'0,"0"0"-14"16,0 0-11-16,0 0-1 15,0 0 1-15,18 111 39 16,-14-43 18-16,-1 5-41 16,-1 0-13-16,-2-11 9 15,0-7-12-15,0-6 0 16,0-4 0-16,0-6-10 15,-5-7-30-15,1-4-33 16,3-14-17-16,0-8-36 16,-3-6-117-16,-3-29 31 0</inkml:trace>
  <inkml:trace contextRef="#ctx0" brushRef="#br0" timeOffset="12082.39">21187 1449 282 0,'0'0'174'16,"0"-80"-82"-16,2 64-22 15,-1 12-52-15,1 4-10 16,7 0 22-16,4 15 7 16,9 13 6-16,5 12-13 15,3 9-14-15,-2 10 6 16,1-1-20-16,-3 2-2 16,1-5 3-16,-3-9-3 15,1-10 0-15,-4-14-6 0,-2-10-32 16,0-12 12-1,-5 0-27-15,0-20-9 16,-1-16 28-16,0-14 6 0,-4-10 24 16,-3 3 0-16,1 5 4 15,-4 19 46-15,-1 16-6 16,1 14-17-16,1 3-3 16,4 15-6-16,6 27-4 15,6 18 15-15,1 14-7 16,0-1 5-16,-3-5-22 15,-1-9-1-15,-3-13 2 16,-2-6-1-16,0-8 0 0,-3-5-1 16,-1-10-11-16,-1-7-12 15,0-4-66-15,4-6-81 16,3-2-154-16</inkml:trace>
  <inkml:trace contextRef="#ctx0" brushRef="#br0" timeOffset="12549.42">22337 1571 436 0,'0'0'73'15,"0"0"-41"-15,0 0-31 0,0 0 43 16,-50-84 26-16,22 68-1 16,-1 5-16-16,-7 6-37 15,0 5 1-15,1 0-11 16,2 5-2-16,3 10 11 16,3 8-13-16,5 5 0 15,6 8-3-15,10 6 2 16,6 7-2-16,9 1 0 15,23-4 1-15,8-2-3 0,9-6-5 16,2-5 1 0,-3 0-3-16,-4 1 6 0,-7-5 4 15,-9-1-1-15,-11-3 1 16,-7-1 6-16,-9-3-5 16,-1-3 1-16,-1-2 27 15,-16-2-19-15,-8 0 5 16,-5-4-14-16,-7-7-1 15,-1-3-9-15,2 0-15 16,4 0-14-16,3-3-18 16,9-2-87-16,3 0-151 15</inkml:trace>
  <inkml:trace contextRef="#ctx0" brushRef="#br0" timeOffset="13264.46">21862 2222 549 0,'0'0'30'0,"0"0"-22"15,0 0-1-15,0 0 57 16,0 0-7-16,80 31-16 16,-63-5-25-16,-2 4-12 15,-6 6-3-15,-9 6-1 16,0 5-50-16,-17 2-101 15,-14-2-264-15</inkml:trace>
  <inkml:trace contextRef="#ctx0" brushRef="#br0" timeOffset="13949.5">20853 3436 492 0,'0'0'304'16,"0"0"-302"-16,0 126 2 16,0-49-4-16,0 7 12 15,0-4 20-15,3-7 11 16,2-8-11-16,3-17-32 15,1-13 0-15,-1-11-3 16,4-14-21-16,-4-7-11 16,3-3-56-16,-1-23-64 0,1-17-86 15,-6-17-71-15</inkml:trace>
  <inkml:trace contextRef="#ctx0" brushRef="#br0" timeOffset="14252.08">20914 3539 260 0,'0'0'206'16,"0"0"-131"-16,0 0-19 15,0 0-11-15,0 0-9 16,0 0-8-16,33 10 8 16,-9 29-25-16,3-4-2 15,-3-7-7-15,-1-8-3 16,2-8 1-16,-2-10-3 16,3-2-18-16,-1-10-28 0,-1-17-13 15,-3-10 11-15,-4-3 14 16,-5 4 37-1,-5 8 9-15,-4 11 15 0,-3 11 37 16,0 6 6-16,0 0-12 16,0 8 3-16,0 25-47 15,0 15-8-15,1 10 3 16,3 4-4-16,4-8-1 16,1-6-1-16,6-5-9 15,3-7-6-15,-1-3-77 16,3-4-87-16,-2-9-128 15</inkml:trace>
  <inkml:trace contextRef="#ctx0" brushRef="#br0" timeOffset="14419.13">21460 3759 522 0,'0'0'55'16,"0"0"-53"-16,0 0-2 15,90 4 6-15,-45-4-6 16,6 0-46-16,1 0-95 16,-6-4-159-16</inkml:trace>
  <inkml:trace contextRef="#ctx0" brushRef="#br0" timeOffset="14626.18">21610 3577 714 0,'0'0'54'0,"0"0"-49"16,-18 94-5-16,18-52-4 16,1 2 4-16,15-1 15 15,4-1-15-15,5-5-15 16,4-7-132-16,-1-8-303 15</inkml:trace>
  <inkml:trace contextRef="#ctx0" brushRef="#br0" timeOffset="14987.09">22179 3480 702 0,'0'0'0'0,"0"0"-3"16,-82-26 3-16,50 26 38 15,-3 3 37-15,2 16-75 16,5 1 14-16,11 3-5 16,7 0-5-16,10 2 11 15,0 1-15-15,10 4 5 0,16 2-11 16,7-2 6-1,8 3-6-15,4-1 5 0,5-1 0 16,-7 2 0-16,-3-3-5 16,-11-2 6-16,-9-4-1 15,-15-2 1-15,-5-2 0 16,-5-2 0-16,-28-3-4 16,-11-5-18-16,-11-7-56 15,-6-3-23-15,3-6-24 16</inkml:trace>
  <inkml:trace contextRef="#ctx0" brushRef="#br0" timeOffset="15196.55">22708 3697 746 0,'0'0'0'15,"76"8"-28"-15,-41-3-3 16,-2-2 13-16,-9 2 18 16,-5 0-5-16,-5-1-4 15,0 2-52-15,-4 2-90 16,-6 4-173-16</inkml:trace>
  <inkml:trace contextRef="#ctx0" brushRef="#br0" timeOffset="15370.97">22650 3974 811 0,'0'0'0'16,"0"0"-70"-16,0 0-18 16,0 0 71-16,95 17 4 15,-40-17 13-15,8-13-120 16,-1-7-284-16</inkml:trace>
  <inkml:trace contextRef="#ctx0" brushRef="#br0" timeOffset="15625.31">23286 3519 804 0,'0'0'39'16,"0"0"-39"-16,0 0 3 16,-10 97-3-16,10-54 25 15,0 3 9-15,0 6 1 16,0-4-35-16,0-7-7 0,3-3 0 16,1-10-33-16,-1-8 0 15,3-11-59 1,-1-9-99-16,-3-14-178 0</inkml:trace>
  <inkml:trace contextRef="#ctx0" brushRef="#br0" timeOffset="16001.04">23239 3364 518 0,'0'0'98'15,"0"0"-82"-15,0 0-10 16,0 0 19-16,0 0 15 15,82 90 17-15,-55-50-22 16,-2 1-16-16,0-2-9 0,1-5-10 16,-6-9 0-1,-2-8-5-15,-3-8 5 0,-5-9-41 16,2 0-53-16,-1-14-52 16,-1-15 30-16,0-6-17 15,-4-1 42-15,3 1 63 16,-4 7 28-16,1 6 53 15,-3 11 43-15,-2 2 2 16,-1 9 0-16,0 0 0 16,0 2-17-16,-10 18-27 15,-8 14-45-15,-5 9 6 16,-2 6-7-16,3 1-1 0,3-7 0 16,6-7-7-1,4-6-9-15,8-10-30 0,1-10-135 16,0-10-230-16</inkml:trace>
  <inkml:trace contextRef="#ctx0" brushRef="#br0" timeOffset="16216.81">23587 3427 595 0,'0'0'68'0,"0"0"-65"15,29 97 1-15,-9-51 30 16,-1 5 42-16,1 5-25 16,-1-2-16-16,0-3-32 0,-2-3 0 15,-5-8-3-15,1-10-16 16,-5-12-16-16,1-12-77 16,-3-6-191-16</inkml:trace>
  <inkml:trace contextRef="#ctx0" brushRef="#br0" timeOffset="16437.66">23870 3426 653 0,'0'0'51'0,"-16"94"-49"15,12-37 6 1,2-1 33-16,2-1 21 0,0-2-4 15,0-3-52-15,0-7-6 16,0-10-6-16,2-8-26 16,4-13-49-16,-2-10-115 15,-2-2-317-15</inkml:trace>
  <inkml:trace contextRef="#ctx0" brushRef="#br0" timeOffset="16643.63">23883 3416 569 0,'0'0'68'0,"0"0"-66"15,0 0 16-15,0 0 47 0,71 111-22 16,-47-65-11-16,1-6-8 16,2-3-18-16,-3-7-5 15,-3-7-1-15,0-11-7 16,-4-9-16-16,-2-3-91 15,-2-15-88-15,-4-13-223 16</inkml:trace>
  <inkml:trace contextRef="#ctx0" brushRef="#br0" timeOffset="16985.24">24181 3400 623 0,'0'0'64'0,"0"0"-48"15,-70 99-16-15,49-64 36 16,1-7 34-16,6-8-48 16,5-6-22-16,5-7 0 15,4-4-35-15,0-3-31 16,0 0-53-16,15-14-7 16,8-8 73-16,-2-6-74 15,2-4-12-15,-3 4 52 16,-2 3 87-16,-1 8 19 15,-2 7 88-15,-3 9 38 16,1 1 7-16,0 13-27 16,6 22-46-16,-1 13-8 0,5 11-53 15,-2 10 8-15,3 8-14 16,1 3-12-16,1 6 3 16,-4-3-3-16,-4-14-64 15,-10-17-99-15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23:00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7062 8873 620 0,'0'0'0'15,"0"0"0"-15,0 0-2 16,0 0 2-16,95-2 40 16,-40 2 6-16,17 0 6 15,12 0-15-15,13 18-14 16,16 1 4-16,10 3-27 0,7-3 0 16,4-2 7-16,0-3-7 15,-3-2-3-15,-14-4-10 16,-12-2-15-16,-13-2 23 15,-13-1-49-15,-12-3-4 16,-12 0-28-16,-11 0-61 16,-11 0-87-16</inkml:trace>
  <inkml:trace contextRef="#ctx0" brushRef="#br0" timeOffset="6297.86">3033 11675 524 0,'0'0'7'0,"0"0"-7"0,0 0-9 16,0 0 9-16,0 0 0 15,0 0 0-15,0 0 0 16,51-4 0-16,-33 4 3 16,2 0 8-16,8 0-8 15,8 0-3-15,2 0 10 16,9 0-7-16,4 0-3 15,5 0 0-15,3 0 0 16,0 0 0-16,0 0 0 16,-2-3 0-16,-1 0-1 15,2-1 2-15,1 3-1 0,3-1 0 16,-3 1 3-16,-3-3-3 16,1-1 0-16,-1-3 0 15,-1 1-1-15,-2-4 3 16,1 1-2-16,-5 1 0 15,3-1 2-15,-1 2 49 16,3 2-49-16,5-1 1 16,6 4 0-16,3-3-3 15,3 3 0-15,-1-2 0 16,0 1 1-16,1 2-8 16,2 0 7-16,3 0 0 15,-5 2-3-15,3 0 3 16,1 0-1-16,-3-2-2 0,3-4 3 15,-3-1 4 1,2-3-4-16,5 0 0 0,1-3 1 16,5 1 0-16,1 0-1 15,-1 0 0-15,-1 1 0 16,1 2-6-16,0 3 8 16,-2 4-2-16,0 2 0 15,-3 0 0-15,2 0-2 16,-3 0 2-16,1 7 0 15,2 1-8-15,3 4 8 16,1-3 0-16,-1 4-4 16,-1-2 4-16,-2 3 0 0,-1 2 0 15,-1 0 0 1,-1 4-5-16,-3 0 5 0,-4-1 0 16,2 1-1-16,-7-2 3 15,-1-1 2-15,-2-2-4 16,1 2 0-16,3-1-2 15,-1 1 8-15,0-1-6 16,-4 0 4-16,-1-2-4 16,3 0 9-16,0-4-9 15,1-2 1-15,0-2 9 16,0-4-10-16,-2 0 0 16,2-2-2-16,2 0 6 15,1 0 4-15,2 0-8 16,6-4 0-16,2-6 2 15,2-1-2-15,1 0 0 0,0-3-1 16,0 0 4-16,2-2 1 16,4 2-4-16,1 0 0 15,2 2 7-15,4 1-4 16,1 3-3-16,7-1 0 16,2 1 3-16,3-2-1 15,0-1-2-15,2 0-12 16,-2-4 7-16,0 2-11 15,1 0 4-15,-3-2-1 16,2 3 5-16,-5-1-2 16,1 1 7-16,1 0 3 15,1 4-2-15,-5 0 2 0,1 8-14 16,-5 0-26-16,-8 0-91 16,-6 16-93-16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direct methods, feature-based alignment relies on feature correspondences between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0EB822-81E1-8449-9B5A-3ADCDDE00613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EEA5-67D9-6744-ACB2-068C1F7AA05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7EEDC-BE49-E441-92D2-52884D07A57D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6E7434-EA68-A64B-8495-6F8001F69E9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C7D1D-19AF-7545-8990-CD59B3B5D26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B75-BF1C-F94E-B65F-AF3E8D5A64B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5F1B6-0C80-EF4E-9DC6-F466117D1A0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A967-E7A4-C441-ACBD-05B7B011FE5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6650-04EF-7E40-9CA1-DD52CD11FDC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D42BB-43CB-1B4C-80A9-5D69496DCC0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DF021-73B2-A041-BF50-8048BBB1070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186A51-3080-5546-94BF-905C0D03605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r>
              <a:rPr lang="en-US" dirty="0"/>
              <a:t>2D and 3D feature-based alignment 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err="1"/>
              <a:t>RANdom</a:t>
            </a:r>
            <a:r>
              <a:rPr lang="en-US" sz="4000" dirty="0"/>
              <a:t> </a:t>
            </a:r>
            <a:r>
              <a:rPr lang="en-US" sz="4000" dirty="0" err="1"/>
              <a:t>SAmple</a:t>
            </a:r>
            <a:r>
              <a:rPr lang="en-US" sz="4000" dirty="0"/>
              <a:t> Consensus- RANSAC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RANSAC is a parameter estimation approach designed to cope with a large proportion of outliers in the input 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RANSAC is a resampling technique that generates candidate solutions by using the minimum number of data points required to estimate the underlying model parameters.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5AD99-9228-A6EC-210B-CA4EEA4E5632}"/>
                  </a:ext>
                </a:extLst>
              </p14:cNvPr>
              <p14:cNvContentPartPr/>
              <p14:nvPr/>
            </p14:nvContentPartPr>
            <p14:xfrm>
              <a:off x="1091880" y="3193560"/>
              <a:ext cx="3208680" cy="105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5AD99-9228-A6EC-210B-CA4EEA4E5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520" y="3184200"/>
                <a:ext cx="3227400" cy="10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RANSAC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799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1. Select N data items at random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2. Estimates parameter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3. Finds how many data items (of M) fit the model with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within a user given tolerance. Call this 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4. If K is big enough, accept fit and exit with success.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5. Repeat 1..4 L times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6. Fail if you get here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79950"/>
              </a:xfrm>
              <a:blipFill rotWithShape="0"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RANSAC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likelihood that S such trials will all fail is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The required minimum number of trials is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62200"/>
            <a:ext cx="3462694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08" y="3810000"/>
            <a:ext cx="3589364" cy="13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3D alignment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If the 3D transformations are linear in the motion parameters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regular least squares can be used.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case of rigid (Euclidean) motion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70" y="3476228"/>
            <a:ext cx="4343400" cy="8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3D alignment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i="1" dirty="0"/>
              <a:t>orthogonal Procrustes algorithm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The absolute orientation algorithm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/>
              </a:rPr>
              <a:t> find that the difference in accuracy is negligible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Applications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Document processing: align the scanned or photographed document to a template.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Medical applications: multiple scans of tissue may be taken at slightly different times and the two images need to compare.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Creating panoramas image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feature-based alignment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2D alignment using least squares, as well as some related algorithms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Understand how 3D alignment works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Their applications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2133600"/>
            <a:ext cx="8458200" cy="39103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about feature-based alignment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about 2D alignment using least squares, as well as some related algorithms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Understand how 3D alignment works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vi-VN" sz="3000" dirty="0">
                <a:latin typeface="Calibri" charset="0"/>
                <a:ea typeface="Calibri" charset="0"/>
                <a:cs typeface="Calibri" charset="0"/>
              </a:rPr>
              <a:t>Their applications</a:t>
            </a:r>
            <a:endParaRPr lang="en-US" sz="3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Feature-Based Alignment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After extracted features from images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match these features across different images(the set of matching features is geometrically consistent)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Feature-based alignment is the problem of estimating the motion between two or more sets of matched 2D or 3D points.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the technique, a sparse set of features are detected in one image and matched with the features in the other image. A transformation is then calculated based on these matched features that warp one image onto the other.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374637-D2AB-B705-9DDE-769E1882B53E}"/>
                  </a:ext>
                </a:extLst>
              </p14:cNvPr>
              <p14:cNvContentPartPr/>
              <p14:nvPr/>
            </p14:nvContentPartPr>
            <p14:xfrm>
              <a:off x="5238720" y="1409760"/>
              <a:ext cx="212148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374637-D2AB-B705-9DDE-769E1882B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360" y="1400400"/>
                <a:ext cx="2140200" cy="6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Feature-Based Alignment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4959544" cy="2875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9" y="3429000"/>
            <a:ext cx="4563940" cy="2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Give a set of matched feature points: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where xi </a:t>
            </a:r>
            <a:r>
              <a:rPr lang="mr-IN" sz="1600" dirty="0"/>
              <a:t>–</a:t>
            </a:r>
            <a:r>
              <a:rPr lang="en-US" sz="1600" dirty="0"/>
              <a:t> point in one image, </a:t>
            </a:r>
            <a:r>
              <a:rPr lang="en-US" sz="1600" dirty="0" err="1"/>
              <a:t>x’i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point in the other image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transformation: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where f </a:t>
            </a:r>
            <a:r>
              <a:rPr lang="mr-IN" sz="1600" dirty="0"/>
              <a:t>–</a:t>
            </a:r>
            <a:r>
              <a:rPr lang="en-US" sz="1600" dirty="0"/>
              <a:t> transformation function, p is parameters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/>
              </a:rPr>
              <a:t>How to find the best estimate of p? Least Squares Error: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1757386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90" y="3343848"/>
            <a:ext cx="2269144" cy="61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48976"/>
            <a:ext cx="3886200" cy="790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45002-19AF-A7F0-9E06-A67C856B1564}"/>
                  </a:ext>
                </a:extLst>
              </p14:cNvPr>
              <p14:cNvContentPartPr/>
              <p14:nvPr/>
            </p14:nvContentPartPr>
            <p14:xfrm>
              <a:off x="2660040" y="5927760"/>
              <a:ext cx="3238920" cy="2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45002-19AF-A7F0-9E06-A67C856B15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0680" y="5918400"/>
                <a:ext cx="32576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Find the parameter that minimize squared error: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105400" cy="866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62464"/>
            <a:ext cx="2409863" cy="200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746500"/>
            <a:ext cx="2371262" cy="202256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09800" y="4267200"/>
            <a:ext cx="403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4864666"/>
            <a:ext cx="4114800" cy="3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05000" y="4806950"/>
            <a:ext cx="4081231" cy="41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12" y="4299088"/>
            <a:ext cx="752276" cy="2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2D alignment using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Uncertainty weighting</a:t>
            </a:r>
            <a:r>
              <a:rPr lang="en-US" sz="2000" dirty="0">
                <a:sym typeface="Wingdings"/>
              </a:rPr>
              <a:t> minimize the weighted least squares problem:</a:t>
            </a:r>
          </a:p>
          <a:p>
            <a:pPr>
              <a:lnSpc>
                <a:spcPct val="150000"/>
              </a:lnSpc>
            </a:pPr>
            <a:endParaRPr lang="en-US" sz="2000" dirty="0">
              <a:sym typeface="Wingdings"/>
            </a:endParaRPr>
          </a:p>
          <a:p>
            <a:pPr>
              <a:lnSpc>
                <a:spcPct val="150000"/>
              </a:lnSpc>
            </a:pPr>
            <a:endParaRPr lang="en-US" sz="2000" dirty="0">
              <a:sym typeface="Wingdings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2882900" cy="7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Iterative algorithms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Most problems in computer vision do not have a simple linear relationship between the measurements and the unknowns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resulting problem is called </a:t>
            </a:r>
            <a:r>
              <a:rPr lang="en-US" sz="2000" i="1" dirty="0"/>
              <a:t>non-linear least squares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To minimize the non-linear least squares problem: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16375"/>
            <a:ext cx="5943600" cy="2051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3296B7-E9F0-E801-236A-4B98D12F1C16}"/>
                  </a:ext>
                </a:extLst>
              </p14:cNvPr>
              <p14:cNvContentPartPr/>
              <p14:nvPr/>
            </p14:nvContentPartPr>
            <p14:xfrm>
              <a:off x="3482640" y="6216120"/>
              <a:ext cx="2160000" cy="42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3296B7-E9F0-E801-236A-4B98D12F1C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3280" y="6206760"/>
                <a:ext cx="217872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Robust least squares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Robust least squares refer to a variety of regression methods designed to be robust, or less sensitive, to outliers: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M-estimation addresses dependent variable outliers where the value of the dependent variable differs markedly from the regression model norm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S-estimation is a computationally intensive procedure that focuses on outliers in the </a:t>
            </a:r>
            <a:r>
              <a:rPr lang="en-US" sz="1800" dirty="0" err="1"/>
              <a:t>regressor</a:t>
            </a:r>
            <a:r>
              <a:rPr lang="en-US" sz="1800" dirty="0"/>
              <a:t> variables.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MM‑estimation is a combination of S‑estimation and M‑estimation. The procedure starts by performing S-estimation, and then uses the estimates obtained from S‑estimation as the starting point for M‑estimation</a:t>
            </a:r>
            <a:r>
              <a:rPr lang="en-US" sz="1600" dirty="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F6631-6B62-23E8-ABDE-822C62862881}"/>
                  </a:ext>
                </a:extLst>
              </p14:cNvPr>
              <p14:cNvContentPartPr/>
              <p14:nvPr/>
            </p14:nvContentPartPr>
            <p14:xfrm>
              <a:off x="1261800" y="485640"/>
              <a:ext cx="7535880" cy="441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F6631-6B62-23E8-ABDE-822C628628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40" y="476280"/>
                <a:ext cx="7554600" cy="44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618</Words>
  <Application>Microsoft Office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Office Theme</vt:lpstr>
      <vt:lpstr>2D and 3D feature-based alignment </vt:lpstr>
      <vt:lpstr>Objectives</vt:lpstr>
      <vt:lpstr>Feature-Based Alignment</vt:lpstr>
      <vt:lpstr>Feature-Based Alignment</vt:lpstr>
      <vt:lpstr>2D alignment using least squares</vt:lpstr>
      <vt:lpstr>2D alignment using least squares</vt:lpstr>
      <vt:lpstr>2D alignment using least squares</vt:lpstr>
      <vt:lpstr>Iterative algorithms</vt:lpstr>
      <vt:lpstr>Robust least squares</vt:lpstr>
      <vt:lpstr>RANdom SAmple Consensus- RANSAC</vt:lpstr>
      <vt:lpstr>RANSAC Algorithm</vt:lpstr>
      <vt:lpstr>RANSAC Algorithm</vt:lpstr>
      <vt:lpstr>3D alignment</vt:lpstr>
      <vt:lpstr>3D alignment</vt:lpstr>
      <vt:lpstr>Applications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Dinh Ngoc An</cp:lastModifiedBy>
  <cp:revision>749</cp:revision>
  <dcterms:created xsi:type="dcterms:W3CDTF">2007-08-21T04:43:22Z</dcterms:created>
  <dcterms:modified xsi:type="dcterms:W3CDTF">2023-03-26T00:23:49Z</dcterms:modified>
</cp:coreProperties>
</file>