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5143500" cx="9144000"/>
  <p:notesSz cx="6858000" cy="9144000"/>
  <p:embeddedFontLst>
    <p:embeddedFont>
      <p:font typeface="Catamaran"/>
      <p:regular r:id="rId98"/>
      <p:bold r:id="rId99"/>
    </p:embeddedFont>
    <p:embeddedFont>
      <p:font typeface="Catamaran Thin"/>
      <p:regular r:id="rId100"/>
      <p:bold r:id="rId101"/>
    </p:embeddedFon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6" roundtripDataSignature="AMtx7mjudd4vggemEwefZOPKSucevN+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126FCC-FCA0-4B3B-9593-3E92056BF388}">
  <a:tblStyle styleId="{2F126FCC-FCA0-4B3B-9593-3E92056BF3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C1B655A-ADCD-482A-A4A2-2068F298208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6" Type="http://customschemas.google.com/relationships/presentationmetadata" Target="metadata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font" Target="fonts/CatamaranThin-bold.fntdata"/><Relationship Id="rId100" Type="http://schemas.openxmlformats.org/officeDocument/2006/relationships/font" Target="fonts/CatamaranThin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Catamaran-bold.fntdata"/><Relationship Id="rId10" Type="http://schemas.openxmlformats.org/officeDocument/2006/relationships/slide" Target="slides/slide5.xml"/><Relationship Id="rId98" Type="http://schemas.openxmlformats.org/officeDocument/2006/relationships/font" Target="fonts/Catamaran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6a35a4fc17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6a35a4fc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6a35a4fc17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6a35a4fc1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a35a4fc17_0_2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6a35a4fc1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a35a4fc17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6a35a4fc1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I. So với mặt bằng chung, hs VN có năng lực ở những môn nào nhất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1. Đưa ra phổ điểm của 11 môn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2. Mean vs variance của 11 môn, sau đó đưa ra đánh giá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da46b9849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5da46b984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da46b9849_1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5da46b984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da46b9849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5da46b984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5da46b9849_16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5da46b9849_1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94cd348c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94cd34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a35a4fc17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6a35a4fc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da46b984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5da46b98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a35a4fc17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16a35a4fc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a35a4fc1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6a35a4f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6a35a4fc17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6a35a4fc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6a35a4fc17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6a35a4fc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a35a4fc17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16a35a4fc1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6a35a4fc17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16a35a4fc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6a35a4fc17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16a35a4fc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6a35a4fc17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16a35a4fc1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394cd348c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18394cd34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8394cd348c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18394cd348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a35a4fc17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6a35a4fc1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394cd34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18394cd3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394cd348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394cd34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7db3390fb3_1_3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17db3390fb3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II. Thí sinh chọn tổ hợp nào nhiều hơn và tại sao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1. Tình điểm trung bình tổ hợp của xã hội và tự nhiên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2. Dùng histplot để visualization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8305fe0c12_7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8305fe0c12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305fe0c12_7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305fe0c12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305fe0c12_7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305fe0c12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8305fe0c12_7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8305fe0c12_7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305fe0c12_7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8305fe0c12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8613e9f579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8613e9f57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8613e9f579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8613e9f57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da46b9849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5da46b984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I. So với mặt bằng chung, hs VN có năng lực ở những môn nào nhất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1. Đưa ra phổ điểm của 11 môn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2. Mean vs variance của 11 môn, sau đó đưa ra đánh giá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8613e9f579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8613e9f57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8305fe0c12_7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8305fe0c12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db3390fb3_1_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17db3390fb3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III. Sự chênh lệch năng lực về các tỉnh thành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1. Show ra sự chênh lệch giữa các nhóm (cao, thấp)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2.</a:t>
            </a:r>
            <a:r>
              <a:rPr lang="en">
                <a:solidFill>
                  <a:schemeClr val="dk1"/>
                </a:solidFill>
              </a:rPr>
              <a:t>Nếu đc thì làm map phân bố, không thì chart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8305fe0c12_9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8305fe0c12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373efd0d4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373efd0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8373efd0d4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8373efd0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8373efd0d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8373efd0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373efd0d4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373efd0d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8373efd0d4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8373efd0d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8613e9f57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8613e9f5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a35a4fc17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6a35a4fc1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II. Thí sinh chọn tổ hợp nào nhiều hơn và tại sao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1. Tình điểm trung bình tổ hợp của xã hội và tự nhiên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2. Dùng histplot để visualization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8305fe0c12_1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8305fe0c12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8373efd0d4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8373efd0d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82a4e56e2b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g182a4e56e2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5da46b9849_1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15da46b9849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7db3390fb3_1_2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g17db3390fb3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a35a4fc17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6a35a4fc1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III. Sự chênh lệch năng lực về các tỉnh thành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   1. Show ra sự chênh lệch giữa các nhóm (cao, thấp)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2.Nếu đc thì làm map phân bố, không thì chart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5" name="Google Shape;9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da46b9849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5da46b984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3" name="Google Shape;10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7" name="Google Shape;11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9" name="Google Shape;11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da46b9849_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da46b984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Câu hỏi cần dữ liệu về loại vaccine được tiêm, tình trạng tiêm vaccine và thời gian tiêm vaccine của người dân Thụy Sỹ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9" name="Google Shape;11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4" name="Google Shape;12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9" name="Google Shape;1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9" name="Google Shape;12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0" name="Google Shape;13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9" name="Google Shape;13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8" name="Google Shape;14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0" name="Google Shape;14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a35a4fc17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6a35a4fc1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0" name="Google Shape;17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9" name="Google Shape;21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6" name="Google Shape;21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4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1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5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79" name="Google Shape;179;p5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50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92" name="Google Shape;192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50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42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34" name="Google Shape;34;p42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2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2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2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2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2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2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2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2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42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3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51" name="Google Shape;51;p4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4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66" name="Google Shape;66;p44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4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4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4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44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44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5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490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5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5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45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2" name="Google Shape;92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45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5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5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5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5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5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5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5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5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5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46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06" name="Google Shape;106;p4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4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8" name="Google Shape;118;p46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9" name="Google Shape;119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47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23" name="Google Shape;123;p47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7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7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7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7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7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7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7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7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7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7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7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7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7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7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7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7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7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7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48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45" name="Google Shape;145;p4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48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48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8" name="Google Shape;158;p48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9" name="Google Shape;159;p48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0" name="Google Shape;160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9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49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64" name="Google Shape;164;p49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9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9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9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9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9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9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9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9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9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9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4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" name="Google Shape;176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78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9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6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fonts.google.com/specimen/Catamaran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2.jpg"/><Relationship Id="rId4" Type="http://schemas.openxmlformats.org/officeDocument/2006/relationships/image" Target="../media/image34.jpg"/><Relationship Id="rId5" Type="http://schemas.openxmlformats.org/officeDocument/2006/relationships/image" Target="../media/image45.jpg"/><Relationship Id="rId6" Type="http://schemas.openxmlformats.org/officeDocument/2006/relationships/image" Target="../media/image4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twitter.com/googledocs/status/730087240156643328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"/>
          <p:cNvPicPr preferRelativeResize="0"/>
          <p:nvPr/>
        </p:nvPicPr>
        <p:blipFill rotWithShape="1">
          <a:blip r:embed="rId3">
            <a:alphaModFix/>
          </a:blip>
          <a:srcRect b="0" l="4710" r="4710" t="0"/>
          <a:stretch/>
        </p:blipFill>
        <p:spPr>
          <a:xfrm>
            <a:off x="4699001" y="-290734"/>
            <a:ext cx="4044927" cy="4465423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Group 2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a35a4fc17_0_19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COLLECT THE DATA</a:t>
            </a:r>
            <a:endParaRPr/>
          </a:p>
        </p:txBody>
      </p:sp>
      <p:sp>
        <p:nvSpPr>
          <p:cNvPr id="322" name="Google Shape;322;g16a35a4fc17_0_192"/>
          <p:cNvSpPr txBox="1"/>
          <p:nvPr>
            <p:ph idx="1" type="body"/>
          </p:nvPr>
        </p:nvSpPr>
        <p:spPr>
          <a:xfrm>
            <a:off x="855300" y="1403886"/>
            <a:ext cx="74334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have consulted many sources in famous and officially data websites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Since the data mainly concern about candidates score, we look for pages contain related data which is officially published by the government.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have scraped the data from these websites using APIs.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 sz="1800"/>
          </a:p>
        </p:txBody>
      </p:sp>
      <p:sp>
        <p:nvSpPr>
          <p:cNvPr id="323" name="Google Shape;323;g16a35a4fc17_0_192"/>
          <p:cNvSpPr txBox="1"/>
          <p:nvPr/>
        </p:nvSpPr>
        <p:spPr>
          <a:xfrm>
            <a:off x="855300" y="3849712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g16a35a4fc17_0_19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g16a35a4fc17_0_192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326" name="Google Shape;326;g16a35a4fc17_0_19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16a35a4fc17_0_19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6a35a4fc17_0_19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16a35a4fc17_0_19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g16a35a4fc17_0_192"/>
          <p:cNvSpPr/>
          <p:nvPr/>
        </p:nvSpPr>
        <p:spPr>
          <a:xfrm>
            <a:off x="-68725" y="2840662"/>
            <a:ext cx="666300" cy="6696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6a35a4fc17_0_192"/>
          <p:cNvSpPr txBox="1"/>
          <p:nvPr>
            <p:ph type="title"/>
          </p:nvPr>
        </p:nvSpPr>
        <p:spPr>
          <a:xfrm>
            <a:off x="779100" y="3047212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ABOUT COPYRIGHT</a:t>
            </a:r>
            <a:endParaRPr/>
          </a:p>
        </p:txBody>
      </p:sp>
      <p:sp>
        <p:nvSpPr>
          <p:cNvPr id="332" name="Google Shape;332;g16a35a4fc17_0_192"/>
          <p:cNvSpPr txBox="1"/>
          <p:nvPr>
            <p:ph idx="1" type="body"/>
          </p:nvPr>
        </p:nvSpPr>
        <p:spPr>
          <a:xfrm>
            <a:off x="855300" y="3565161"/>
            <a:ext cx="74334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 copyrights reserved to the official website which we will listed references in the resources section.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 sz="1800"/>
          </a:p>
        </p:txBody>
      </p:sp>
      <p:grpSp>
        <p:nvGrpSpPr>
          <p:cNvPr id="333" name="Google Shape;333;g16a35a4fc17_0_192"/>
          <p:cNvGrpSpPr/>
          <p:nvPr/>
        </p:nvGrpSpPr>
        <p:grpSpPr>
          <a:xfrm>
            <a:off x="135880" y="3085996"/>
            <a:ext cx="257118" cy="276131"/>
            <a:chOff x="135880" y="2781196"/>
            <a:chExt cx="257118" cy="276131"/>
          </a:xfrm>
        </p:grpSpPr>
        <p:sp>
          <p:nvSpPr>
            <p:cNvPr id="334" name="Google Shape;334;g16a35a4fc17_0_192"/>
            <p:cNvSpPr/>
            <p:nvPr/>
          </p:nvSpPr>
          <p:spPr>
            <a:xfrm>
              <a:off x="135880" y="2781196"/>
              <a:ext cx="257118" cy="276131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6a35a4fc17_0_192"/>
            <p:cNvSpPr/>
            <p:nvPr/>
          </p:nvSpPr>
          <p:spPr>
            <a:xfrm>
              <a:off x="266158" y="2904528"/>
              <a:ext cx="17333" cy="16905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6a35a4fc17_0_192"/>
            <p:cNvSpPr/>
            <p:nvPr/>
          </p:nvSpPr>
          <p:spPr>
            <a:xfrm>
              <a:off x="237589" y="2819720"/>
              <a:ext cx="53699" cy="9959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6a35a4fc17_0_192"/>
            <p:cNvSpPr/>
            <p:nvPr/>
          </p:nvSpPr>
          <p:spPr>
            <a:xfrm>
              <a:off x="244944" y="2871214"/>
              <a:ext cx="22100" cy="22079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a35a4fc17_0_2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g16a35a4fc17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388" y="197975"/>
            <a:ext cx="67712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a35a4fc17_0_282"/>
          <p:cNvSpPr txBox="1"/>
          <p:nvPr>
            <p:ph idx="4294967295" type="title"/>
          </p:nvPr>
        </p:nvSpPr>
        <p:spPr>
          <a:xfrm>
            <a:off x="2613375" y="-234575"/>
            <a:ext cx="36126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 sz="2800"/>
              <a:t> </a:t>
            </a:r>
            <a:endParaRPr sz="2800"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en" sz="2800"/>
              <a:t>TOPIC DETAILS</a:t>
            </a:r>
            <a:endParaRPr sz="2800"/>
          </a:p>
        </p:txBody>
      </p:sp>
      <p:sp>
        <p:nvSpPr>
          <p:cNvPr id="349" name="Google Shape;349;g16a35a4fc17_0_28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a35a4fc17_0_217"/>
          <p:cNvSpPr txBox="1"/>
          <p:nvPr>
            <p:ph idx="1" type="body"/>
          </p:nvPr>
        </p:nvSpPr>
        <p:spPr>
          <a:xfrm>
            <a:off x="2753950" y="10683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Compared to the common ground, in which subjects are Vietnamese students most capable?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55" name="Google Shape;355;g16a35a4fc17_0_2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g16a35a4fc17_0_217"/>
          <p:cNvSpPr/>
          <p:nvPr/>
        </p:nvSpPr>
        <p:spPr>
          <a:xfrm>
            <a:off x="4363650" y="264800"/>
            <a:ext cx="459300" cy="44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6a35a4fc17_0_217"/>
          <p:cNvSpPr/>
          <p:nvPr/>
        </p:nvSpPr>
        <p:spPr>
          <a:xfrm>
            <a:off x="4415698" y="301562"/>
            <a:ext cx="312791" cy="126806"/>
          </a:xfrm>
          <a:custGeom>
            <a:rect b="b" l="l" r="r" t="t"/>
            <a:pathLst>
              <a:path extrusionOk="0" h="859701" w="2085276">
                <a:moveTo>
                  <a:pt x="2085276" y="859701"/>
                </a:moveTo>
                <a:cubicBezTo>
                  <a:pt x="2064893" y="746925"/>
                  <a:pt x="2027047" y="641516"/>
                  <a:pt x="1974723" y="545821"/>
                </a:cubicBezTo>
                <a:lnTo>
                  <a:pt x="1952816" y="507721"/>
                </a:lnTo>
                <a:cubicBezTo>
                  <a:pt x="1535303" y="-176492"/>
                  <a:pt x="577914" y="-161950"/>
                  <a:pt x="140271" y="507721"/>
                </a:cubicBezTo>
                <a:lnTo>
                  <a:pt x="116523" y="545821"/>
                </a:lnTo>
                <a:cubicBezTo>
                  <a:pt x="57721" y="643421"/>
                  <a:pt x="18098" y="749783"/>
                  <a:pt x="0" y="859701"/>
                </a:cubicBezTo>
                <a:lnTo>
                  <a:pt x="2085276" y="8597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8" name="Google Shape;358;g16a35a4fc17_0_217"/>
          <p:cNvSpPr/>
          <p:nvPr/>
        </p:nvSpPr>
        <p:spPr>
          <a:xfrm>
            <a:off x="4414032" y="434662"/>
            <a:ext cx="317026" cy="126444"/>
          </a:xfrm>
          <a:custGeom>
            <a:rect b="b" l="l" r="r" t="t"/>
            <a:pathLst>
              <a:path extrusionOk="0" h="857250" w="2113506">
                <a:moveTo>
                  <a:pt x="3910" y="178753"/>
                </a:moveTo>
                <a:cubicBezTo>
                  <a:pt x="22706" y="451485"/>
                  <a:pt x="153833" y="652844"/>
                  <a:pt x="287056" y="857250"/>
                </a:cubicBezTo>
                <a:lnTo>
                  <a:pt x="1834170" y="857250"/>
                </a:lnTo>
                <a:cubicBezTo>
                  <a:pt x="1971457" y="654495"/>
                  <a:pt x="2109316" y="461137"/>
                  <a:pt x="2113316" y="178753"/>
                </a:cubicBezTo>
                <a:lnTo>
                  <a:pt x="2113507" y="140653"/>
                </a:lnTo>
                <a:cubicBezTo>
                  <a:pt x="2112935" y="92710"/>
                  <a:pt x="2109125" y="45784"/>
                  <a:pt x="2102585" y="0"/>
                </a:cubicBezTo>
                <a:lnTo>
                  <a:pt x="5815" y="0"/>
                </a:lnTo>
                <a:cubicBezTo>
                  <a:pt x="-1170" y="58991"/>
                  <a:pt x="-1932" y="118872"/>
                  <a:pt x="3910" y="1787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9" name="Google Shape;359;g16a35a4fc17_0_217"/>
          <p:cNvSpPr/>
          <p:nvPr/>
        </p:nvSpPr>
        <p:spPr>
          <a:xfrm>
            <a:off x="4460637" y="567399"/>
            <a:ext cx="224495" cy="126369"/>
          </a:xfrm>
          <a:custGeom>
            <a:rect b="b" l="l" r="r" t="t"/>
            <a:pathLst>
              <a:path extrusionOk="0" h="856741" w="1496631">
                <a:moveTo>
                  <a:pt x="0" y="0"/>
                </a:moveTo>
                <a:cubicBezTo>
                  <a:pt x="63500" y="97853"/>
                  <a:pt x="125984" y="197485"/>
                  <a:pt x="175451" y="306896"/>
                </a:cubicBezTo>
                <a:lnTo>
                  <a:pt x="191071" y="344996"/>
                </a:lnTo>
                <a:cubicBezTo>
                  <a:pt x="230060" y="445262"/>
                  <a:pt x="254762" y="554419"/>
                  <a:pt x="254762" y="679895"/>
                </a:cubicBezTo>
                <a:cubicBezTo>
                  <a:pt x="254762" y="777558"/>
                  <a:pt x="333946" y="856742"/>
                  <a:pt x="431610" y="856742"/>
                </a:cubicBezTo>
                <a:lnTo>
                  <a:pt x="1080960" y="856742"/>
                </a:lnTo>
                <a:cubicBezTo>
                  <a:pt x="1189609" y="856488"/>
                  <a:pt x="1267206" y="763143"/>
                  <a:pt x="1257808" y="656653"/>
                </a:cubicBezTo>
                <a:cubicBezTo>
                  <a:pt x="1257808" y="539178"/>
                  <a:pt x="1277874" y="437261"/>
                  <a:pt x="1310259" y="344996"/>
                </a:cubicBezTo>
                <a:lnTo>
                  <a:pt x="1324483" y="306896"/>
                </a:lnTo>
                <a:cubicBezTo>
                  <a:pt x="1370775" y="194501"/>
                  <a:pt x="1432687" y="95567"/>
                  <a:pt x="14966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60" name="Google Shape;360;g16a35a4fc17_0_217"/>
          <p:cNvGrpSpPr/>
          <p:nvPr/>
        </p:nvGrpSpPr>
        <p:grpSpPr>
          <a:xfrm>
            <a:off x="4297614" y="196849"/>
            <a:ext cx="548677" cy="585300"/>
            <a:chOff x="6565437" y="1588001"/>
            <a:chExt cx="744272" cy="793950"/>
          </a:xfrm>
        </p:grpSpPr>
        <p:sp>
          <p:nvSpPr>
            <p:cNvPr id="361" name="Google Shape;361;g16a35a4fc17_0_217"/>
            <p:cNvSpPr/>
            <p:nvPr/>
          </p:nvSpPr>
          <p:spPr>
            <a:xfrm>
              <a:off x="7127411" y="1694452"/>
              <a:ext cx="76068" cy="75403"/>
            </a:xfrm>
            <a:custGeom>
              <a:rect b="b" l="l" r="r" t="t"/>
              <a:pathLst>
                <a:path extrusionOk="0" h="132" w="133">
                  <a:moveTo>
                    <a:pt x="12" y="132"/>
                  </a:moveTo>
                  <a:cubicBezTo>
                    <a:pt x="9" y="132"/>
                    <a:pt x="6" y="131"/>
                    <a:pt x="4" y="128"/>
                  </a:cubicBezTo>
                  <a:cubicBezTo>
                    <a:pt x="0" y="124"/>
                    <a:pt x="0" y="118"/>
                    <a:pt x="4" y="11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8" y="0"/>
                    <a:pt x="124" y="0"/>
                    <a:pt x="128" y="4"/>
                  </a:cubicBezTo>
                  <a:cubicBezTo>
                    <a:pt x="133" y="8"/>
                    <a:pt x="133" y="15"/>
                    <a:pt x="128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1"/>
                    <a:pt x="14" y="132"/>
                    <a:pt x="12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62" name="Google Shape;362;g16a35a4fc17_0_217"/>
            <p:cNvSpPr/>
            <p:nvPr/>
          </p:nvSpPr>
          <p:spPr>
            <a:xfrm>
              <a:off x="7209689" y="1954149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1"/>
                  </a:cubicBezTo>
                  <a:cubicBezTo>
                    <a:pt x="175" y="17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63" name="Google Shape;363;g16a35a4fc17_0_217"/>
            <p:cNvSpPr/>
            <p:nvPr/>
          </p:nvSpPr>
          <p:spPr>
            <a:xfrm>
              <a:off x="7127411" y="2150197"/>
              <a:ext cx="76068" cy="75625"/>
            </a:xfrm>
            <a:custGeom>
              <a:rect b="b" l="l" r="r" t="t"/>
              <a:pathLst>
                <a:path extrusionOk="0" h="132" w="133">
                  <a:moveTo>
                    <a:pt x="121" y="132"/>
                  </a:moveTo>
                  <a:cubicBezTo>
                    <a:pt x="119" y="132"/>
                    <a:pt x="116" y="131"/>
                    <a:pt x="114" y="12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ubicBezTo>
                    <a:pt x="9" y="0"/>
                    <a:pt x="15" y="0"/>
                    <a:pt x="20" y="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33" y="118"/>
                    <a:pt x="133" y="124"/>
                    <a:pt x="129" y="129"/>
                  </a:cubicBezTo>
                  <a:cubicBezTo>
                    <a:pt x="127" y="131"/>
                    <a:pt x="124" y="132"/>
                    <a:pt x="121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64" name="Google Shape;364;g16a35a4fc17_0_217"/>
            <p:cNvSpPr/>
            <p:nvPr/>
          </p:nvSpPr>
          <p:spPr>
            <a:xfrm>
              <a:off x="6671888" y="2150863"/>
              <a:ext cx="76068" cy="74960"/>
            </a:xfrm>
            <a:custGeom>
              <a:rect b="b" l="l" r="r" t="t"/>
              <a:pathLst>
                <a:path extrusionOk="0" h="131" w="133">
                  <a:moveTo>
                    <a:pt x="12" y="131"/>
                  </a:moveTo>
                  <a:cubicBezTo>
                    <a:pt x="9" y="131"/>
                    <a:pt x="7" y="130"/>
                    <a:pt x="5" y="128"/>
                  </a:cubicBezTo>
                  <a:cubicBezTo>
                    <a:pt x="0" y="124"/>
                    <a:pt x="0" y="117"/>
                    <a:pt x="5" y="1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8" y="0"/>
                    <a:pt x="125" y="0"/>
                    <a:pt x="129" y="4"/>
                  </a:cubicBezTo>
                  <a:cubicBezTo>
                    <a:pt x="133" y="8"/>
                    <a:pt x="133" y="14"/>
                    <a:pt x="129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0"/>
                    <a:pt x="15" y="131"/>
                    <a:pt x="12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65" name="Google Shape;365;g16a35a4fc17_0_217"/>
            <p:cNvSpPr/>
            <p:nvPr/>
          </p:nvSpPr>
          <p:spPr>
            <a:xfrm>
              <a:off x="6565437" y="1954593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0"/>
                  </a:cubicBezTo>
                  <a:cubicBezTo>
                    <a:pt x="175" y="16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66" name="Google Shape;366;g16a35a4fc17_0_217"/>
            <p:cNvSpPr/>
            <p:nvPr/>
          </p:nvSpPr>
          <p:spPr>
            <a:xfrm>
              <a:off x="6671888" y="1694896"/>
              <a:ext cx="75403" cy="74960"/>
            </a:xfrm>
            <a:custGeom>
              <a:rect b="b" l="l" r="r" t="t"/>
              <a:pathLst>
                <a:path extrusionOk="0" h="131" w="132">
                  <a:moveTo>
                    <a:pt x="121" y="131"/>
                  </a:moveTo>
                  <a:cubicBezTo>
                    <a:pt x="118" y="131"/>
                    <a:pt x="115" y="130"/>
                    <a:pt x="113" y="12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32" y="117"/>
                    <a:pt x="132" y="124"/>
                    <a:pt x="128" y="128"/>
                  </a:cubicBezTo>
                  <a:cubicBezTo>
                    <a:pt x="126" y="130"/>
                    <a:pt x="124" y="131"/>
                    <a:pt x="121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67" name="Google Shape;367;g16a35a4fc17_0_217"/>
            <p:cNvSpPr/>
            <p:nvPr/>
          </p:nvSpPr>
          <p:spPr>
            <a:xfrm>
              <a:off x="6931363" y="1588001"/>
              <a:ext cx="11976" cy="100020"/>
            </a:xfrm>
            <a:custGeom>
              <a:rect b="b" l="l" r="r" t="t"/>
              <a:pathLst>
                <a:path extrusionOk="0" h="175" w="21">
                  <a:moveTo>
                    <a:pt x="11" y="175"/>
                  </a:moveTo>
                  <a:cubicBezTo>
                    <a:pt x="5" y="175"/>
                    <a:pt x="0" y="171"/>
                    <a:pt x="0" y="1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71"/>
                    <a:pt x="17" y="175"/>
                    <a:pt x="11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68" name="Google Shape;368;g16a35a4fc17_0_217"/>
            <p:cNvSpPr/>
            <p:nvPr/>
          </p:nvSpPr>
          <p:spPr>
            <a:xfrm>
              <a:off x="6847311" y="2280157"/>
              <a:ext cx="180080" cy="25726"/>
            </a:xfrm>
            <a:custGeom>
              <a:rect b="b" l="l" r="r" t="t"/>
              <a:pathLst>
                <a:path extrusionOk="0" h="45" w="31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93" y="45"/>
                    <a:pt x="293" y="45"/>
                    <a:pt x="293" y="45"/>
                  </a:cubicBezTo>
                  <a:cubicBezTo>
                    <a:pt x="305" y="45"/>
                    <a:pt x="315" y="35"/>
                    <a:pt x="315" y="23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69" name="Google Shape;369;g16a35a4fc17_0_217"/>
            <p:cNvSpPr/>
            <p:nvPr/>
          </p:nvSpPr>
          <p:spPr>
            <a:xfrm>
              <a:off x="6851968" y="2318524"/>
              <a:ext cx="170766" cy="25726"/>
            </a:xfrm>
            <a:custGeom>
              <a:rect b="b" l="l" r="r" t="t"/>
              <a:pathLst>
                <a:path extrusionOk="0" h="45" w="299">
                  <a:moveTo>
                    <a:pt x="0" y="22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277" y="45"/>
                    <a:pt x="277" y="45"/>
                    <a:pt x="277" y="45"/>
                  </a:cubicBezTo>
                  <a:cubicBezTo>
                    <a:pt x="289" y="45"/>
                    <a:pt x="299" y="35"/>
                    <a:pt x="299" y="22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10"/>
                    <a:pt x="289" y="0"/>
                    <a:pt x="2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370" name="Google Shape;370;g16a35a4fc17_0_217"/>
            <p:cNvSpPr/>
            <p:nvPr/>
          </p:nvSpPr>
          <p:spPr>
            <a:xfrm>
              <a:off x="6876364" y="2356225"/>
              <a:ext cx="122419" cy="25726"/>
            </a:xfrm>
            <a:custGeom>
              <a:rect b="b" l="l" r="r" t="t"/>
              <a:pathLst>
                <a:path extrusionOk="0" h="45" w="214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204" y="45"/>
                    <a:pt x="214" y="35"/>
                    <a:pt x="214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4" y="10"/>
                    <a:pt x="204" y="0"/>
                    <a:pt x="19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5da46b9849_1_38"/>
          <p:cNvSpPr txBox="1"/>
          <p:nvPr>
            <p:ph type="ctrTitle"/>
          </p:nvPr>
        </p:nvSpPr>
        <p:spPr>
          <a:xfrm>
            <a:off x="2305150" y="2884375"/>
            <a:ext cx="6078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376" name="Google Shape;376;g15da46b9849_1_38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Explore and analyse data for each topic</a:t>
            </a:r>
            <a:endParaRPr/>
          </a:p>
        </p:txBody>
      </p:sp>
      <p:sp>
        <p:nvSpPr>
          <p:cNvPr id="377" name="Google Shape;377;g15da46b9849_1_38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5da46b9849_1_11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383" name="Google Shape;383;g15da46b9849_1_118"/>
          <p:cNvSpPr txBox="1"/>
          <p:nvPr>
            <p:ph idx="1" type="body"/>
          </p:nvPr>
        </p:nvSpPr>
        <p:spPr>
          <a:xfrm>
            <a:off x="855300" y="1232311"/>
            <a:ext cx="74334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analytic project will give the figures as well as the graph to have a deeper understanding of grade in VietNam Highschool Graduate Examination.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compare and visualize the data of grade in VietNam Highschool Graduate 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 	Examination.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 sz="1800"/>
          </a:p>
        </p:txBody>
      </p:sp>
      <p:sp>
        <p:nvSpPr>
          <p:cNvPr id="384" name="Google Shape;384;g15da46b9849_1_118"/>
          <p:cNvSpPr txBox="1"/>
          <p:nvPr/>
        </p:nvSpPr>
        <p:spPr>
          <a:xfrm>
            <a:off x="855300" y="3849712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5" name="Google Shape;385;g15da46b9849_1_1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6" name="Google Shape;386;g15da46b9849_1_118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387" name="Google Shape;387;g15da46b9849_1_11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15da46b9849_1_11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15da46b9849_1_11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15da46b9849_1_11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g15da46b9849_1_118"/>
          <p:cNvSpPr txBox="1"/>
          <p:nvPr>
            <p:ph idx="1" type="body"/>
          </p:nvPr>
        </p:nvSpPr>
        <p:spPr>
          <a:xfrm>
            <a:off x="855300" y="3565161"/>
            <a:ext cx="74334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92" name="Google Shape;392;g15da46b9849_1_118"/>
          <p:cNvGrpSpPr/>
          <p:nvPr/>
        </p:nvGrpSpPr>
        <p:grpSpPr>
          <a:xfrm>
            <a:off x="135880" y="3085996"/>
            <a:ext cx="257118" cy="276131"/>
            <a:chOff x="135880" y="2781196"/>
            <a:chExt cx="257118" cy="276131"/>
          </a:xfrm>
        </p:grpSpPr>
        <p:sp>
          <p:nvSpPr>
            <p:cNvPr id="393" name="Google Shape;393;g15da46b9849_1_118"/>
            <p:cNvSpPr/>
            <p:nvPr/>
          </p:nvSpPr>
          <p:spPr>
            <a:xfrm>
              <a:off x="135880" y="2781196"/>
              <a:ext cx="257118" cy="276131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15da46b9849_1_118"/>
            <p:cNvSpPr/>
            <p:nvPr/>
          </p:nvSpPr>
          <p:spPr>
            <a:xfrm>
              <a:off x="266158" y="2904528"/>
              <a:ext cx="17333" cy="16905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15da46b9849_1_118"/>
            <p:cNvSpPr/>
            <p:nvPr/>
          </p:nvSpPr>
          <p:spPr>
            <a:xfrm>
              <a:off x="237589" y="2819720"/>
              <a:ext cx="53699" cy="9959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15da46b9849_1_118"/>
            <p:cNvSpPr/>
            <p:nvPr/>
          </p:nvSpPr>
          <p:spPr>
            <a:xfrm>
              <a:off x="244944" y="2871214"/>
              <a:ext cx="22100" cy="22079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da46b9849_1_26"/>
          <p:cNvSpPr txBox="1"/>
          <p:nvPr>
            <p:ph type="ctrTitle"/>
          </p:nvPr>
        </p:nvSpPr>
        <p:spPr>
          <a:xfrm>
            <a:off x="2305150" y="2884375"/>
            <a:ext cx="6078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ANALYTIC APPROACH</a:t>
            </a:r>
            <a:endParaRPr/>
          </a:p>
        </p:txBody>
      </p:sp>
      <p:sp>
        <p:nvSpPr>
          <p:cNvPr id="402" name="Google Shape;402;g15da46b9849_1_26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Analyze the question</a:t>
            </a:r>
            <a:endParaRPr/>
          </a:p>
        </p:txBody>
      </p:sp>
      <p:sp>
        <p:nvSpPr>
          <p:cNvPr id="403" name="Google Shape;403;g15da46b9849_1_26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 i="0" sz="9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da46b9849_16_31"/>
          <p:cNvSpPr txBox="1"/>
          <p:nvPr>
            <p:ph type="title"/>
          </p:nvPr>
        </p:nvSpPr>
        <p:spPr>
          <a:xfrm>
            <a:off x="1850650" y="15218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Analytics Approach</a:t>
            </a:r>
            <a:endParaRPr/>
          </a:p>
        </p:txBody>
      </p:sp>
      <p:sp>
        <p:nvSpPr>
          <p:cNvPr id="409" name="Google Shape;409;g15da46b9849_16_31"/>
          <p:cNvSpPr txBox="1"/>
          <p:nvPr>
            <p:ph idx="1" type="body"/>
          </p:nvPr>
        </p:nvSpPr>
        <p:spPr>
          <a:xfrm>
            <a:off x="1769700" y="2169711"/>
            <a:ext cx="74334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seaborn </a:t>
            </a:r>
            <a:r>
              <a:rPr lang="en" sz="1800"/>
              <a:t>library to create the histogram chart which show the result of score </a:t>
            </a:r>
            <a:r>
              <a:rPr i="1" lang="en" sz="1800"/>
              <a:t>(from 0 to 10) </a:t>
            </a:r>
            <a:r>
              <a:rPr lang="en" sz="1800"/>
              <a:t>in each subject which is available in the national high school exam.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 the other hand, we also use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Matplotlib</a:t>
            </a:r>
            <a:r>
              <a:rPr lang="en" sz="1800"/>
              <a:t> create the chart which show mean of each subject.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After the visualization section, give conclusion as well as the answer for the topic 1.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 sz="1800"/>
          </a:p>
        </p:txBody>
      </p:sp>
      <p:sp>
        <p:nvSpPr>
          <p:cNvPr id="410" name="Google Shape;410;g15da46b9849_16_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g15da46b9849_16_31"/>
          <p:cNvSpPr txBox="1"/>
          <p:nvPr>
            <p:ph type="title"/>
          </p:nvPr>
        </p:nvSpPr>
        <p:spPr>
          <a:xfrm rot="-5626959">
            <a:off x="6680422" y="3047237"/>
            <a:ext cx="109138" cy="6649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412" name="Google Shape;412;g15da46b9849_16_31"/>
          <p:cNvGrpSpPr/>
          <p:nvPr/>
        </p:nvGrpSpPr>
        <p:grpSpPr>
          <a:xfrm>
            <a:off x="1224505" y="1630496"/>
            <a:ext cx="257118" cy="276131"/>
            <a:chOff x="135880" y="2781196"/>
            <a:chExt cx="257118" cy="276131"/>
          </a:xfrm>
        </p:grpSpPr>
        <p:sp>
          <p:nvSpPr>
            <p:cNvPr id="413" name="Google Shape;413;g15da46b9849_16_31"/>
            <p:cNvSpPr/>
            <p:nvPr/>
          </p:nvSpPr>
          <p:spPr>
            <a:xfrm>
              <a:off x="135880" y="2781196"/>
              <a:ext cx="257118" cy="276131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15da46b9849_16_31"/>
            <p:cNvSpPr/>
            <p:nvPr/>
          </p:nvSpPr>
          <p:spPr>
            <a:xfrm>
              <a:off x="266158" y="2904528"/>
              <a:ext cx="17333" cy="16905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15da46b9849_16_31"/>
            <p:cNvSpPr/>
            <p:nvPr/>
          </p:nvSpPr>
          <p:spPr>
            <a:xfrm>
              <a:off x="237589" y="2819720"/>
              <a:ext cx="53699" cy="9959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15da46b9849_16_31"/>
            <p:cNvSpPr/>
            <p:nvPr/>
          </p:nvSpPr>
          <p:spPr>
            <a:xfrm>
              <a:off x="244944" y="2871214"/>
              <a:ext cx="22100" cy="22079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g15da46b9849_16_31"/>
          <p:cNvSpPr/>
          <p:nvPr/>
        </p:nvSpPr>
        <p:spPr>
          <a:xfrm>
            <a:off x="1019900" y="1385162"/>
            <a:ext cx="666300" cy="6696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g15da46b9849_16_31"/>
          <p:cNvGrpSpPr/>
          <p:nvPr/>
        </p:nvGrpSpPr>
        <p:grpSpPr>
          <a:xfrm>
            <a:off x="1224505" y="1630496"/>
            <a:ext cx="257118" cy="276131"/>
            <a:chOff x="135880" y="2781196"/>
            <a:chExt cx="257118" cy="276131"/>
          </a:xfrm>
        </p:grpSpPr>
        <p:sp>
          <p:nvSpPr>
            <p:cNvPr id="419" name="Google Shape;419;g15da46b9849_16_31"/>
            <p:cNvSpPr/>
            <p:nvPr/>
          </p:nvSpPr>
          <p:spPr>
            <a:xfrm>
              <a:off x="135880" y="2781196"/>
              <a:ext cx="257118" cy="276131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15da46b9849_16_31"/>
            <p:cNvSpPr/>
            <p:nvPr/>
          </p:nvSpPr>
          <p:spPr>
            <a:xfrm>
              <a:off x="266158" y="2904528"/>
              <a:ext cx="17333" cy="16905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15da46b9849_16_31"/>
            <p:cNvSpPr/>
            <p:nvPr/>
          </p:nvSpPr>
          <p:spPr>
            <a:xfrm>
              <a:off x="237589" y="2819720"/>
              <a:ext cx="53699" cy="9959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15da46b9849_16_31"/>
            <p:cNvSpPr/>
            <p:nvPr/>
          </p:nvSpPr>
          <p:spPr>
            <a:xfrm>
              <a:off x="244944" y="2871214"/>
              <a:ext cx="22100" cy="22079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g15da46b9849_16_31"/>
          <p:cNvSpPr/>
          <p:nvPr/>
        </p:nvSpPr>
        <p:spPr>
          <a:xfrm>
            <a:off x="-300450" y="564425"/>
            <a:ext cx="1155900" cy="104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394cd348c_0_6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g18394cd348c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63" y="1957388"/>
            <a:ext cx="86201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8394cd348c_0_6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grpSp>
        <p:nvGrpSpPr>
          <p:cNvPr id="431" name="Google Shape;431;g18394cd348c_0_62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432" name="Google Shape;432;g18394cd348c_0_6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8394cd348c_0_6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8394cd348c_0_6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18394cd348c_0_6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a35a4fc17_0_1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441" name="Google Shape;441;g16a35a4fc17_0_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g16a35a4fc17_0_12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443" name="Google Shape;443;g16a35a4fc17_0_1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16a35a4fc17_0_1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16a35a4fc17_0_1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16a35a4fc17_0_1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g16a35a4fc17_0_12"/>
          <p:cNvSpPr txBox="1"/>
          <p:nvPr/>
        </p:nvSpPr>
        <p:spPr>
          <a:xfrm>
            <a:off x="4526175" y="17438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tamaran Thin"/>
              <a:buChar char="-"/>
            </a:pP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</a:t>
            </a:r>
            <a:r>
              <a:rPr i="1" lang="en"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chart on Math grade</a:t>
            </a:r>
            <a:endParaRPr i="1" sz="1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448" name="Google Shape;448;g16a35a4fc17_0_12"/>
          <p:cNvPicPr preferRelativeResize="0"/>
          <p:nvPr/>
        </p:nvPicPr>
        <p:blipFill rotWithShape="1">
          <a:blip r:embed="rId3">
            <a:alphaModFix/>
          </a:blip>
          <a:srcRect b="748" l="0" r="0" t="748"/>
          <a:stretch/>
        </p:blipFill>
        <p:spPr>
          <a:xfrm>
            <a:off x="779100" y="1384700"/>
            <a:ext cx="3594675" cy="345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da46b9849_1_0"/>
          <p:cNvSpPr txBox="1"/>
          <p:nvPr>
            <p:ph idx="4294967295" type="subTitle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lang="en">
                <a:solidFill>
                  <a:schemeClr val="lt2"/>
                </a:solidFill>
              </a:rPr>
              <a:t>“Education is for improving the lives of others”</a:t>
            </a:r>
            <a:endParaRPr b="0" i="0" sz="2400" u="none" cap="none" strike="noStrike">
              <a:solidFill>
                <a:schemeClr val="lt2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205" name="Google Shape;205;g15da46b9849_1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g15da46b9849_1_0"/>
          <p:cNvSpPr/>
          <p:nvPr/>
        </p:nvSpPr>
        <p:spPr>
          <a:xfrm>
            <a:off x="4303900" y="1851926"/>
            <a:ext cx="4495770" cy="3291579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rotWithShape="0" algn="bl" dir="16200000" dist="95250">
              <a:schemeClr val="dk1">
                <a:alpha val="24710"/>
              </a:scheme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5da46b9849_1_0"/>
          <p:cNvSpPr/>
          <p:nvPr/>
        </p:nvSpPr>
        <p:spPr>
          <a:xfrm>
            <a:off x="6842030" y="4523001"/>
            <a:ext cx="322719" cy="30814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g15da46b9849_1_0"/>
          <p:cNvGrpSpPr/>
          <p:nvPr/>
        </p:nvGrpSpPr>
        <p:grpSpPr>
          <a:xfrm>
            <a:off x="6441199" y="2792564"/>
            <a:ext cx="1382431" cy="1382802"/>
            <a:chOff x="6654650" y="3665275"/>
            <a:chExt cx="409100" cy="409125"/>
          </a:xfrm>
        </p:grpSpPr>
        <p:sp>
          <p:nvSpPr>
            <p:cNvPr id="209" name="Google Shape;209;g15da46b9849_1_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15da46b9849_1_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g15da46b9849_1_0"/>
          <p:cNvGrpSpPr/>
          <p:nvPr/>
        </p:nvGrpSpPr>
        <p:grpSpPr>
          <a:xfrm rot="1056760">
            <a:off x="5109526" y="3879443"/>
            <a:ext cx="913321" cy="913415"/>
            <a:chOff x="570875" y="4322250"/>
            <a:chExt cx="443300" cy="443325"/>
          </a:xfrm>
        </p:grpSpPr>
        <p:sp>
          <p:nvSpPr>
            <p:cNvPr id="212" name="Google Shape;212;g15da46b9849_1_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15da46b9849_1_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15da46b9849_1_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15da46b9849_1_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15da46b9849_1_0"/>
          <p:cNvSpPr/>
          <p:nvPr/>
        </p:nvSpPr>
        <p:spPr>
          <a:xfrm rot="2466650">
            <a:off x="5211679" y="3060758"/>
            <a:ext cx="448377" cy="4281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5da46b9849_1_0"/>
          <p:cNvSpPr/>
          <p:nvPr/>
        </p:nvSpPr>
        <p:spPr>
          <a:xfrm rot="-1609598">
            <a:off x="5867359" y="3330097"/>
            <a:ext cx="322650" cy="30807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5da46b9849_1_0"/>
          <p:cNvSpPr/>
          <p:nvPr/>
        </p:nvSpPr>
        <p:spPr>
          <a:xfrm rot="2925957">
            <a:off x="7823620" y="3574180"/>
            <a:ext cx="241702" cy="2307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5da46b9849_1_0"/>
          <p:cNvSpPr/>
          <p:nvPr/>
        </p:nvSpPr>
        <p:spPr>
          <a:xfrm rot="-1609409">
            <a:off x="6408419" y="2595964"/>
            <a:ext cx="217724" cy="2078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5da46b9849_1_0"/>
          <p:cNvSpPr txBox="1"/>
          <p:nvPr>
            <p:ph idx="4294967295" type="ctrTitle"/>
          </p:nvPr>
        </p:nvSpPr>
        <p:spPr>
          <a:xfrm>
            <a:off x="561800" y="460075"/>
            <a:ext cx="53388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lang="en" sz="7200">
                <a:solidFill>
                  <a:schemeClr val="lt1"/>
                </a:solidFill>
              </a:rPr>
              <a:t>TOPIC: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lang="en" sz="7200">
                <a:solidFill>
                  <a:schemeClr val="lt1"/>
                </a:solidFill>
              </a:rPr>
              <a:t>EDUCATION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a35a4fc17_0_2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454" name="Google Shape;454;g16a35a4fc17_0_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5" name="Google Shape;455;g16a35a4fc17_0_24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456" name="Google Shape;456;g16a35a4fc17_0_24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16a35a4fc17_0_24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16a35a4fc17_0_24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16a35a4fc17_0_24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g16a35a4fc17_0_24"/>
          <p:cNvSpPr txBox="1"/>
          <p:nvPr/>
        </p:nvSpPr>
        <p:spPr>
          <a:xfrm>
            <a:off x="4526175" y="17438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tamaran Thin"/>
              <a:buChar char="-"/>
            </a:pP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</a:t>
            </a:r>
            <a:r>
              <a:rPr i="1" lang="en"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chart on Languages grade</a:t>
            </a:r>
            <a:endParaRPr i="1" sz="1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461" name="Google Shape;461;g16a35a4fc17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00" y="1384700"/>
            <a:ext cx="3594675" cy="345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a35a4fc17_0_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467" name="Google Shape;467;g16a35a4fc17_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8" name="Google Shape;468;g16a35a4fc17_0_0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469" name="Google Shape;469;g16a35a4fc17_0_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16a35a4fc17_0_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16a35a4fc17_0_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16a35a4fc17_0_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g16a35a4fc17_0_0"/>
          <p:cNvSpPr txBox="1"/>
          <p:nvPr/>
        </p:nvSpPr>
        <p:spPr>
          <a:xfrm>
            <a:off x="4526175" y="17438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tamaran Thin"/>
              <a:buChar char="-"/>
            </a:pP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</a:t>
            </a:r>
            <a:r>
              <a:rPr i="1" lang="en"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chart on Literature grade</a:t>
            </a:r>
            <a:endParaRPr i="1" sz="1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474" name="Google Shape;474;g16a35a4fc1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53" y="1386926"/>
            <a:ext cx="3710576" cy="35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6a35a4fc17_0_3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480" name="Google Shape;480;g16a35a4fc17_0_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1" name="Google Shape;481;g16a35a4fc17_0_37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482" name="Google Shape;482;g16a35a4fc17_0_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16a35a4fc17_0_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16a35a4fc17_0_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16a35a4fc17_0_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g16a35a4fc17_0_37"/>
          <p:cNvSpPr txBox="1"/>
          <p:nvPr/>
        </p:nvSpPr>
        <p:spPr>
          <a:xfrm>
            <a:off x="4526175" y="17438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tamaran Thin"/>
              <a:buChar char="-"/>
            </a:pP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</a:t>
            </a:r>
            <a:r>
              <a:rPr i="1" lang="en"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chart on Physics grade</a:t>
            </a:r>
            <a:endParaRPr i="1" sz="1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487" name="Google Shape;487;g16a35a4fc17_0_37"/>
          <p:cNvPicPr preferRelativeResize="0"/>
          <p:nvPr/>
        </p:nvPicPr>
        <p:blipFill rotWithShape="1">
          <a:blip r:embed="rId3">
            <a:alphaModFix/>
          </a:blip>
          <a:srcRect b="748" l="0" r="0" t="748"/>
          <a:stretch/>
        </p:blipFill>
        <p:spPr>
          <a:xfrm>
            <a:off x="779100" y="1384700"/>
            <a:ext cx="3594675" cy="345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6a35a4fc17_0_4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493" name="Google Shape;493;g16a35a4fc17_0_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4" name="Google Shape;494;g16a35a4fc17_0_49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495" name="Google Shape;495;g16a35a4fc17_0_4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16a35a4fc17_0_4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16a35a4fc17_0_4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16a35a4fc17_0_4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g16a35a4fc17_0_49"/>
          <p:cNvSpPr txBox="1"/>
          <p:nvPr/>
        </p:nvSpPr>
        <p:spPr>
          <a:xfrm>
            <a:off x="4526175" y="17438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tamaran Thin"/>
              <a:buChar char="-"/>
            </a:pP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</a:t>
            </a:r>
            <a:r>
              <a:rPr i="1" lang="en"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chart on Chemistry grade</a:t>
            </a:r>
            <a:endParaRPr i="1" sz="1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500" name="Google Shape;500;g16a35a4fc17_0_49"/>
          <p:cNvPicPr preferRelativeResize="0"/>
          <p:nvPr/>
        </p:nvPicPr>
        <p:blipFill rotWithShape="1">
          <a:blip r:embed="rId3">
            <a:alphaModFix/>
          </a:blip>
          <a:srcRect b="748" l="0" r="0" t="748"/>
          <a:stretch/>
        </p:blipFill>
        <p:spPr>
          <a:xfrm>
            <a:off x="779100" y="1384700"/>
            <a:ext cx="3594675" cy="345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a35a4fc17_0_11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06" name="Google Shape;506;g16a35a4fc17_0_1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7" name="Google Shape;507;g16a35a4fc17_0_110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508" name="Google Shape;508;g16a35a4fc17_0_11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16a35a4fc17_0_11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16a35a4fc17_0_11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6a35a4fc17_0_11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g16a35a4fc17_0_110"/>
          <p:cNvSpPr txBox="1"/>
          <p:nvPr/>
        </p:nvSpPr>
        <p:spPr>
          <a:xfrm>
            <a:off x="4526175" y="17438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tamaran Thin"/>
              <a:buChar char="-"/>
            </a:pP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</a:t>
            </a:r>
            <a:r>
              <a:rPr i="1" lang="en"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chart on Biology grade</a:t>
            </a:r>
            <a:endParaRPr i="1" sz="1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513" name="Google Shape;513;g16a35a4fc17_0_110"/>
          <p:cNvPicPr preferRelativeResize="0"/>
          <p:nvPr/>
        </p:nvPicPr>
        <p:blipFill rotWithShape="1">
          <a:blip r:embed="rId3">
            <a:alphaModFix/>
          </a:blip>
          <a:srcRect b="748" l="0" r="0" t="748"/>
          <a:stretch/>
        </p:blipFill>
        <p:spPr>
          <a:xfrm>
            <a:off x="779100" y="1384700"/>
            <a:ext cx="3594675" cy="345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a35a4fc17_0_6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19" name="Google Shape;519;g16a35a4fc17_0_6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0" name="Google Shape;520;g16a35a4fc17_0_61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521" name="Google Shape;521;g16a35a4fc17_0_6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16a35a4fc17_0_6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16a35a4fc17_0_6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16a35a4fc17_0_6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g16a35a4fc17_0_61"/>
          <p:cNvSpPr txBox="1"/>
          <p:nvPr/>
        </p:nvSpPr>
        <p:spPr>
          <a:xfrm>
            <a:off x="4526175" y="17438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tamaran Thin"/>
              <a:buChar char="-"/>
            </a:pP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</a:t>
            </a:r>
            <a:r>
              <a:rPr i="1" lang="en"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chart on History grade</a:t>
            </a:r>
            <a:endParaRPr i="1" sz="1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526" name="Google Shape;526;g16a35a4fc17_0_61"/>
          <p:cNvPicPr preferRelativeResize="0"/>
          <p:nvPr/>
        </p:nvPicPr>
        <p:blipFill rotWithShape="1">
          <a:blip r:embed="rId3">
            <a:alphaModFix/>
          </a:blip>
          <a:srcRect b="748" l="0" r="0" t="748"/>
          <a:stretch/>
        </p:blipFill>
        <p:spPr>
          <a:xfrm>
            <a:off x="779100" y="1384700"/>
            <a:ext cx="3594675" cy="345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a35a4fc17_0_12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32" name="Google Shape;532;g16a35a4fc17_0_1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3" name="Google Shape;533;g16a35a4fc17_0_122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534" name="Google Shape;534;g16a35a4fc17_0_12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16a35a4fc17_0_12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16a35a4fc17_0_12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16a35a4fc17_0_12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g16a35a4fc17_0_122"/>
          <p:cNvSpPr txBox="1"/>
          <p:nvPr/>
        </p:nvSpPr>
        <p:spPr>
          <a:xfrm>
            <a:off x="4526175" y="17438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tamaran Thin"/>
              <a:buChar char="-"/>
            </a:pP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</a:t>
            </a:r>
            <a:r>
              <a:rPr i="1" lang="en"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chart on Geography grade</a:t>
            </a:r>
            <a:endParaRPr i="1" sz="1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539" name="Google Shape;539;g16a35a4fc17_0_122"/>
          <p:cNvPicPr preferRelativeResize="0"/>
          <p:nvPr/>
        </p:nvPicPr>
        <p:blipFill rotWithShape="1">
          <a:blip r:embed="rId3">
            <a:alphaModFix/>
          </a:blip>
          <a:srcRect b="748" l="0" r="0" t="748"/>
          <a:stretch/>
        </p:blipFill>
        <p:spPr>
          <a:xfrm>
            <a:off x="779100" y="1384700"/>
            <a:ext cx="3594675" cy="345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6a35a4fc17_0_7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45" name="Google Shape;545;g16a35a4fc17_0_7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6" name="Google Shape;546;g16a35a4fc17_0_73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547" name="Google Shape;547;g16a35a4fc17_0_7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16a35a4fc17_0_7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16a35a4fc17_0_7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16a35a4fc17_0_7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g16a35a4fc17_0_73"/>
          <p:cNvSpPr txBox="1"/>
          <p:nvPr/>
        </p:nvSpPr>
        <p:spPr>
          <a:xfrm>
            <a:off x="4526175" y="17438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atamaran Thin"/>
              <a:buChar char="-"/>
            </a:pP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Distribution</a:t>
            </a:r>
            <a:r>
              <a:rPr i="1" lang="en">
                <a:latin typeface="Catamaran Thin"/>
                <a:ea typeface="Catamaran Thin"/>
                <a:cs typeface="Catamaran Thin"/>
                <a:sym typeface="Catamaran Thin"/>
              </a:rPr>
              <a:t>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chart on 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Civic Education</a:t>
            </a:r>
            <a:r>
              <a:rPr i="1" lang="en" sz="18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 grade</a:t>
            </a:r>
            <a:endParaRPr i="1" sz="18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552" name="Google Shape;552;g16a35a4fc17_0_73"/>
          <p:cNvPicPr preferRelativeResize="0"/>
          <p:nvPr/>
        </p:nvPicPr>
        <p:blipFill rotWithShape="1">
          <a:blip r:embed="rId3">
            <a:alphaModFix/>
          </a:blip>
          <a:srcRect b="748" l="0" r="0" t="748"/>
          <a:stretch/>
        </p:blipFill>
        <p:spPr>
          <a:xfrm>
            <a:off x="779100" y="1375800"/>
            <a:ext cx="3594675" cy="345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394cd348c_0_3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58" name="Google Shape;558;g18394cd348c_0_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9" name="Google Shape;559;g18394cd348c_0_35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560" name="Google Shape;560;g18394cd348c_0_35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18394cd348c_0_35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18394cd348c_0_35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18394cd348c_0_35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4" name="Google Shape;564;g18394cd348c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75" y="1384700"/>
            <a:ext cx="689110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8394cd348c_0_8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70" name="Google Shape;570;g18394cd348c_0_8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1" name="Google Shape;571;g18394cd348c_0_82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572" name="Google Shape;572;g18394cd348c_0_8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18394cd348c_0_8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18394cd348c_0_8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18394cd348c_0_8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6" name="Google Shape;576;g18394cd348c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50" y="1989975"/>
            <a:ext cx="7647894" cy="172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a35a4fc17_0_257"/>
          <p:cNvSpPr txBox="1"/>
          <p:nvPr>
            <p:ph idx="4294967295" type="title"/>
          </p:nvPr>
        </p:nvSpPr>
        <p:spPr>
          <a:xfrm>
            <a:off x="2689575" y="1197150"/>
            <a:ext cx="3612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4318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romanUcPeriod"/>
            </a:pPr>
            <a:r>
              <a:rPr lang="en"/>
              <a:t>OVERVIEW</a:t>
            </a:r>
            <a:endParaRPr/>
          </a:p>
        </p:txBody>
      </p:sp>
      <p:sp>
        <p:nvSpPr>
          <p:cNvPr id="226" name="Google Shape;226;g16a35a4fc17_0_25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394cd348c_0_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82" name="Google Shape;582;g18394cd348c_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3" name="Google Shape;583;g18394cd348c_0_0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584" name="Google Shape;584;g18394cd348c_0_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18394cd348c_0_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18394cd348c_0_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18394cd348c_0_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8" name="Google Shape;588;g18394cd348c_0_0"/>
          <p:cNvPicPr preferRelativeResize="0"/>
          <p:nvPr/>
        </p:nvPicPr>
        <p:blipFill rotWithShape="1">
          <a:blip r:embed="rId3">
            <a:alphaModFix/>
          </a:blip>
          <a:srcRect b="0" l="2856" r="2856" t="0"/>
          <a:stretch/>
        </p:blipFill>
        <p:spPr>
          <a:xfrm>
            <a:off x="1987012" y="1384700"/>
            <a:ext cx="3594675" cy="345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8394cd348c_0_28"/>
          <p:cNvSpPr txBox="1"/>
          <p:nvPr>
            <p:ph idx="1" type="body"/>
          </p:nvPr>
        </p:nvSpPr>
        <p:spPr>
          <a:xfrm>
            <a:off x="2753950" y="6873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r>
              <a:rPr lang="en"/>
              <a:t>The average score distribution of the highest (Civic Education) and lowest average scoring subjects (History &amp; English) is quite large with a difference of nearly 3 points.</a:t>
            </a:r>
            <a:endParaRPr/>
          </a:p>
        </p:txBody>
      </p:sp>
      <p:sp>
        <p:nvSpPr>
          <p:cNvPr id="594" name="Google Shape;594;g18394cd348c_0_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7db3390fb3_1_319"/>
          <p:cNvSpPr txBox="1"/>
          <p:nvPr>
            <p:ph idx="1" type="body"/>
          </p:nvPr>
        </p:nvSpPr>
        <p:spPr>
          <a:xfrm>
            <a:off x="2753950" y="693775"/>
            <a:ext cx="36360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rPr lang="en"/>
              <a:t>Which category (Social or science) is chosen more? Why?</a:t>
            </a:r>
            <a:endParaRPr/>
          </a:p>
        </p:txBody>
      </p:sp>
      <p:sp>
        <p:nvSpPr>
          <p:cNvPr id="600" name="Google Shape;600;g17db3390fb3_1_3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g17db3390fb3_1_319"/>
          <p:cNvSpPr/>
          <p:nvPr/>
        </p:nvSpPr>
        <p:spPr>
          <a:xfrm>
            <a:off x="4363650" y="264800"/>
            <a:ext cx="459300" cy="44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17db3390fb3_1_319"/>
          <p:cNvSpPr/>
          <p:nvPr/>
        </p:nvSpPr>
        <p:spPr>
          <a:xfrm>
            <a:off x="4415698" y="301562"/>
            <a:ext cx="312791" cy="126806"/>
          </a:xfrm>
          <a:custGeom>
            <a:rect b="b" l="l" r="r" t="t"/>
            <a:pathLst>
              <a:path extrusionOk="0" h="859701" w="2085276">
                <a:moveTo>
                  <a:pt x="2085276" y="859701"/>
                </a:moveTo>
                <a:cubicBezTo>
                  <a:pt x="2064893" y="746925"/>
                  <a:pt x="2027047" y="641516"/>
                  <a:pt x="1974723" y="545821"/>
                </a:cubicBezTo>
                <a:lnTo>
                  <a:pt x="1952816" y="507721"/>
                </a:lnTo>
                <a:cubicBezTo>
                  <a:pt x="1535303" y="-176492"/>
                  <a:pt x="577914" y="-161950"/>
                  <a:pt x="140271" y="507721"/>
                </a:cubicBezTo>
                <a:lnTo>
                  <a:pt x="116523" y="545821"/>
                </a:lnTo>
                <a:cubicBezTo>
                  <a:pt x="57721" y="643421"/>
                  <a:pt x="18098" y="749783"/>
                  <a:pt x="0" y="859701"/>
                </a:cubicBezTo>
                <a:lnTo>
                  <a:pt x="2085276" y="8597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03" name="Google Shape;603;g17db3390fb3_1_319"/>
          <p:cNvSpPr/>
          <p:nvPr/>
        </p:nvSpPr>
        <p:spPr>
          <a:xfrm>
            <a:off x="4414032" y="434662"/>
            <a:ext cx="317026" cy="126444"/>
          </a:xfrm>
          <a:custGeom>
            <a:rect b="b" l="l" r="r" t="t"/>
            <a:pathLst>
              <a:path extrusionOk="0" h="857250" w="2113506">
                <a:moveTo>
                  <a:pt x="3910" y="178753"/>
                </a:moveTo>
                <a:cubicBezTo>
                  <a:pt x="22706" y="451485"/>
                  <a:pt x="153833" y="652844"/>
                  <a:pt x="287056" y="857250"/>
                </a:cubicBezTo>
                <a:lnTo>
                  <a:pt x="1834170" y="857250"/>
                </a:lnTo>
                <a:cubicBezTo>
                  <a:pt x="1971457" y="654495"/>
                  <a:pt x="2109316" y="461137"/>
                  <a:pt x="2113316" y="178753"/>
                </a:cubicBezTo>
                <a:lnTo>
                  <a:pt x="2113507" y="140653"/>
                </a:lnTo>
                <a:cubicBezTo>
                  <a:pt x="2112935" y="92710"/>
                  <a:pt x="2109125" y="45784"/>
                  <a:pt x="2102585" y="0"/>
                </a:cubicBezTo>
                <a:lnTo>
                  <a:pt x="5815" y="0"/>
                </a:lnTo>
                <a:cubicBezTo>
                  <a:pt x="-1170" y="58991"/>
                  <a:pt x="-1932" y="118872"/>
                  <a:pt x="3910" y="1787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04" name="Google Shape;604;g17db3390fb3_1_319"/>
          <p:cNvSpPr/>
          <p:nvPr/>
        </p:nvSpPr>
        <p:spPr>
          <a:xfrm>
            <a:off x="4460637" y="567399"/>
            <a:ext cx="224495" cy="126369"/>
          </a:xfrm>
          <a:custGeom>
            <a:rect b="b" l="l" r="r" t="t"/>
            <a:pathLst>
              <a:path extrusionOk="0" h="856741" w="1496631">
                <a:moveTo>
                  <a:pt x="0" y="0"/>
                </a:moveTo>
                <a:cubicBezTo>
                  <a:pt x="63500" y="97853"/>
                  <a:pt x="125984" y="197485"/>
                  <a:pt x="175451" y="306896"/>
                </a:cubicBezTo>
                <a:lnTo>
                  <a:pt x="191071" y="344996"/>
                </a:lnTo>
                <a:cubicBezTo>
                  <a:pt x="230060" y="445262"/>
                  <a:pt x="254762" y="554419"/>
                  <a:pt x="254762" y="679895"/>
                </a:cubicBezTo>
                <a:cubicBezTo>
                  <a:pt x="254762" y="777558"/>
                  <a:pt x="333946" y="856742"/>
                  <a:pt x="431610" y="856742"/>
                </a:cubicBezTo>
                <a:lnTo>
                  <a:pt x="1080960" y="856742"/>
                </a:lnTo>
                <a:cubicBezTo>
                  <a:pt x="1189609" y="856488"/>
                  <a:pt x="1267206" y="763143"/>
                  <a:pt x="1257808" y="656653"/>
                </a:cubicBezTo>
                <a:cubicBezTo>
                  <a:pt x="1257808" y="539178"/>
                  <a:pt x="1277874" y="437261"/>
                  <a:pt x="1310259" y="344996"/>
                </a:cubicBezTo>
                <a:lnTo>
                  <a:pt x="1324483" y="306896"/>
                </a:lnTo>
                <a:cubicBezTo>
                  <a:pt x="1370775" y="194501"/>
                  <a:pt x="1432687" y="95567"/>
                  <a:pt x="14966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05" name="Google Shape;605;g17db3390fb3_1_319"/>
          <p:cNvGrpSpPr/>
          <p:nvPr/>
        </p:nvGrpSpPr>
        <p:grpSpPr>
          <a:xfrm>
            <a:off x="4297614" y="196849"/>
            <a:ext cx="548677" cy="585300"/>
            <a:chOff x="6565437" y="1588001"/>
            <a:chExt cx="744272" cy="793950"/>
          </a:xfrm>
        </p:grpSpPr>
        <p:sp>
          <p:nvSpPr>
            <p:cNvPr id="606" name="Google Shape;606;g17db3390fb3_1_319"/>
            <p:cNvSpPr/>
            <p:nvPr/>
          </p:nvSpPr>
          <p:spPr>
            <a:xfrm>
              <a:off x="7127411" y="1694452"/>
              <a:ext cx="76068" cy="75403"/>
            </a:xfrm>
            <a:custGeom>
              <a:rect b="b" l="l" r="r" t="t"/>
              <a:pathLst>
                <a:path extrusionOk="0" h="132" w="133">
                  <a:moveTo>
                    <a:pt x="12" y="132"/>
                  </a:moveTo>
                  <a:cubicBezTo>
                    <a:pt x="9" y="132"/>
                    <a:pt x="6" y="131"/>
                    <a:pt x="4" y="128"/>
                  </a:cubicBezTo>
                  <a:cubicBezTo>
                    <a:pt x="0" y="124"/>
                    <a:pt x="0" y="118"/>
                    <a:pt x="4" y="11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8" y="0"/>
                    <a:pt x="124" y="0"/>
                    <a:pt x="128" y="4"/>
                  </a:cubicBezTo>
                  <a:cubicBezTo>
                    <a:pt x="133" y="8"/>
                    <a:pt x="133" y="15"/>
                    <a:pt x="128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1"/>
                    <a:pt x="14" y="132"/>
                    <a:pt x="12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g17db3390fb3_1_319"/>
            <p:cNvSpPr/>
            <p:nvPr/>
          </p:nvSpPr>
          <p:spPr>
            <a:xfrm>
              <a:off x="7209689" y="1954149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1"/>
                  </a:cubicBezTo>
                  <a:cubicBezTo>
                    <a:pt x="175" y="17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8" name="Google Shape;608;g17db3390fb3_1_319"/>
            <p:cNvSpPr/>
            <p:nvPr/>
          </p:nvSpPr>
          <p:spPr>
            <a:xfrm>
              <a:off x="7127411" y="2150197"/>
              <a:ext cx="76068" cy="75625"/>
            </a:xfrm>
            <a:custGeom>
              <a:rect b="b" l="l" r="r" t="t"/>
              <a:pathLst>
                <a:path extrusionOk="0" h="132" w="133">
                  <a:moveTo>
                    <a:pt x="121" y="132"/>
                  </a:moveTo>
                  <a:cubicBezTo>
                    <a:pt x="119" y="132"/>
                    <a:pt x="116" y="131"/>
                    <a:pt x="114" y="12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ubicBezTo>
                    <a:pt x="9" y="0"/>
                    <a:pt x="15" y="0"/>
                    <a:pt x="20" y="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33" y="118"/>
                    <a:pt x="133" y="124"/>
                    <a:pt x="129" y="129"/>
                  </a:cubicBezTo>
                  <a:cubicBezTo>
                    <a:pt x="127" y="131"/>
                    <a:pt x="124" y="132"/>
                    <a:pt x="121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9" name="Google Shape;609;g17db3390fb3_1_319"/>
            <p:cNvSpPr/>
            <p:nvPr/>
          </p:nvSpPr>
          <p:spPr>
            <a:xfrm>
              <a:off x="6671888" y="2150863"/>
              <a:ext cx="76068" cy="74960"/>
            </a:xfrm>
            <a:custGeom>
              <a:rect b="b" l="l" r="r" t="t"/>
              <a:pathLst>
                <a:path extrusionOk="0" h="131" w="133">
                  <a:moveTo>
                    <a:pt x="12" y="131"/>
                  </a:moveTo>
                  <a:cubicBezTo>
                    <a:pt x="9" y="131"/>
                    <a:pt x="7" y="130"/>
                    <a:pt x="5" y="128"/>
                  </a:cubicBezTo>
                  <a:cubicBezTo>
                    <a:pt x="0" y="124"/>
                    <a:pt x="0" y="117"/>
                    <a:pt x="5" y="1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8" y="0"/>
                    <a:pt x="125" y="0"/>
                    <a:pt x="129" y="4"/>
                  </a:cubicBezTo>
                  <a:cubicBezTo>
                    <a:pt x="133" y="8"/>
                    <a:pt x="133" y="14"/>
                    <a:pt x="129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0"/>
                    <a:pt x="15" y="131"/>
                    <a:pt x="12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g17db3390fb3_1_319"/>
            <p:cNvSpPr/>
            <p:nvPr/>
          </p:nvSpPr>
          <p:spPr>
            <a:xfrm>
              <a:off x="6565437" y="1954593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0"/>
                  </a:cubicBezTo>
                  <a:cubicBezTo>
                    <a:pt x="175" y="16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1" name="Google Shape;611;g17db3390fb3_1_319"/>
            <p:cNvSpPr/>
            <p:nvPr/>
          </p:nvSpPr>
          <p:spPr>
            <a:xfrm>
              <a:off x="6671888" y="1694896"/>
              <a:ext cx="75403" cy="74960"/>
            </a:xfrm>
            <a:custGeom>
              <a:rect b="b" l="l" r="r" t="t"/>
              <a:pathLst>
                <a:path extrusionOk="0" h="131" w="132">
                  <a:moveTo>
                    <a:pt x="121" y="131"/>
                  </a:moveTo>
                  <a:cubicBezTo>
                    <a:pt x="118" y="131"/>
                    <a:pt x="115" y="130"/>
                    <a:pt x="113" y="12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32" y="117"/>
                    <a:pt x="132" y="124"/>
                    <a:pt x="128" y="128"/>
                  </a:cubicBezTo>
                  <a:cubicBezTo>
                    <a:pt x="126" y="130"/>
                    <a:pt x="124" y="131"/>
                    <a:pt x="121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2" name="Google Shape;612;g17db3390fb3_1_319"/>
            <p:cNvSpPr/>
            <p:nvPr/>
          </p:nvSpPr>
          <p:spPr>
            <a:xfrm>
              <a:off x="6931363" y="1588001"/>
              <a:ext cx="11976" cy="100020"/>
            </a:xfrm>
            <a:custGeom>
              <a:rect b="b" l="l" r="r" t="t"/>
              <a:pathLst>
                <a:path extrusionOk="0" h="175" w="21">
                  <a:moveTo>
                    <a:pt x="11" y="175"/>
                  </a:moveTo>
                  <a:cubicBezTo>
                    <a:pt x="5" y="175"/>
                    <a:pt x="0" y="171"/>
                    <a:pt x="0" y="1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71"/>
                    <a:pt x="17" y="175"/>
                    <a:pt x="11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g17db3390fb3_1_319"/>
            <p:cNvSpPr/>
            <p:nvPr/>
          </p:nvSpPr>
          <p:spPr>
            <a:xfrm>
              <a:off x="6847311" y="2280157"/>
              <a:ext cx="180080" cy="25726"/>
            </a:xfrm>
            <a:custGeom>
              <a:rect b="b" l="l" r="r" t="t"/>
              <a:pathLst>
                <a:path extrusionOk="0" h="45" w="31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93" y="45"/>
                    <a:pt x="293" y="45"/>
                    <a:pt x="293" y="45"/>
                  </a:cubicBezTo>
                  <a:cubicBezTo>
                    <a:pt x="305" y="45"/>
                    <a:pt x="315" y="35"/>
                    <a:pt x="315" y="23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4" name="Google Shape;614;g17db3390fb3_1_319"/>
            <p:cNvSpPr/>
            <p:nvPr/>
          </p:nvSpPr>
          <p:spPr>
            <a:xfrm>
              <a:off x="6851968" y="2318524"/>
              <a:ext cx="170766" cy="25726"/>
            </a:xfrm>
            <a:custGeom>
              <a:rect b="b" l="l" r="r" t="t"/>
              <a:pathLst>
                <a:path extrusionOk="0" h="45" w="299">
                  <a:moveTo>
                    <a:pt x="0" y="22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277" y="45"/>
                    <a:pt x="277" y="45"/>
                    <a:pt x="277" y="45"/>
                  </a:cubicBezTo>
                  <a:cubicBezTo>
                    <a:pt x="289" y="45"/>
                    <a:pt x="299" y="35"/>
                    <a:pt x="299" y="22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10"/>
                    <a:pt x="289" y="0"/>
                    <a:pt x="2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5" name="Google Shape;615;g17db3390fb3_1_319"/>
            <p:cNvSpPr/>
            <p:nvPr/>
          </p:nvSpPr>
          <p:spPr>
            <a:xfrm>
              <a:off x="6876364" y="2356225"/>
              <a:ext cx="122419" cy="25726"/>
            </a:xfrm>
            <a:custGeom>
              <a:rect b="b" l="l" r="r" t="t"/>
              <a:pathLst>
                <a:path extrusionOk="0" h="45" w="214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204" y="45"/>
                    <a:pt x="214" y="35"/>
                    <a:pt x="214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4" y="10"/>
                    <a:pt x="204" y="0"/>
                    <a:pt x="19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8305fe0c12_7_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g18305fe0c12_7_5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Of Science Category</a:t>
            </a:r>
            <a:endParaRPr/>
          </a:p>
        </p:txBody>
      </p:sp>
      <p:pic>
        <p:nvPicPr>
          <p:cNvPr id="622" name="Google Shape;622;g18305fe0c12_7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00" y="1530075"/>
            <a:ext cx="6690950" cy="34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305fe0c12_7_4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628" name="Google Shape;628;g18305fe0c12_7_4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18305fe0c12_7_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0" name="Google Shape;630;g18305fe0c12_7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50" y="1503550"/>
            <a:ext cx="6596850" cy="29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305fe0c12_7_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g18305fe0c12_7_1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Of Social Category</a:t>
            </a:r>
            <a:endParaRPr/>
          </a:p>
        </p:txBody>
      </p:sp>
      <p:pic>
        <p:nvPicPr>
          <p:cNvPr id="637" name="Google Shape;637;g18305fe0c12_7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025" y="1529150"/>
            <a:ext cx="5707950" cy="34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305fe0c12_7_6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643" name="Google Shape;643;g18305fe0c12_7_6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18305fe0c12_7_6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5" name="Google Shape;645;g18305fe0c12_7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88" y="1398375"/>
            <a:ext cx="6414324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305fe0c12_7_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1" name="Google Shape;651;g18305fe0c12_7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75" y="625388"/>
            <a:ext cx="5832800" cy="38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18305fe0c12_7_27"/>
          <p:cNvSpPr txBox="1"/>
          <p:nvPr/>
        </p:nvSpPr>
        <p:spPr>
          <a:xfrm>
            <a:off x="2136600" y="4518125"/>
            <a:ext cx="4870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tamaran Thin"/>
                <a:ea typeface="Catamaran Thin"/>
                <a:cs typeface="Catamaran Thin"/>
                <a:sym typeface="Catamaran Thin"/>
              </a:rPr>
              <a:t>Which group has higher average score?</a:t>
            </a:r>
            <a:endParaRPr sz="23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613e9f579_3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8" name="Google Shape;658;g18613e9f579_3_0"/>
          <p:cNvSpPr txBox="1"/>
          <p:nvPr/>
        </p:nvSpPr>
        <p:spPr>
          <a:xfrm>
            <a:off x="835825" y="767625"/>
            <a:ext cx="561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tamaran"/>
                <a:ea typeface="Catamaran"/>
                <a:cs typeface="Catamaran"/>
                <a:sym typeface="Catamaran"/>
              </a:rPr>
              <a:t>Average score of Social Science Group</a:t>
            </a:r>
            <a:endParaRPr b="1" sz="23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59" name="Google Shape;659;g18613e9f579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814" y="1652600"/>
            <a:ext cx="16077972" cy="17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613e9f579_3_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5" name="Google Shape;665;g18613e9f579_3_7"/>
          <p:cNvSpPr txBox="1"/>
          <p:nvPr/>
        </p:nvSpPr>
        <p:spPr>
          <a:xfrm>
            <a:off x="835825" y="767625"/>
            <a:ext cx="559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tamaran"/>
                <a:ea typeface="Catamaran"/>
                <a:cs typeface="Catamaran"/>
                <a:sym typeface="Catamaran"/>
              </a:rPr>
              <a:t>Average score of Natural Science Group </a:t>
            </a:r>
            <a:endParaRPr b="1" sz="23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66" name="Google Shape;666;g18613e9f579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75" y="1830325"/>
            <a:ext cx="11457326" cy="17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da46b9849_1_64"/>
          <p:cNvSpPr txBox="1"/>
          <p:nvPr>
            <p:ph idx="1" type="body"/>
          </p:nvPr>
        </p:nvSpPr>
        <p:spPr>
          <a:xfrm>
            <a:off x="2753950" y="10683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Compared to the common ground, in which subjects are Vietnamese students most capable?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2" name="Google Shape;232;g15da46b9849_1_6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g15da46b9849_1_64"/>
          <p:cNvSpPr/>
          <p:nvPr/>
        </p:nvSpPr>
        <p:spPr>
          <a:xfrm>
            <a:off x="4363650" y="264800"/>
            <a:ext cx="459300" cy="44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5da46b9849_1_64"/>
          <p:cNvSpPr/>
          <p:nvPr/>
        </p:nvSpPr>
        <p:spPr>
          <a:xfrm>
            <a:off x="4415698" y="301562"/>
            <a:ext cx="311296" cy="126754"/>
          </a:xfrm>
          <a:custGeom>
            <a:rect b="b" l="l" r="r" t="t"/>
            <a:pathLst>
              <a:path extrusionOk="0" h="859701" w="2085276">
                <a:moveTo>
                  <a:pt x="2085276" y="859701"/>
                </a:moveTo>
                <a:cubicBezTo>
                  <a:pt x="2064893" y="746925"/>
                  <a:pt x="2027047" y="641516"/>
                  <a:pt x="1974723" y="545821"/>
                </a:cubicBezTo>
                <a:lnTo>
                  <a:pt x="1952816" y="507721"/>
                </a:lnTo>
                <a:cubicBezTo>
                  <a:pt x="1535303" y="-176492"/>
                  <a:pt x="577914" y="-161950"/>
                  <a:pt x="140271" y="507721"/>
                </a:cubicBezTo>
                <a:lnTo>
                  <a:pt x="116523" y="545821"/>
                </a:lnTo>
                <a:cubicBezTo>
                  <a:pt x="57721" y="643421"/>
                  <a:pt x="18098" y="749783"/>
                  <a:pt x="0" y="859701"/>
                </a:cubicBezTo>
                <a:lnTo>
                  <a:pt x="2085276" y="8597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5" name="Google Shape;235;g15da46b9849_1_64"/>
          <p:cNvSpPr/>
          <p:nvPr/>
        </p:nvSpPr>
        <p:spPr>
          <a:xfrm>
            <a:off x="4414032" y="434662"/>
            <a:ext cx="315511" cy="126393"/>
          </a:xfrm>
          <a:custGeom>
            <a:rect b="b" l="l" r="r" t="t"/>
            <a:pathLst>
              <a:path extrusionOk="0" h="857250" w="2113506">
                <a:moveTo>
                  <a:pt x="3910" y="178753"/>
                </a:moveTo>
                <a:cubicBezTo>
                  <a:pt x="22706" y="451485"/>
                  <a:pt x="153833" y="652844"/>
                  <a:pt x="287056" y="857250"/>
                </a:cubicBezTo>
                <a:lnTo>
                  <a:pt x="1834170" y="857250"/>
                </a:lnTo>
                <a:cubicBezTo>
                  <a:pt x="1971457" y="654495"/>
                  <a:pt x="2109316" y="461137"/>
                  <a:pt x="2113316" y="178753"/>
                </a:cubicBezTo>
                <a:lnTo>
                  <a:pt x="2113507" y="140653"/>
                </a:lnTo>
                <a:cubicBezTo>
                  <a:pt x="2112935" y="92710"/>
                  <a:pt x="2109125" y="45784"/>
                  <a:pt x="2102585" y="0"/>
                </a:cubicBezTo>
                <a:lnTo>
                  <a:pt x="5815" y="0"/>
                </a:lnTo>
                <a:cubicBezTo>
                  <a:pt x="-1170" y="58991"/>
                  <a:pt x="-1932" y="118872"/>
                  <a:pt x="3910" y="1787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6" name="Google Shape;236;g15da46b9849_1_64"/>
          <p:cNvSpPr/>
          <p:nvPr/>
        </p:nvSpPr>
        <p:spPr>
          <a:xfrm>
            <a:off x="4460637" y="567399"/>
            <a:ext cx="223422" cy="126318"/>
          </a:xfrm>
          <a:custGeom>
            <a:rect b="b" l="l" r="r" t="t"/>
            <a:pathLst>
              <a:path extrusionOk="0" h="856741" w="1496631">
                <a:moveTo>
                  <a:pt x="0" y="0"/>
                </a:moveTo>
                <a:cubicBezTo>
                  <a:pt x="63500" y="97853"/>
                  <a:pt x="125984" y="197485"/>
                  <a:pt x="175451" y="306896"/>
                </a:cubicBezTo>
                <a:lnTo>
                  <a:pt x="191071" y="344996"/>
                </a:lnTo>
                <a:cubicBezTo>
                  <a:pt x="230060" y="445262"/>
                  <a:pt x="254762" y="554419"/>
                  <a:pt x="254762" y="679895"/>
                </a:cubicBezTo>
                <a:cubicBezTo>
                  <a:pt x="254762" y="777558"/>
                  <a:pt x="333946" y="856742"/>
                  <a:pt x="431610" y="856742"/>
                </a:cubicBezTo>
                <a:lnTo>
                  <a:pt x="1080960" y="856742"/>
                </a:lnTo>
                <a:cubicBezTo>
                  <a:pt x="1189609" y="856488"/>
                  <a:pt x="1267206" y="763143"/>
                  <a:pt x="1257808" y="656653"/>
                </a:cubicBezTo>
                <a:cubicBezTo>
                  <a:pt x="1257808" y="539178"/>
                  <a:pt x="1277874" y="437261"/>
                  <a:pt x="1310259" y="344996"/>
                </a:cubicBezTo>
                <a:lnTo>
                  <a:pt x="1324483" y="306896"/>
                </a:lnTo>
                <a:cubicBezTo>
                  <a:pt x="1370775" y="194501"/>
                  <a:pt x="1432687" y="95567"/>
                  <a:pt x="14966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37" name="Google Shape;237;g15da46b9849_1_64"/>
          <p:cNvGrpSpPr/>
          <p:nvPr/>
        </p:nvGrpSpPr>
        <p:grpSpPr>
          <a:xfrm>
            <a:off x="4297614" y="196849"/>
            <a:ext cx="548677" cy="585300"/>
            <a:chOff x="6565437" y="1588001"/>
            <a:chExt cx="744272" cy="793950"/>
          </a:xfrm>
        </p:grpSpPr>
        <p:sp>
          <p:nvSpPr>
            <p:cNvPr id="238" name="Google Shape;238;g15da46b9849_1_64"/>
            <p:cNvSpPr/>
            <p:nvPr/>
          </p:nvSpPr>
          <p:spPr>
            <a:xfrm>
              <a:off x="7127411" y="1694452"/>
              <a:ext cx="76068" cy="75403"/>
            </a:xfrm>
            <a:custGeom>
              <a:rect b="b" l="l" r="r" t="t"/>
              <a:pathLst>
                <a:path extrusionOk="0" h="132" w="133">
                  <a:moveTo>
                    <a:pt x="12" y="132"/>
                  </a:moveTo>
                  <a:cubicBezTo>
                    <a:pt x="9" y="132"/>
                    <a:pt x="6" y="131"/>
                    <a:pt x="4" y="128"/>
                  </a:cubicBezTo>
                  <a:cubicBezTo>
                    <a:pt x="0" y="124"/>
                    <a:pt x="0" y="118"/>
                    <a:pt x="4" y="11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8" y="0"/>
                    <a:pt x="124" y="0"/>
                    <a:pt x="128" y="4"/>
                  </a:cubicBezTo>
                  <a:cubicBezTo>
                    <a:pt x="133" y="8"/>
                    <a:pt x="133" y="15"/>
                    <a:pt x="128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1"/>
                    <a:pt x="14" y="132"/>
                    <a:pt x="12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39" name="Google Shape;239;g15da46b9849_1_64"/>
            <p:cNvSpPr/>
            <p:nvPr/>
          </p:nvSpPr>
          <p:spPr>
            <a:xfrm>
              <a:off x="7209689" y="1954149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1"/>
                  </a:cubicBezTo>
                  <a:cubicBezTo>
                    <a:pt x="175" y="17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0" name="Google Shape;240;g15da46b9849_1_64"/>
            <p:cNvSpPr/>
            <p:nvPr/>
          </p:nvSpPr>
          <p:spPr>
            <a:xfrm>
              <a:off x="7127411" y="2150197"/>
              <a:ext cx="76068" cy="75625"/>
            </a:xfrm>
            <a:custGeom>
              <a:rect b="b" l="l" r="r" t="t"/>
              <a:pathLst>
                <a:path extrusionOk="0" h="132" w="133">
                  <a:moveTo>
                    <a:pt x="121" y="132"/>
                  </a:moveTo>
                  <a:cubicBezTo>
                    <a:pt x="119" y="132"/>
                    <a:pt x="116" y="131"/>
                    <a:pt x="114" y="12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ubicBezTo>
                    <a:pt x="9" y="0"/>
                    <a:pt x="15" y="0"/>
                    <a:pt x="20" y="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33" y="118"/>
                    <a:pt x="133" y="124"/>
                    <a:pt x="129" y="129"/>
                  </a:cubicBezTo>
                  <a:cubicBezTo>
                    <a:pt x="127" y="131"/>
                    <a:pt x="124" y="132"/>
                    <a:pt x="121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1" name="Google Shape;241;g15da46b9849_1_64"/>
            <p:cNvSpPr/>
            <p:nvPr/>
          </p:nvSpPr>
          <p:spPr>
            <a:xfrm>
              <a:off x="6671888" y="2150863"/>
              <a:ext cx="76068" cy="74960"/>
            </a:xfrm>
            <a:custGeom>
              <a:rect b="b" l="l" r="r" t="t"/>
              <a:pathLst>
                <a:path extrusionOk="0" h="131" w="133">
                  <a:moveTo>
                    <a:pt x="12" y="131"/>
                  </a:moveTo>
                  <a:cubicBezTo>
                    <a:pt x="9" y="131"/>
                    <a:pt x="7" y="130"/>
                    <a:pt x="5" y="128"/>
                  </a:cubicBezTo>
                  <a:cubicBezTo>
                    <a:pt x="0" y="124"/>
                    <a:pt x="0" y="117"/>
                    <a:pt x="5" y="1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8" y="0"/>
                    <a:pt x="125" y="0"/>
                    <a:pt x="129" y="4"/>
                  </a:cubicBezTo>
                  <a:cubicBezTo>
                    <a:pt x="133" y="8"/>
                    <a:pt x="133" y="14"/>
                    <a:pt x="129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0"/>
                    <a:pt x="15" y="131"/>
                    <a:pt x="12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2" name="Google Shape;242;g15da46b9849_1_64"/>
            <p:cNvSpPr/>
            <p:nvPr/>
          </p:nvSpPr>
          <p:spPr>
            <a:xfrm>
              <a:off x="6565437" y="1954593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0"/>
                  </a:cubicBezTo>
                  <a:cubicBezTo>
                    <a:pt x="175" y="16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3" name="Google Shape;243;g15da46b9849_1_64"/>
            <p:cNvSpPr/>
            <p:nvPr/>
          </p:nvSpPr>
          <p:spPr>
            <a:xfrm>
              <a:off x="6671888" y="1694896"/>
              <a:ext cx="75403" cy="74960"/>
            </a:xfrm>
            <a:custGeom>
              <a:rect b="b" l="l" r="r" t="t"/>
              <a:pathLst>
                <a:path extrusionOk="0" h="131" w="132">
                  <a:moveTo>
                    <a:pt x="121" y="131"/>
                  </a:moveTo>
                  <a:cubicBezTo>
                    <a:pt x="118" y="131"/>
                    <a:pt x="115" y="130"/>
                    <a:pt x="113" y="12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32" y="117"/>
                    <a:pt x="132" y="124"/>
                    <a:pt x="128" y="128"/>
                  </a:cubicBezTo>
                  <a:cubicBezTo>
                    <a:pt x="126" y="130"/>
                    <a:pt x="124" y="131"/>
                    <a:pt x="121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4" name="Google Shape;244;g15da46b9849_1_64"/>
            <p:cNvSpPr/>
            <p:nvPr/>
          </p:nvSpPr>
          <p:spPr>
            <a:xfrm>
              <a:off x="6931363" y="1588001"/>
              <a:ext cx="11976" cy="100020"/>
            </a:xfrm>
            <a:custGeom>
              <a:rect b="b" l="l" r="r" t="t"/>
              <a:pathLst>
                <a:path extrusionOk="0" h="175" w="21">
                  <a:moveTo>
                    <a:pt x="11" y="175"/>
                  </a:moveTo>
                  <a:cubicBezTo>
                    <a:pt x="5" y="175"/>
                    <a:pt x="0" y="171"/>
                    <a:pt x="0" y="1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71"/>
                    <a:pt x="17" y="175"/>
                    <a:pt x="11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5" name="Google Shape;245;g15da46b9849_1_64"/>
            <p:cNvSpPr/>
            <p:nvPr/>
          </p:nvSpPr>
          <p:spPr>
            <a:xfrm>
              <a:off x="6847311" y="2280157"/>
              <a:ext cx="180080" cy="25726"/>
            </a:xfrm>
            <a:custGeom>
              <a:rect b="b" l="l" r="r" t="t"/>
              <a:pathLst>
                <a:path extrusionOk="0" h="45" w="31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93" y="45"/>
                    <a:pt x="293" y="45"/>
                    <a:pt x="293" y="45"/>
                  </a:cubicBezTo>
                  <a:cubicBezTo>
                    <a:pt x="305" y="45"/>
                    <a:pt x="315" y="35"/>
                    <a:pt x="315" y="23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6" name="Google Shape;246;g15da46b9849_1_64"/>
            <p:cNvSpPr/>
            <p:nvPr/>
          </p:nvSpPr>
          <p:spPr>
            <a:xfrm>
              <a:off x="6851968" y="2318524"/>
              <a:ext cx="170766" cy="25726"/>
            </a:xfrm>
            <a:custGeom>
              <a:rect b="b" l="l" r="r" t="t"/>
              <a:pathLst>
                <a:path extrusionOk="0" h="45" w="299">
                  <a:moveTo>
                    <a:pt x="0" y="22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277" y="45"/>
                    <a:pt x="277" y="45"/>
                    <a:pt x="277" y="45"/>
                  </a:cubicBezTo>
                  <a:cubicBezTo>
                    <a:pt x="289" y="45"/>
                    <a:pt x="299" y="35"/>
                    <a:pt x="299" y="22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10"/>
                    <a:pt x="289" y="0"/>
                    <a:pt x="2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7" name="Google Shape;247;g15da46b9849_1_64"/>
            <p:cNvSpPr/>
            <p:nvPr/>
          </p:nvSpPr>
          <p:spPr>
            <a:xfrm>
              <a:off x="6876364" y="2356225"/>
              <a:ext cx="122419" cy="25726"/>
            </a:xfrm>
            <a:custGeom>
              <a:rect b="b" l="l" r="r" t="t"/>
              <a:pathLst>
                <a:path extrusionOk="0" h="45" w="214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204" y="45"/>
                    <a:pt x="214" y="35"/>
                    <a:pt x="214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4" y="10"/>
                    <a:pt x="204" y="0"/>
                    <a:pt x="19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613e9f579_3_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g18613e9f579_3_20"/>
          <p:cNvSpPr txBox="1"/>
          <p:nvPr/>
        </p:nvSpPr>
        <p:spPr>
          <a:xfrm>
            <a:off x="821525" y="546175"/>
            <a:ext cx="4870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tamaran"/>
                <a:ea typeface="Catamaran"/>
                <a:cs typeface="Catamaran"/>
                <a:sym typeface="Catamaran"/>
              </a:rPr>
              <a:t>Compare Average Score of Natural Science and Social Science Group</a:t>
            </a:r>
            <a:endParaRPr b="1" sz="23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73" name="Google Shape;673;g18613e9f579_3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050" y="1357250"/>
            <a:ext cx="4594400" cy="37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8305fe0c12_7_22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Social Science is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more popular</a:t>
            </a:r>
            <a:r>
              <a:rPr lang="en"/>
              <a:t> among many students than Science and has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higher average score</a:t>
            </a:r>
            <a:r>
              <a:rPr lang="en"/>
              <a:t> because they are generally easier to achieve high marks.</a:t>
            </a:r>
            <a:endParaRPr/>
          </a:p>
        </p:txBody>
      </p:sp>
      <p:sp>
        <p:nvSpPr>
          <p:cNvPr id="679" name="Google Shape;679;g18305fe0c12_7_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7db3390fb3_1_339"/>
          <p:cNvSpPr txBox="1"/>
          <p:nvPr>
            <p:ph idx="1" type="body"/>
          </p:nvPr>
        </p:nvSpPr>
        <p:spPr>
          <a:xfrm>
            <a:off x="2753950" y="10683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3: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difference in scores between provinces?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85" name="Google Shape;685;g17db3390fb3_1_3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g17db3390fb3_1_339"/>
          <p:cNvSpPr/>
          <p:nvPr/>
        </p:nvSpPr>
        <p:spPr>
          <a:xfrm>
            <a:off x="4363650" y="264800"/>
            <a:ext cx="459300" cy="44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17db3390fb3_1_339"/>
          <p:cNvSpPr/>
          <p:nvPr/>
        </p:nvSpPr>
        <p:spPr>
          <a:xfrm>
            <a:off x="4415698" y="301562"/>
            <a:ext cx="312791" cy="126806"/>
          </a:xfrm>
          <a:custGeom>
            <a:rect b="b" l="l" r="r" t="t"/>
            <a:pathLst>
              <a:path extrusionOk="0" h="859701" w="2085276">
                <a:moveTo>
                  <a:pt x="2085276" y="859701"/>
                </a:moveTo>
                <a:cubicBezTo>
                  <a:pt x="2064893" y="746925"/>
                  <a:pt x="2027047" y="641516"/>
                  <a:pt x="1974723" y="545821"/>
                </a:cubicBezTo>
                <a:lnTo>
                  <a:pt x="1952816" y="507721"/>
                </a:lnTo>
                <a:cubicBezTo>
                  <a:pt x="1535303" y="-176492"/>
                  <a:pt x="577914" y="-161950"/>
                  <a:pt x="140271" y="507721"/>
                </a:cubicBezTo>
                <a:lnTo>
                  <a:pt x="116523" y="545821"/>
                </a:lnTo>
                <a:cubicBezTo>
                  <a:pt x="57721" y="643421"/>
                  <a:pt x="18098" y="749783"/>
                  <a:pt x="0" y="859701"/>
                </a:cubicBezTo>
                <a:lnTo>
                  <a:pt x="2085276" y="8597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88" name="Google Shape;688;g17db3390fb3_1_339"/>
          <p:cNvSpPr/>
          <p:nvPr/>
        </p:nvSpPr>
        <p:spPr>
          <a:xfrm>
            <a:off x="4414032" y="434662"/>
            <a:ext cx="317026" cy="126444"/>
          </a:xfrm>
          <a:custGeom>
            <a:rect b="b" l="l" r="r" t="t"/>
            <a:pathLst>
              <a:path extrusionOk="0" h="857250" w="2113506">
                <a:moveTo>
                  <a:pt x="3910" y="178753"/>
                </a:moveTo>
                <a:cubicBezTo>
                  <a:pt x="22706" y="451485"/>
                  <a:pt x="153833" y="652844"/>
                  <a:pt x="287056" y="857250"/>
                </a:cubicBezTo>
                <a:lnTo>
                  <a:pt x="1834170" y="857250"/>
                </a:lnTo>
                <a:cubicBezTo>
                  <a:pt x="1971457" y="654495"/>
                  <a:pt x="2109316" y="461137"/>
                  <a:pt x="2113316" y="178753"/>
                </a:cubicBezTo>
                <a:lnTo>
                  <a:pt x="2113507" y="140653"/>
                </a:lnTo>
                <a:cubicBezTo>
                  <a:pt x="2112935" y="92710"/>
                  <a:pt x="2109125" y="45784"/>
                  <a:pt x="2102585" y="0"/>
                </a:cubicBezTo>
                <a:lnTo>
                  <a:pt x="5815" y="0"/>
                </a:lnTo>
                <a:cubicBezTo>
                  <a:pt x="-1170" y="58991"/>
                  <a:pt x="-1932" y="118872"/>
                  <a:pt x="3910" y="1787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89" name="Google Shape;689;g17db3390fb3_1_339"/>
          <p:cNvSpPr/>
          <p:nvPr/>
        </p:nvSpPr>
        <p:spPr>
          <a:xfrm>
            <a:off x="4460637" y="567399"/>
            <a:ext cx="224495" cy="126369"/>
          </a:xfrm>
          <a:custGeom>
            <a:rect b="b" l="l" r="r" t="t"/>
            <a:pathLst>
              <a:path extrusionOk="0" h="856741" w="1496631">
                <a:moveTo>
                  <a:pt x="0" y="0"/>
                </a:moveTo>
                <a:cubicBezTo>
                  <a:pt x="63500" y="97853"/>
                  <a:pt x="125984" y="197485"/>
                  <a:pt x="175451" y="306896"/>
                </a:cubicBezTo>
                <a:lnTo>
                  <a:pt x="191071" y="344996"/>
                </a:lnTo>
                <a:cubicBezTo>
                  <a:pt x="230060" y="445262"/>
                  <a:pt x="254762" y="554419"/>
                  <a:pt x="254762" y="679895"/>
                </a:cubicBezTo>
                <a:cubicBezTo>
                  <a:pt x="254762" y="777558"/>
                  <a:pt x="333946" y="856742"/>
                  <a:pt x="431610" y="856742"/>
                </a:cubicBezTo>
                <a:lnTo>
                  <a:pt x="1080960" y="856742"/>
                </a:lnTo>
                <a:cubicBezTo>
                  <a:pt x="1189609" y="856488"/>
                  <a:pt x="1267206" y="763143"/>
                  <a:pt x="1257808" y="656653"/>
                </a:cubicBezTo>
                <a:cubicBezTo>
                  <a:pt x="1257808" y="539178"/>
                  <a:pt x="1277874" y="437261"/>
                  <a:pt x="1310259" y="344996"/>
                </a:cubicBezTo>
                <a:lnTo>
                  <a:pt x="1324483" y="306896"/>
                </a:lnTo>
                <a:cubicBezTo>
                  <a:pt x="1370775" y="194501"/>
                  <a:pt x="1432687" y="95567"/>
                  <a:pt x="14966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90" name="Google Shape;690;g17db3390fb3_1_339"/>
          <p:cNvGrpSpPr/>
          <p:nvPr/>
        </p:nvGrpSpPr>
        <p:grpSpPr>
          <a:xfrm>
            <a:off x="4297614" y="196849"/>
            <a:ext cx="548677" cy="585300"/>
            <a:chOff x="6565437" y="1588001"/>
            <a:chExt cx="744272" cy="793950"/>
          </a:xfrm>
        </p:grpSpPr>
        <p:sp>
          <p:nvSpPr>
            <p:cNvPr id="691" name="Google Shape;691;g17db3390fb3_1_339"/>
            <p:cNvSpPr/>
            <p:nvPr/>
          </p:nvSpPr>
          <p:spPr>
            <a:xfrm>
              <a:off x="7127411" y="1694452"/>
              <a:ext cx="76068" cy="75403"/>
            </a:xfrm>
            <a:custGeom>
              <a:rect b="b" l="l" r="r" t="t"/>
              <a:pathLst>
                <a:path extrusionOk="0" h="132" w="133">
                  <a:moveTo>
                    <a:pt x="12" y="132"/>
                  </a:moveTo>
                  <a:cubicBezTo>
                    <a:pt x="9" y="132"/>
                    <a:pt x="6" y="131"/>
                    <a:pt x="4" y="128"/>
                  </a:cubicBezTo>
                  <a:cubicBezTo>
                    <a:pt x="0" y="124"/>
                    <a:pt x="0" y="118"/>
                    <a:pt x="4" y="11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8" y="0"/>
                    <a:pt x="124" y="0"/>
                    <a:pt x="128" y="4"/>
                  </a:cubicBezTo>
                  <a:cubicBezTo>
                    <a:pt x="133" y="8"/>
                    <a:pt x="133" y="15"/>
                    <a:pt x="128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1"/>
                    <a:pt x="14" y="132"/>
                    <a:pt x="12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92" name="Google Shape;692;g17db3390fb3_1_339"/>
            <p:cNvSpPr/>
            <p:nvPr/>
          </p:nvSpPr>
          <p:spPr>
            <a:xfrm>
              <a:off x="7209689" y="1954149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1"/>
                  </a:cubicBezTo>
                  <a:cubicBezTo>
                    <a:pt x="175" y="17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93" name="Google Shape;693;g17db3390fb3_1_339"/>
            <p:cNvSpPr/>
            <p:nvPr/>
          </p:nvSpPr>
          <p:spPr>
            <a:xfrm>
              <a:off x="7127411" y="2150197"/>
              <a:ext cx="76068" cy="75625"/>
            </a:xfrm>
            <a:custGeom>
              <a:rect b="b" l="l" r="r" t="t"/>
              <a:pathLst>
                <a:path extrusionOk="0" h="132" w="133">
                  <a:moveTo>
                    <a:pt x="121" y="132"/>
                  </a:moveTo>
                  <a:cubicBezTo>
                    <a:pt x="119" y="132"/>
                    <a:pt x="116" y="131"/>
                    <a:pt x="114" y="12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ubicBezTo>
                    <a:pt x="9" y="0"/>
                    <a:pt x="15" y="0"/>
                    <a:pt x="20" y="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33" y="118"/>
                    <a:pt x="133" y="124"/>
                    <a:pt x="129" y="129"/>
                  </a:cubicBezTo>
                  <a:cubicBezTo>
                    <a:pt x="127" y="131"/>
                    <a:pt x="124" y="132"/>
                    <a:pt x="121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94" name="Google Shape;694;g17db3390fb3_1_339"/>
            <p:cNvSpPr/>
            <p:nvPr/>
          </p:nvSpPr>
          <p:spPr>
            <a:xfrm>
              <a:off x="6671888" y="2150863"/>
              <a:ext cx="76068" cy="74960"/>
            </a:xfrm>
            <a:custGeom>
              <a:rect b="b" l="l" r="r" t="t"/>
              <a:pathLst>
                <a:path extrusionOk="0" h="131" w="133">
                  <a:moveTo>
                    <a:pt x="12" y="131"/>
                  </a:moveTo>
                  <a:cubicBezTo>
                    <a:pt x="9" y="131"/>
                    <a:pt x="7" y="130"/>
                    <a:pt x="5" y="128"/>
                  </a:cubicBezTo>
                  <a:cubicBezTo>
                    <a:pt x="0" y="124"/>
                    <a:pt x="0" y="117"/>
                    <a:pt x="5" y="1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8" y="0"/>
                    <a:pt x="125" y="0"/>
                    <a:pt x="129" y="4"/>
                  </a:cubicBezTo>
                  <a:cubicBezTo>
                    <a:pt x="133" y="8"/>
                    <a:pt x="133" y="14"/>
                    <a:pt x="129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0"/>
                    <a:pt x="15" y="131"/>
                    <a:pt x="12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95" name="Google Shape;695;g17db3390fb3_1_339"/>
            <p:cNvSpPr/>
            <p:nvPr/>
          </p:nvSpPr>
          <p:spPr>
            <a:xfrm>
              <a:off x="6565437" y="1954593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0"/>
                  </a:cubicBezTo>
                  <a:cubicBezTo>
                    <a:pt x="175" y="16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96" name="Google Shape;696;g17db3390fb3_1_339"/>
            <p:cNvSpPr/>
            <p:nvPr/>
          </p:nvSpPr>
          <p:spPr>
            <a:xfrm>
              <a:off x="6671888" y="1694896"/>
              <a:ext cx="75403" cy="74960"/>
            </a:xfrm>
            <a:custGeom>
              <a:rect b="b" l="l" r="r" t="t"/>
              <a:pathLst>
                <a:path extrusionOk="0" h="131" w="132">
                  <a:moveTo>
                    <a:pt x="121" y="131"/>
                  </a:moveTo>
                  <a:cubicBezTo>
                    <a:pt x="118" y="131"/>
                    <a:pt x="115" y="130"/>
                    <a:pt x="113" y="12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32" y="117"/>
                    <a:pt x="132" y="124"/>
                    <a:pt x="128" y="128"/>
                  </a:cubicBezTo>
                  <a:cubicBezTo>
                    <a:pt x="126" y="130"/>
                    <a:pt x="124" y="131"/>
                    <a:pt x="121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97" name="Google Shape;697;g17db3390fb3_1_339"/>
            <p:cNvSpPr/>
            <p:nvPr/>
          </p:nvSpPr>
          <p:spPr>
            <a:xfrm>
              <a:off x="6931363" y="1588001"/>
              <a:ext cx="11976" cy="100020"/>
            </a:xfrm>
            <a:custGeom>
              <a:rect b="b" l="l" r="r" t="t"/>
              <a:pathLst>
                <a:path extrusionOk="0" h="175" w="21">
                  <a:moveTo>
                    <a:pt x="11" y="175"/>
                  </a:moveTo>
                  <a:cubicBezTo>
                    <a:pt x="5" y="175"/>
                    <a:pt x="0" y="171"/>
                    <a:pt x="0" y="1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71"/>
                    <a:pt x="17" y="175"/>
                    <a:pt x="11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98" name="Google Shape;698;g17db3390fb3_1_339"/>
            <p:cNvSpPr/>
            <p:nvPr/>
          </p:nvSpPr>
          <p:spPr>
            <a:xfrm>
              <a:off x="6847311" y="2280157"/>
              <a:ext cx="180080" cy="25726"/>
            </a:xfrm>
            <a:custGeom>
              <a:rect b="b" l="l" r="r" t="t"/>
              <a:pathLst>
                <a:path extrusionOk="0" h="45" w="31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93" y="45"/>
                    <a:pt x="293" y="45"/>
                    <a:pt x="293" y="45"/>
                  </a:cubicBezTo>
                  <a:cubicBezTo>
                    <a:pt x="305" y="45"/>
                    <a:pt x="315" y="35"/>
                    <a:pt x="315" y="23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99" name="Google Shape;699;g17db3390fb3_1_339"/>
            <p:cNvSpPr/>
            <p:nvPr/>
          </p:nvSpPr>
          <p:spPr>
            <a:xfrm>
              <a:off x="6851968" y="2318524"/>
              <a:ext cx="170766" cy="25726"/>
            </a:xfrm>
            <a:custGeom>
              <a:rect b="b" l="l" r="r" t="t"/>
              <a:pathLst>
                <a:path extrusionOk="0" h="45" w="299">
                  <a:moveTo>
                    <a:pt x="0" y="22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277" y="45"/>
                    <a:pt x="277" y="45"/>
                    <a:pt x="277" y="45"/>
                  </a:cubicBezTo>
                  <a:cubicBezTo>
                    <a:pt x="289" y="45"/>
                    <a:pt x="299" y="35"/>
                    <a:pt x="299" y="22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10"/>
                    <a:pt x="289" y="0"/>
                    <a:pt x="2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0" name="Google Shape;700;g17db3390fb3_1_339"/>
            <p:cNvSpPr/>
            <p:nvPr/>
          </p:nvSpPr>
          <p:spPr>
            <a:xfrm>
              <a:off x="6876364" y="2356225"/>
              <a:ext cx="122419" cy="25726"/>
            </a:xfrm>
            <a:custGeom>
              <a:rect b="b" l="l" r="r" t="t"/>
              <a:pathLst>
                <a:path extrusionOk="0" h="45" w="214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204" y="45"/>
                    <a:pt x="214" y="35"/>
                    <a:pt x="214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4" y="10"/>
                    <a:pt x="204" y="0"/>
                    <a:pt x="19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305fe0c12_9_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6" name="Google Shape;706;g18305fe0c12_9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50" y="451225"/>
            <a:ext cx="8433250" cy="4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8373efd0d4_0_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2" name="Google Shape;712;g18373efd0d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00" y="123013"/>
            <a:ext cx="7977426" cy="489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Google Shape;713;g18373efd0d4_0_22"/>
          <p:cNvCxnSpPr/>
          <p:nvPr/>
        </p:nvCxnSpPr>
        <p:spPr>
          <a:xfrm flipH="1">
            <a:off x="4860513" y="1086825"/>
            <a:ext cx="12600" cy="286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373efd0d4_0_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9" name="Google Shape;719;g18373efd0d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00" y="0"/>
            <a:ext cx="7977426" cy="489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g18373efd0d4_0_12"/>
          <p:cNvCxnSpPr/>
          <p:nvPr/>
        </p:nvCxnSpPr>
        <p:spPr>
          <a:xfrm flipH="1">
            <a:off x="4991875" y="1150025"/>
            <a:ext cx="12600" cy="286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8373efd0d4_0_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6" name="Google Shape;726;g18373efd0d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75" y="60775"/>
            <a:ext cx="7895026" cy="484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7" name="Google Shape;727;g18373efd0d4_0_4"/>
          <p:cNvCxnSpPr/>
          <p:nvPr/>
        </p:nvCxnSpPr>
        <p:spPr>
          <a:xfrm flipH="1">
            <a:off x="4783788" y="1137450"/>
            <a:ext cx="12600" cy="286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8373efd0d4_1_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3" name="Google Shape;733;g18373efd0d4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750" y="463600"/>
            <a:ext cx="6981825" cy="428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4" name="Google Shape;734;g18373efd0d4_1_24"/>
          <p:cNvCxnSpPr/>
          <p:nvPr/>
        </p:nvCxnSpPr>
        <p:spPr>
          <a:xfrm flipH="1">
            <a:off x="4991875" y="1150025"/>
            <a:ext cx="12600" cy="286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8373efd0d4_1_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0" name="Google Shape;740;g18373efd0d4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738" y="463600"/>
            <a:ext cx="6981825" cy="428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1" name="Google Shape;741;g18373efd0d4_1_31"/>
          <p:cNvCxnSpPr/>
          <p:nvPr/>
        </p:nvCxnSpPr>
        <p:spPr>
          <a:xfrm flipH="1">
            <a:off x="4991875" y="1150025"/>
            <a:ext cx="12600" cy="286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613e9f579_1_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Vietnam map</a:t>
            </a:r>
            <a:endParaRPr/>
          </a:p>
        </p:txBody>
      </p:sp>
      <p:sp>
        <p:nvSpPr>
          <p:cNvPr id="747" name="Google Shape;747;g18613e9f579_1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8" name="Google Shape;748;g18613e9f57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3400"/>
            <a:ext cx="8839202" cy="139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g18613e9f57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5463"/>
            <a:ext cx="8839201" cy="1404763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g18613e9f579_1_0"/>
          <p:cNvSpPr txBox="1"/>
          <p:nvPr/>
        </p:nvSpPr>
        <p:spPr>
          <a:xfrm>
            <a:off x="853951" y="4604650"/>
            <a:ext cx="7436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tamaran Thin"/>
                <a:ea typeface="Catamaran Thin"/>
                <a:cs typeface="Catamaran Thin"/>
                <a:sym typeface="Catamaran Thin"/>
              </a:rPr>
              <a:t>How does average overall score compare between provinces?</a:t>
            </a:r>
            <a:endParaRPr sz="23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a35a4fc17_0_146"/>
          <p:cNvSpPr txBox="1"/>
          <p:nvPr>
            <p:ph idx="1" type="body"/>
          </p:nvPr>
        </p:nvSpPr>
        <p:spPr>
          <a:xfrm>
            <a:off x="2753950" y="10683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category did candidates mostly choose to take ? (2 options: Natural And Social).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3" name="Google Shape;253;g16a35a4fc17_0_1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g16a35a4fc17_0_146"/>
          <p:cNvSpPr/>
          <p:nvPr/>
        </p:nvSpPr>
        <p:spPr>
          <a:xfrm>
            <a:off x="4363650" y="264800"/>
            <a:ext cx="459300" cy="44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6a35a4fc17_0_146"/>
          <p:cNvSpPr/>
          <p:nvPr/>
        </p:nvSpPr>
        <p:spPr>
          <a:xfrm>
            <a:off x="4415698" y="301562"/>
            <a:ext cx="312791" cy="126806"/>
          </a:xfrm>
          <a:custGeom>
            <a:rect b="b" l="l" r="r" t="t"/>
            <a:pathLst>
              <a:path extrusionOk="0" h="859701" w="2085276">
                <a:moveTo>
                  <a:pt x="2085276" y="859701"/>
                </a:moveTo>
                <a:cubicBezTo>
                  <a:pt x="2064893" y="746925"/>
                  <a:pt x="2027047" y="641516"/>
                  <a:pt x="1974723" y="545821"/>
                </a:cubicBezTo>
                <a:lnTo>
                  <a:pt x="1952816" y="507721"/>
                </a:lnTo>
                <a:cubicBezTo>
                  <a:pt x="1535303" y="-176492"/>
                  <a:pt x="577914" y="-161950"/>
                  <a:pt x="140271" y="507721"/>
                </a:cubicBezTo>
                <a:lnTo>
                  <a:pt x="116523" y="545821"/>
                </a:lnTo>
                <a:cubicBezTo>
                  <a:pt x="57721" y="643421"/>
                  <a:pt x="18098" y="749783"/>
                  <a:pt x="0" y="859701"/>
                </a:cubicBezTo>
                <a:lnTo>
                  <a:pt x="2085276" y="8597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6" name="Google Shape;256;g16a35a4fc17_0_146"/>
          <p:cNvSpPr/>
          <p:nvPr/>
        </p:nvSpPr>
        <p:spPr>
          <a:xfrm>
            <a:off x="4414032" y="434662"/>
            <a:ext cx="317026" cy="126444"/>
          </a:xfrm>
          <a:custGeom>
            <a:rect b="b" l="l" r="r" t="t"/>
            <a:pathLst>
              <a:path extrusionOk="0" h="857250" w="2113506">
                <a:moveTo>
                  <a:pt x="3910" y="178753"/>
                </a:moveTo>
                <a:cubicBezTo>
                  <a:pt x="22706" y="451485"/>
                  <a:pt x="153833" y="652844"/>
                  <a:pt x="287056" y="857250"/>
                </a:cubicBezTo>
                <a:lnTo>
                  <a:pt x="1834170" y="857250"/>
                </a:lnTo>
                <a:cubicBezTo>
                  <a:pt x="1971457" y="654495"/>
                  <a:pt x="2109316" y="461137"/>
                  <a:pt x="2113316" y="178753"/>
                </a:cubicBezTo>
                <a:lnTo>
                  <a:pt x="2113507" y="140653"/>
                </a:lnTo>
                <a:cubicBezTo>
                  <a:pt x="2112935" y="92710"/>
                  <a:pt x="2109125" y="45784"/>
                  <a:pt x="2102585" y="0"/>
                </a:cubicBezTo>
                <a:lnTo>
                  <a:pt x="5815" y="0"/>
                </a:lnTo>
                <a:cubicBezTo>
                  <a:pt x="-1170" y="58991"/>
                  <a:pt x="-1932" y="118872"/>
                  <a:pt x="3910" y="1787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" name="Google Shape;257;g16a35a4fc17_0_146"/>
          <p:cNvSpPr/>
          <p:nvPr/>
        </p:nvSpPr>
        <p:spPr>
          <a:xfrm>
            <a:off x="4460637" y="567399"/>
            <a:ext cx="224495" cy="126369"/>
          </a:xfrm>
          <a:custGeom>
            <a:rect b="b" l="l" r="r" t="t"/>
            <a:pathLst>
              <a:path extrusionOk="0" h="856741" w="1496631">
                <a:moveTo>
                  <a:pt x="0" y="0"/>
                </a:moveTo>
                <a:cubicBezTo>
                  <a:pt x="63500" y="97853"/>
                  <a:pt x="125984" y="197485"/>
                  <a:pt x="175451" y="306896"/>
                </a:cubicBezTo>
                <a:lnTo>
                  <a:pt x="191071" y="344996"/>
                </a:lnTo>
                <a:cubicBezTo>
                  <a:pt x="230060" y="445262"/>
                  <a:pt x="254762" y="554419"/>
                  <a:pt x="254762" y="679895"/>
                </a:cubicBezTo>
                <a:cubicBezTo>
                  <a:pt x="254762" y="777558"/>
                  <a:pt x="333946" y="856742"/>
                  <a:pt x="431610" y="856742"/>
                </a:cubicBezTo>
                <a:lnTo>
                  <a:pt x="1080960" y="856742"/>
                </a:lnTo>
                <a:cubicBezTo>
                  <a:pt x="1189609" y="856488"/>
                  <a:pt x="1267206" y="763143"/>
                  <a:pt x="1257808" y="656653"/>
                </a:cubicBezTo>
                <a:cubicBezTo>
                  <a:pt x="1257808" y="539178"/>
                  <a:pt x="1277874" y="437261"/>
                  <a:pt x="1310259" y="344996"/>
                </a:cubicBezTo>
                <a:lnTo>
                  <a:pt x="1324483" y="306896"/>
                </a:lnTo>
                <a:cubicBezTo>
                  <a:pt x="1370775" y="194501"/>
                  <a:pt x="1432687" y="95567"/>
                  <a:pt x="14966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58" name="Google Shape;258;g16a35a4fc17_0_146"/>
          <p:cNvGrpSpPr/>
          <p:nvPr/>
        </p:nvGrpSpPr>
        <p:grpSpPr>
          <a:xfrm>
            <a:off x="4297614" y="196849"/>
            <a:ext cx="548677" cy="585300"/>
            <a:chOff x="6565437" y="1588001"/>
            <a:chExt cx="744272" cy="793950"/>
          </a:xfrm>
        </p:grpSpPr>
        <p:sp>
          <p:nvSpPr>
            <p:cNvPr id="259" name="Google Shape;259;g16a35a4fc17_0_146"/>
            <p:cNvSpPr/>
            <p:nvPr/>
          </p:nvSpPr>
          <p:spPr>
            <a:xfrm>
              <a:off x="7127411" y="1694452"/>
              <a:ext cx="76068" cy="75403"/>
            </a:xfrm>
            <a:custGeom>
              <a:rect b="b" l="l" r="r" t="t"/>
              <a:pathLst>
                <a:path extrusionOk="0" h="132" w="133">
                  <a:moveTo>
                    <a:pt x="12" y="132"/>
                  </a:moveTo>
                  <a:cubicBezTo>
                    <a:pt x="9" y="132"/>
                    <a:pt x="6" y="131"/>
                    <a:pt x="4" y="128"/>
                  </a:cubicBezTo>
                  <a:cubicBezTo>
                    <a:pt x="0" y="124"/>
                    <a:pt x="0" y="118"/>
                    <a:pt x="4" y="11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8" y="0"/>
                    <a:pt x="124" y="0"/>
                    <a:pt x="128" y="4"/>
                  </a:cubicBezTo>
                  <a:cubicBezTo>
                    <a:pt x="133" y="8"/>
                    <a:pt x="133" y="15"/>
                    <a:pt x="128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1"/>
                    <a:pt x="14" y="132"/>
                    <a:pt x="12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0" name="Google Shape;260;g16a35a4fc17_0_146"/>
            <p:cNvSpPr/>
            <p:nvPr/>
          </p:nvSpPr>
          <p:spPr>
            <a:xfrm>
              <a:off x="7209689" y="1954149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1"/>
                  </a:cubicBezTo>
                  <a:cubicBezTo>
                    <a:pt x="175" y="17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1" name="Google Shape;261;g16a35a4fc17_0_146"/>
            <p:cNvSpPr/>
            <p:nvPr/>
          </p:nvSpPr>
          <p:spPr>
            <a:xfrm>
              <a:off x="7127411" y="2150197"/>
              <a:ext cx="76068" cy="75625"/>
            </a:xfrm>
            <a:custGeom>
              <a:rect b="b" l="l" r="r" t="t"/>
              <a:pathLst>
                <a:path extrusionOk="0" h="132" w="133">
                  <a:moveTo>
                    <a:pt x="121" y="132"/>
                  </a:moveTo>
                  <a:cubicBezTo>
                    <a:pt x="119" y="132"/>
                    <a:pt x="116" y="131"/>
                    <a:pt x="114" y="12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ubicBezTo>
                    <a:pt x="9" y="0"/>
                    <a:pt x="15" y="0"/>
                    <a:pt x="20" y="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33" y="118"/>
                    <a:pt x="133" y="124"/>
                    <a:pt x="129" y="129"/>
                  </a:cubicBezTo>
                  <a:cubicBezTo>
                    <a:pt x="127" y="131"/>
                    <a:pt x="124" y="132"/>
                    <a:pt x="121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2" name="Google Shape;262;g16a35a4fc17_0_146"/>
            <p:cNvSpPr/>
            <p:nvPr/>
          </p:nvSpPr>
          <p:spPr>
            <a:xfrm>
              <a:off x="6671888" y="2150863"/>
              <a:ext cx="76068" cy="74960"/>
            </a:xfrm>
            <a:custGeom>
              <a:rect b="b" l="l" r="r" t="t"/>
              <a:pathLst>
                <a:path extrusionOk="0" h="131" w="133">
                  <a:moveTo>
                    <a:pt x="12" y="131"/>
                  </a:moveTo>
                  <a:cubicBezTo>
                    <a:pt x="9" y="131"/>
                    <a:pt x="7" y="130"/>
                    <a:pt x="5" y="128"/>
                  </a:cubicBezTo>
                  <a:cubicBezTo>
                    <a:pt x="0" y="124"/>
                    <a:pt x="0" y="117"/>
                    <a:pt x="5" y="1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8" y="0"/>
                    <a:pt x="125" y="0"/>
                    <a:pt x="129" y="4"/>
                  </a:cubicBezTo>
                  <a:cubicBezTo>
                    <a:pt x="133" y="8"/>
                    <a:pt x="133" y="14"/>
                    <a:pt x="129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0"/>
                    <a:pt x="15" y="131"/>
                    <a:pt x="12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3" name="Google Shape;263;g16a35a4fc17_0_146"/>
            <p:cNvSpPr/>
            <p:nvPr/>
          </p:nvSpPr>
          <p:spPr>
            <a:xfrm>
              <a:off x="6565437" y="1954593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0"/>
                  </a:cubicBezTo>
                  <a:cubicBezTo>
                    <a:pt x="175" y="16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4" name="Google Shape;264;g16a35a4fc17_0_146"/>
            <p:cNvSpPr/>
            <p:nvPr/>
          </p:nvSpPr>
          <p:spPr>
            <a:xfrm>
              <a:off x="6671888" y="1694896"/>
              <a:ext cx="75403" cy="74960"/>
            </a:xfrm>
            <a:custGeom>
              <a:rect b="b" l="l" r="r" t="t"/>
              <a:pathLst>
                <a:path extrusionOk="0" h="131" w="132">
                  <a:moveTo>
                    <a:pt x="121" y="131"/>
                  </a:moveTo>
                  <a:cubicBezTo>
                    <a:pt x="118" y="131"/>
                    <a:pt x="115" y="130"/>
                    <a:pt x="113" y="12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32" y="117"/>
                    <a:pt x="132" y="124"/>
                    <a:pt x="128" y="128"/>
                  </a:cubicBezTo>
                  <a:cubicBezTo>
                    <a:pt x="126" y="130"/>
                    <a:pt x="124" y="131"/>
                    <a:pt x="121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5" name="Google Shape;265;g16a35a4fc17_0_146"/>
            <p:cNvSpPr/>
            <p:nvPr/>
          </p:nvSpPr>
          <p:spPr>
            <a:xfrm>
              <a:off x="6931363" y="1588001"/>
              <a:ext cx="11976" cy="100020"/>
            </a:xfrm>
            <a:custGeom>
              <a:rect b="b" l="l" r="r" t="t"/>
              <a:pathLst>
                <a:path extrusionOk="0" h="175" w="21">
                  <a:moveTo>
                    <a:pt x="11" y="175"/>
                  </a:moveTo>
                  <a:cubicBezTo>
                    <a:pt x="5" y="175"/>
                    <a:pt x="0" y="171"/>
                    <a:pt x="0" y="1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71"/>
                    <a:pt x="17" y="175"/>
                    <a:pt x="11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6" name="Google Shape;266;g16a35a4fc17_0_146"/>
            <p:cNvSpPr/>
            <p:nvPr/>
          </p:nvSpPr>
          <p:spPr>
            <a:xfrm>
              <a:off x="6847311" y="2280157"/>
              <a:ext cx="180080" cy="25726"/>
            </a:xfrm>
            <a:custGeom>
              <a:rect b="b" l="l" r="r" t="t"/>
              <a:pathLst>
                <a:path extrusionOk="0" h="45" w="31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93" y="45"/>
                    <a:pt x="293" y="45"/>
                    <a:pt x="293" y="45"/>
                  </a:cubicBezTo>
                  <a:cubicBezTo>
                    <a:pt x="305" y="45"/>
                    <a:pt x="315" y="35"/>
                    <a:pt x="315" y="23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7" name="Google Shape;267;g16a35a4fc17_0_146"/>
            <p:cNvSpPr/>
            <p:nvPr/>
          </p:nvSpPr>
          <p:spPr>
            <a:xfrm>
              <a:off x="6851968" y="2318524"/>
              <a:ext cx="170766" cy="25726"/>
            </a:xfrm>
            <a:custGeom>
              <a:rect b="b" l="l" r="r" t="t"/>
              <a:pathLst>
                <a:path extrusionOk="0" h="45" w="299">
                  <a:moveTo>
                    <a:pt x="0" y="22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277" y="45"/>
                    <a:pt x="277" y="45"/>
                    <a:pt x="277" y="45"/>
                  </a:cubicBezTo>
                  <a:cubicBezTo>
                    <a:pt x="289" y="45"/>
                    <a:pt x="299" y="35"/>
                    <a:pt x="299" y="22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10"/>
                    <a:pt x="289" y="0"/>
                    <a:pt x="2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68" name="Google Shape;268;g16a35a4fc17_0_146"/>
            <p:cNvSpPr/>
            <p:nvPr/>
          </p:nvSpPr>
          <p:spPr>
            <a:xfrm>
              <a:off x="6876364" y="2356225"/>
              <a:ext cx="122419" cy="25726"/>
            </a:xfrm>
            <a:custGeom>
              <a:rect b="b" l="l" r="r" t="t"/>
              <a:pathLst>
                <a:path extrusionOk="0" h="45" w="214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204" y="45"/>
                    <a:pt x="214" y="35"/>
                    <a:pt x="214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4" y="10"/>
                    <a:pt x="204" y="0"/>
                    <a:pt x="19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8305fe0c12_11_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6" name="Google Shape;756;g18305fe0c12_1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487" y="152400"/>
            <a:ext cx="332503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g18305fe0c12_11_5"/>
          <p:cNvSpPr txBox="1"/>
          <p:nvPr/>
        </p:nvSpPr>
        <p:spPr>
          <a:xfrm>
            <a:off x="1044476" y="4677250"/>
            <a:ext cx="7436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tamaran Thin"/>
                <a:ea typeface="Catamaran Thin"/>
                <a:cs typeface="Catamaran Thin"/>
                <a:sym typeface="Catamaran Thin"/>
              </a:rPr>
              <a:t>How does average overall score compare between provinces?</a:t>
            </a:r>
            <a:endParaRPr sz="23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8373efd0d4_1_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3" name="Google Shape;763;g18373efd0d4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261250"/>
            <a:ext cx="69818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18373efd0d4_1_12"/>
          <p:cNvSpPr txBox="1"/>
          <p:nvPr/>
        </p:nvSpPr>
        <p:spPr>
          <a:xfrm>
            <a:off x="853950" y="4424500"/>
            <a:ext cx="777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tamaran Thin"/>
                <a:ea typeface="Catamaran Thin"/>
                <a:cs typeface="Catamaran Thin"/>
                <a:sym typeface="Catamaran Thin"/>
              </a:rPr>
              <a:t>How are Social and Science scores distributed among provinces?</a:t>
            </a:r>
            <a:endParaRPr sz="23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CONCLUSION</a:t>
            </a:r>
            <a:endParaRPr/>
          </a:p>
        </p:txBody>
      </p:sp>
      <p:sp>
        <p:nvSpPr>
          <p:cNvPr id="770" name="Google Shape;770;p24"/>
          <p:cNvSpPr txBox="1"/>
          <p:nvPr>
            <p:ph idx="1" type="body"/>
          </p:nvPr>
        </p:nvSpPr>
        <p:spPr>
          <a:xfrm>
            <a:off x="779100" y="1503550"/>
            <a:ext cx="81810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larger provinces</a:t>
            </a:r>
            <a:r>
              <a:rPr lang="en" sz="1800"/>
              <a:t> (TP.HCM, Hà Nội) perform better at Foreign Language due to the much better facilities and quality for learning English and other languages.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Meanwhile the more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rural</a:t>
            </a:r>
            <a:r>
              <a:rPr lang="en" sz="1800"/>
              <a:t> provinces (Nam Định, Ninh Bình,...) usually outperform the urban provinces in Science and Math because they are more motivated to study, </a:t>
            </a:r>
            <a:r>
              <a:rPr lang="en" sz="1800"/>
              <a:t>according</a:t>
            </a:r>
            <a:r>
              <a:rPr lang="en" sz="1800"/>
              <a:t> to research.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to area, students in the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Red River, North Central Coast and Mekong River</a:t>
            </a:r>
            <a:r>
              <a:rPr lang="en" sz="1800"/>
              <a:t> have higher scores than the rest of the area. That is also because of the better cost of living which allows for more access to high-quality education.</a:t>
            </a:r>
            <a:endParaRPr sz="1800"/>
          </a:p>
        </p:txBody>
      </p:sp>
      <p:sp>
        <p:nvSpPr>
          <p:cNvPr id="771" name="Google Shape;771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2" name="Google Shape;772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73" name="Google Shape;773;p24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82a4e56e2b_0_73"/>
          <p:cNvSpPr txBox="1"/>
          <p:nvPr>
            <p:ph type="ctrTitle"/>
          </p:nvPr>
        </p:nvSpPr>
        <p:spPr>
          <a:xfrm>
            <a:off x="2305150" y="2731975"/>
            <a:ext cx="6078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82" name="Google Shape;782;g182a4e56e2b_0_73"/>
          <p:cNvSpPr txBox="1"/>
          <p:nvPr/>
        </p:nvSpPr>
        <p:spPr>
          <a:xfrm>
            <a:off x="139875" y="21657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10</a:t>
            </a:r>
            <a:endParaRPr b="1" i="0" sz="9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5da46b9849_1_21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88" name="Google Shape;788;g15da46b9849_1_210"/>
          <p:cNvSpPr txBox="1"/>
          <p:nvPr>
            <p:ph idx="1" type="body"/>
          </p:nvPr>
        </p:nvSpPr>
        <p:spPr>
          <a:xfrm>
            <a:off x="511175" y="1433975"/>
            <a:ext cx="76254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http://hanoiedu.vn/diemthi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http://diemthi.hcm.edu.vn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http://diemthi1.haiphong.edu.vn/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http://tracuudiem.danang.gov.vn/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http://diemthi.hagiang.edu.vn:9999/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http://socaobang.edu.vn/tra-cuu/bang-diem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http://113.160.144.222:8088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9" name="Google Shape;789;g15da46b9849_1_2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0" name="Google Shape;790;g15da46b9849_1_210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791" name="Google Shape;791;g15da46b9849_1_21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15da46b9849_1_21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15da46b9849_1_21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15da46b9849_1_21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g15da46b9849_1_210"/>
          <p:cNvSpPr txBox="1"/>
          <p:nvPr>
            <p:ph idx="1" type="body"/>
          </p:nvPr>
        </p:nvSpPr>
        <p:spPr>
          <a:xfrm>
            <a:off x="4848725" y="1433975"/>
            <a:ext cx="76254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http://langson.edu.vn/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http://backan.edu.vn/tra-cuu/bang-diem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http://thainguyen.edu.vn/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http://yenbai.edu.vn/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http://diemthi.sogddtsonla.edu.vn/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http://tracuudiem.thi.phutho.vn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http://diemthithpt.vinhphuc.edu.vn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7db3390fb3_1_28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801" name="Google Shape;801;g17db3390fb3_1_285"/>
          <p:cNvSpPr txBox="1"/>
          <p:nvPr>
            <p:ph idx="1" type="body"/>
          </p:nvPr>
        </p:nvSpPr>
        <p:spPr>
          <a:xfrm>
            <a:off x="511175" y="1433975"/>
            <a:ext cx="41775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For further references, please check out the QR code below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2" name="Google Shape;802;g17db3390fb3_1_28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3" name="Google Shape;803;g17db3390fb3_1_285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804" name="Google Shape;804;g17db3390fb3_1_285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17db3390fb3_1_285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17db3390fb3_1_285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17db3390fb3_1_285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8" name="Google Shape;808;g17db3390fb3_1_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275" y="540850"/>
            <a:ext cx="3427000" cy="34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17db3390fb3_1_285"/>
          <p:cNvSpPr/>
          <p:nvPr/>
        </p:nvSpPr>
        <p:spPr>
          <a:xfrm rot="-10219152">
            <a:off x="2661132" y="2010577"/>
            <a:ext cx="2795092" cy="685281"/>
          </a:xfrm>
          <a:custGeom>
            <a:rect b="b" l="l" r="r" t="t"/>
            <a:pathLst>
              <a:path extrusionOk="0" h="548110" w="6483035">
                <a:moveTo>
                  <a:pt x="532913" y="476778"/>
                </a:moveTo>
                <a:cubicBezTo>
                  <a:pt x="565740" y="493862"/>
                  <a:pt x="592538" y="491517"/>
                  <a:pt x="620676" y="474433"/>
                </a:cubicBezTo>
                <a:cubicBezTo>
                  <a:pt x="662883" y="448640"/>
                  <a:pt x="706764" y="425862"/>
                  <a:pt x="749975" y="401744"/>
                </a:cubicBezTo>
                <a:cubicBezTo>
                  <a:pt x="753325" y="399734"/>
                  <a:pt x="755670" y="396720"/>
                  <a:pt x="758685" y="394040"/>
                </a:cubicBezTo>
                <a:cubicBezTo>
                  <a:pt x="790172" y="365232"/>
                  <a:pt x="821995" y="336424"/>
                  <a:pt x="853482" y="307617"/>
                </a:cubicBezTo>
                <a:cubicBezTo>
                  <a:pt x="870231" y="292543"/>
                  <a:pt x="882960" y="273114"/>
                  <a:pt x="908083" y="268425"/>
                </a:cubicBezTo>
                <a:cubicBezTo>
                  <a:pt x="916792" y="266750"/>
                  <a:pt x="926171" y="258376"/>
                  <a:pt x="931866" y="250671"/>
                </a:cubicBezTo>
                <a:cubicBezTo>
                  <a:pt x="942920" y="236267"/>
                  <a:pt x="955649" y="227893"/>
                  <a:pt x="974072" y="226218"/>
                </a:cubicBezTo>
                <a:cubicBezTo>
                  <a:pt x="981442" y="225548"/>
                  <a:pt x="990821" y="223203"/>
                  <a:pt x="994841" y="218179"/>
                </a:cubicBezTo>
                <a:cubicBezTo>
                  <a:pt x="1010249" y="198415"/>
                  <a:pt x="1034032" y="203440"/>
                  <a:pt x="1053126" y="195736"/>
                </a:cubicBezTo>
                <a:cubicBezTo>
                  <a:pt x="1079254" y="185017"/>
                  <a:pt x="1111076" y="199420"/>
                  <a:pt x="1133519" y="174632"/>
                </a:cubicBezTo>
                <a:cubicBezTo>
                  <a:pt x="1137204" y="170613"/>
                  <a:pt x="1148593" y="170613"/>
                  <a:pt x="1155293" y="172623"/>
                </a:cubicBezTo>
                <a:cubicBezTo>
                  <a:pt x="1175726" y="178987"/>
                  <a:pt x="1198839" y="183342"/>
                  <a:pt x="1215588" y="195736"/>
                </a:cubicBezTo>
                <a:cubicBezTo>
                  <a:pt x="1252100" y="222534"/>
                  <a:pt x="1298326" y="240622"/>
                  <a:pt x="1314740" y="289193"/>
                </a:cubicBezTo>
                <a:cubicBezTo>
                  <a:pt x="1320434" y="305942"/>
                  <a:pt x="1325794" y="323025"/>
                  <a:pt x="1330818" y="339774"/>
                </a:cubicBezTo>
                <a:cubicBezTo>
                  <a:pt x="1337518" y="361547"/>
                  <a:pt x="1344217" y="383656"/>
                  <a:pt x="1350247" y="403754"/>
                </a:cubicBezTo>
                <a:cubicBezTo>
                  <a:pt x="1368000" y="405764"/>
                  <a:pt x="1381399" y="407774"/>
                  <a:pt x="1394798" y="409114"/>
                </a:cubicBezTo>
                <a:cubicBezTo>
                  <a:pt x="1399823" y="409784"/>
                  <a:pt x="1407527" y="412128"/>
                  <a:pt x="1409872" y="409784"/>
                </a:cubicBezTo>
                <a:cubicBezTo>
                  <a:pt x="1431980" y="386670"/>
                  <a:pt x="1471172" y="396385"/>
                  <a:pt x="1490266" y="367577"/>
                </a:cubicBezTo>
                <a:cubicBezTo>
                  <a:pt x="1491605" y="365567"/>
                  <a:pt x="1493950" y="363222"/>
                  <a:pt x="1496295" y="362887"/>
                </a:cubicBezTo>
                <a:cubicBezTo>
                  <a:pt x="1548886" y="351833"/>
                  <a:pt x="1572334" y="304267"/>
                  <a:pt x="1605831" y="271440"/>
                </a:cubicBezTo>
                <a:cubicBezTo>
                  <a:pt x="1652727" y="225213"/>
                  <a:pt x="1701633" y="182672"/>
                  <a:pt x="1754224" y="143815"/>
                </a:cubicBezTo>
                <a:cubicBezTo>
                  <a:pt x="1775662" y="128071"/>
                  <a:pt x="1799446" y="115677"/>
                  <a:pt x="1822894" y="102613"/>
                </a:cubicBezTo>
                <a:cubicBezTo>
                  <a:pt x="1827918" y="99933"/>
                  <a:pt x="1835623" y="102613"/>
                  <a:pt x="1841652" y="101273"/>
                </a:cubicBezTo>
                <a:cubicBezTo>
                  <a:pt x="1855051" y="98258"/>
                  <a:pt x="1869120" y="95914"/>
                  <a:pt x="1881179" y="90219"/>
                </a:cubicBezTo>
                <a:cubicBezTo>
                  <a:pt x="1928410" y="67776"/>
                  <a:pt x="1982676" y="83855"/>
                  <a:pt x="2011148" y="114337"/>
                </a:cubicBezTo>
                <a:cubicBezTo>
                  <a:pt x="2015503" y="119027"/>
                  <a:pt x="2019188" y="125056"/>
                  <a:pt x="2024212" y="128406"/>
                </a:cubicBezTo>
                <a:cubicBezTo>
                  <a:pt x="2063069" y="152524"/>
                  <a:pt x="2074458" y="192051"/>
                  <a:pt x="2084842" y="232583"/>
                </a:cubicBezTo>
                <a:cubicBezTo>
                  <a:pt x="2091542" y="258711"/>
                  <a:pt x="2096566" y="285508"/>
                  <a:pt x="2103601" y="311636"/>
                </a:cubicBezTo>
                <a:cubicBezTo>
                  <a:pt x="2111975" y="343459"/>
                  <a:pt x="2139443" y="359538"/>
                  <a:pt x="2174280" y="365567"/>
                </a:cubicBezTo>
                <a:cubicBezTo>
                  <a:pt x="2245629" y="378296"/>
                  <a:pt x="2303245" y="347144"/>
                  <a:pt x="2355835" y="308957"/>
                </a:cubicBezTo>
                <a:cubicBezTo>
                  <a:pt x="2402062" y="275459"/>
                  <a:pt x="2447283" y="237272"/>
                  <a:pt x="2480110" y="189371"/>
                </a:cubicBezTo>
                <a:cubicBezTo>
                  <a:pt x="2527007" y="121707"/>
                  <a:pt x="2596681" y="95244"/>
                  <a:pt x="2670710" y="77490"/>
                </a:cubicBezTo>
                <a:cubicBezTo>
                  <a:pt x="2720621" y="65766"/>
                  <a:pt x="2765507" y="81510"/>
                  <a:pt x="2811733" y="106633"/>
                </a:cubicBezTo>
                <a:cubicBezTo>
                  <a:pt x="2877053" y="142475"/>
                  <a:pt x="2909881" y="201095"/>
                  <a:pt x="2945053" y="260720"/>
                </a:cubicBezTo>
                <a:cubicBezTo>
                  <a:pt x="2958452" y="283499"/>
                  <a:pt x="2979555" y="301922"/>
                  <a:pt x="2993289" y="318336"/>
                </a:cubicBezTo>
                <a:cubicBezTo>
                  <a:pt x="3018077" y="321686"/>
                  <a:pt x="3037840" y="325035"/>
                  <a:pt x="3057939" y="326710"/>
                </a:cubicBezTo>
                <a:cubicBezTo>
                  <a:pt x="3070333" y="327715"/>
                  <a:pt x="3083061" y="323695"/>
                  <a:pt x="3095121" y="325035"/>
                </a:cubicBezTo>
                <a:cubicBezTo>
                  <a:pt x="3157425" y="331400"/>
                  <a:pt x="3200972" y="288188"/>
                  <a:pt x="3250213" y="263735"/>
                </a:cubicBezTo>
                <a:cubicBezTo>
                  <a:pt x="3295434" y="241292"/>
                  <a:pt x="3335631" y="207125"/>
                  <a:pt x="3373483" y="172957"/>
                </a:cubicBezTo>
                <a:cubicBezTo>
                  <a:pt x="3414015" y="136110"/>
                  <a:pt x="3457226" y="103618"/>
                  <a:pt x="3506802" y="84190"/>
                </a:cubicBezTo>
                <a:cubicBezTo>
                  <a:pt x="3556713" y="64761"/>
                  <a:pt x="3607294" y="44663"/>
                  <a:pt x="3662899" y="41983"/>
                </a:cubicBezTo>
                <a:cubicBezTo>
                  <a:pt x="3682328" y="40978"/>
                  <a:pt x="3702426" y="37963"/>
                  <a:pt x="3721855" y="34949"/>
                </a:cubicBezTo>
                <a:cubicBezTo>
                  <a:pt x="3756357" y="29924"/>
                  <a:pt x="3781815" y="46338"/>
                  <a:pt x="3808613" y="60072"/>
                </a:cubicBezTo>
                <a:cubicBezTo>
                  <a:pt x="3841105" y="76820"/>
                  <a:pt x="3863548" y="102948"/>
                  <a:pt x="3879627" y="137450"/>
                </a:cubicBezTo>
                <a:cubicBezTo>
                  <a:pt x="3898051" y="177312"/>
                  <a:pt x="3922169" y="214159"/>
                  <a:pt x="3944612" y="252346"/>
                </a:cubicBezTo>
                <a:cubicBezTo>
                  <a:pt x="3960690" y="279814"/>
                  <a:pt x="3973085" y="280149"/>
                  <a:pt x="4006917" y="292878"/>
                </a:cubicBezTo>
                <a:cubicBezTo>
                  <a:pt x="4035055" y="303262"/>
                  <a:pt x="4063192" y="295558"/>
                  <a:pt x="4090325" y="304937"/>
                </a:cubicBezTo>
                <a:cubicBezTo>
                  <a:pt x="4102719" y="309292"/>
                  <a:pt x="4121812" y="299912"/>
                  <a:pt x="4135546" y="292878"/>
                </a:cubicBezTo>
                <a:cubicBezTo>
                  <a:pt x="4191152" y="264740"/>
                  <a:pt x="4238718" y="225883"/>
                  <a:pt x="4283939" y="183342"/>
                </a:cubicBezTo>
                <a:cubicBezTo>
                  <a:pt x="4330166" y="140130"/>
                  <a:pt x="4376057" y="96249"/>
                  <a:pt x="4426973" y="59067"/>
                </a:cubicBezTo>
                <a:cubicBezTo>
                  <a:pt x="4484253" y="16860"/>
                  <a:pt x="4548233" y="-7593"/>
                  <a:pt x="4623937" y="2121"/>
                </a:cubicBezTo>
                <a:cubicBezTo>
                  <a:pt x="4679878" y="9156"/>
                  <a:pt x="4716725" y="36623"/>
                  <a:pt x="4741512" y="83185"/>
                </a:cubicBezTo>
                <a:cubicBezTo>
                  <a:pt x="4768980" y="135440"/>
                  <a:pt x="4797118" y="187026"/>
                  <a:pt x="4808842" y="246652"/>
                </a:cubicBezTo>
                <a:cubicBezTo>
                  <a:pt x="4816546" y="286178"/>
                  <a:pt x="4876172" y="326710"/>
                  <a:pt x="4911344" y="316996"/>
                </a:cubicBezTo>
                <a:cubicBezTo>
                  <a:pt x="4940486" y="308622"/>
                  <a:pt x="4969964" y="295558"/>
                  <a:pt x="4994417" y="277804"/>
                </a:cubicBezTo>
                <a:cubicBezTo>
                  <a:pt x="5042653" y="242297"/>
                  <a:pt x="5089549" y="205115"/>
                  <a:pt x="5127066" y="156544"/>
                </a:cubicBezTo>
                <a:cubicBezTo>
                  <a:pt x="5161568" y="111992"/>
                  <a:pt x="5200425" y="69451"/>
                  <a:pt x="5248661" y="40308"/>
                </a:cubicBezTo>
                <a:cubicBezTo>
                  <a:pt x="5279144" y="21885"/>
                  <a:pt x="5313981" y="3796"/>
                  <a:pt x="5355183" y="16860"/>
                </a:cubicBezTo>
                <a:cubicBezTo>
                  <a:pt x="5375951" y="23559"/>
                  <a:pt x="5400069" y="19540"/>
                  <a:pt x="5422177" y="23224"/>
                </a:cubicBezTo>
                <a:cubicBezTo>
                  <a:pt x="5434236" y="25234"/>
                  <a:pt x="5447300" y="30259"/>
                  <a:pt x="5456679" y="37963"/>
                </a:cubicBezTo>
                <a:cubicBezTo>
                  <a:pt x="5484147" y="60406"/>
                  <a:pt x="5512620" y="82850"/>
                  <a:pt x="5535398" y="109648"/>
                </a:cubicBezTo>
                <a:cubicBezTo>
                  <a:pt x="5555832" y="133766"/>
                  <a:pt x="5570570" y="163243"/>
                  <a:pt x="5585979" y="191381"/>
                </a:cubicBezTo>
                <a:cubicBezTo>
                  <a:pt x="5606412" y="228563"/>
                  <a:pt x="5633545" y="259046"/>
                  <a:pt x="5676422" y="266750"/>
                </a:cubicBezTo>
                <a:cubicBezTo>
                  <a:pt x="5729012" y="276129"/>
                  <a:pt x="5781603" y="274789"/>
                  <a:pt x="5827829" y="241962"/>
                </a:cubicBezTo>
                <a:cubicBezTo>
                  <a:pt x="5870036" y="212149"/>
                  <a:pt x="5911907" y="182337"/>
                  <a:pt x="5953109" y="151519"/>
                </a:cubicBezTo>
                <a:cubicBezTo>
                  <a:pt x="6002685" y="114337"/>
                  <a:pt x="6050921" y="75815"/>
                  <a:pt x="6100832" y="38968"/>
                </a:cubicBezTo>
                <a:cubicBezTo>
                  <a:pt x="6161462" y="-5918"/>
                  <a:pt x="6261284" y="-1899"/>
                  <a:pt x="6321579" y="46003"/>
                </a:cubicBezTo>
                <a:cubicBezTo>
                  <a:pt x="6326604" y="50022"/>
                  <a:pt x="6332298" y="56722"/>
                  <a:pt x="6337658" y="56387"/>
                </a:cubicBezTo>
                <a:cubicBezTo>
                  <a:pt x="6369145" y="54712"/>
                  <a:pt x="6377855" y="80505"/>
                  <a:pt x="6391924" y="99263"/>
                </a:cubicBezTo>
                <a:cubicBezTo>
                  <a:pt x="6408002" y="120702"/>
                  <a:pt x="6423076" y="142810"/>
                  <a:pt x="6438150" y="165253"/>
                </a:cubicBezTo>
                <a:cubicBezTo>
                  <a:pt x="6463608" y="203105"/>
                  <a:pt x="6477007" y="245312"/>
                  <a:pt x="6483036" y="289863"/>
                </a:cubicBezTo>
                <a:cubicBezTo>
                  <a:pt x="6480357" y="291203"/>
                  <a:pt x="6477677" y="292543"/>
                  <a:pt x="6475332" y="294218"/>
                </a:cubicBezTo>
                <a:cubicBezTo>
                  <a:pt x="6467962" y="282159"/>
                  <a:pt x="6459253" y="270435"/>
                  <a:pt x="6452889" y="257706"/>
                </a:cubicBezTo>
                <a:cubicBezTo>
                  <a:pt x="6435135" y="220524"/>
                  <a:pt x="6412022" y="186021"/>
                  <a:pt x="6381875" y="158889"/>
                </a:cubicBezTo>
                <a:cubicBezTo>
                  <a:pt x="6351727" y="131421"/>
                  <a:pt x="6318565" y="104288"/>
                  <a:pt x="6282052" y="86869"/>
                </a:cubicBezTo>
                <a:cubicBezTo>
                  <a:pt x="6214388" y="54042"/>
                  <a:pt x="6153423" y="80505"/>
                  <a:pt x="6099157" y="123046"/>
                </a:cubicBezTo>
                <a:cubicBezTo>
                  <a:pt x="6026468" y="180327"/>
                  <a:pt x="5956124" y="240957"/>
                  <a:pt x="5883435" y="298572"/>
                </a:cubicBezTo>
                <a:cubicBezTo>
                  <a:pt x="5811751" y="355183"/>
                  <a:pt x="5698865" y="355853"/>
                  <a:pt x="5627515" y="313981"/>
                </a:cubicBezTo>
                <a:cubicBezTo>
                  <a:pt x="5589999" y="291873"/>
                  <a:pt x="5568895" y="261390"/>
                  <a:pt x="5549467" y="224878"/>
                </a:cubicBezTo>
                <a:cubicBezTo>
                  <a:pt x="5534058" y="196071"/>
                  <a:pt x="5510945" y="171283"/>
                  <a:pt x="5490512" y="144820"/>
                </a:cubicBezTo>
                <a:cubicBezTo>
                  <a:pt x="5485822" y="138790"/>
                  <a:pt x="5478788" y="134436"/>
                  <a:pt x="5474098" y="128406"/>
                </a:cubicBezTo>
                <a:cubicBezTo>
                  <a:pt x="5447635" y="91224"/>
                  <a:pt x="5412463" y="76820"/>
                  <a:pt x="5368247" y="88209"/>
                </a:cubicBezTo>
                <a:cubicBezTo>
                  <a:pt x="5343459" y="94574"/>
                  <a:pt x="5318336" y="90554"/>
                  <a:pt x="5293213" y="102948"/>
                </a:cubicBezTo>
                <a:cubicBezTo>
                  <a:pt x="5255696" y="121707"/>
                  <a:pt x="5228563" y="150514"/>
                  <a:pt x="5204445" y="181332"/>
                </a:cubicBezTo>
                <a:cubicBezTo>
                  <a:pt x="5159558" y="238277"/>
                  <a:pt x="5109647" y="288523"/>
                  <a:pt x="5050023" y="329725"/>
                </a:cubicBezTo>
                <a:cubicBezTo>
                  <a:pt x="5042653" y="334750"/>
                  <a:pt x="5035619" y="340779"/>
                  <a:pt x="5028919" y="346474"/>
                </a:cubicBezTo>
                <a:cubicBezTo>
                  <a:pt x="4970634" y="395715"/>
                  <a:pt x="4882871" y="404089"/>
                  <a:pt x="4821906" y="359873"/>
                </a:cubicBezTo>
                <a:cubicBezTo>
                  <a:pt x="4792428" y="338099"/>
                  <a:pt x="4772665" y="304267"/>
                  <a:pt x="4765296" y="265410"/>
                </a:cubicBezTo>
                <a:cubicBezTo>
                  <a:pt x="4755581" y="214494"/>
                  <a:pt x="4741177" y="164918"/>
                  <a:pt x="4713375" y="120032"/>
                </a:cubicBezTo>
                <a:cubicBezTo>
                  <a:pt x="4693611" y="88209"/>
                  <a:pt x="4669828" y="66771"/>
                  <a:pt x="4627287" y="67106"/>
                </a:cubicBezTo>
                <a:cubicBezTo>
                  <a:pt x="4543878" y="67776"/>
                  <a:pt x="4479229" y="106968"/>
                  <a:pt x="4419938" y="158219"/>
                </a:cubicBezTo>
                <a:cubicBezTo>
                  <a:pt x="4372372" y="199420"/>
                  <a:pt x="4327821" y="244307"/>
                  <a:pt x="4281260" y="286178"/>
                </a:cubicBezTo>
                <a:cubicBezTo>
                  <a:pt x="4219290" y="342119"/>
                  <a:pt x="4149950" y="379636"/>
                  <a:pt x="4062187" y="372602"/>
                </a:cubicBezTo>
                <a:cubicBezTo>
                  <a:pt x="3975429" y="365902"/>
                  <a:pt x="3914129" y="326710"/>
                  <a:pt x="3884652" y="243302"/>
                </a:cubicBezTo>
                <a:cubicBezTo>
                  <a:pt x="3872593" y="208800"/>
                  <a:pt x="3850484" y="180662"/>
                  <a:pt x="3830386" y="151184"/>
                </a:cubicBezTo>
                <a:cubicBezTo>
                  <a:pt x="3807273" y="117352"/>
                  <a:pt x="3769421" y="113667"/>
                  <a:pt x="3733914" y="108643"/>
                </a:cubicBezTo>
                <a:cubicBezTo>
                  <a:pt x="3692377" y="102613"/>
                  <a:pt x="3652515" y="117687"/>
                  <a:pt x="3612989" y="127736"/>
                </a:cubicBezTo>
                <a:cubicBezTo>
                  <a:pt x="3561403" y="140800"/>
                  <a:pt x="3514172" y="164583"/>
                  <a:pt x="3470960" y="195736"/>
                </a:cubicBezTo>
                <a:cubicBezTo>
                  <a:pt x="3442822" y="215834"/>
                  <a:pt x="3413010" y="233588"/>
                  <a:pt x="3387552" y="257036"/>
                </a:cubicBezTo>
                <a:cubicBezTo>
                  <a:pt x="3360084" y="282494"/>
                  <a:pt x="3332281" y="305607"/>
                  <a:pt x="3297779" y="321686"/>
                </a:cubicBezTo>
                <a:cubicBezTo>
                  <a:pt x="3266627" y="336089"/>
                  <a:pt x="3239159" y="357863"/>
                  <a:pt x="3208007" y="372602"/>
                </a:cubicBezTo>
                <a:cubicBezTo>
                  <a:pt x="3147376" y="401074"/>
                  <a:pt x="3083731" y="397055"/>
                  <a:pt x="3018412" y="390355"/>
                </a:cubicBezTo>
                <a:cubicBezTo>
                  <a:pt x="2950077" y="382986"/>
                  <a:pt x="2926294" y="334415"/>
                  <a:pt x="2905526" y="282829"/>
                </a:cubicBezTo>
                <a:cubicBezTo>
                  <a:pt x="2882748" y="226888"/>
                  <a:pt x="2846906" y="184012"/>
                  <a:pt x="2794985" y="154869"/>
                </a:cubicBezTo>
                <a:cubicBezTo>
                  <a:pt x="2754453" y="132091"/>
                  <a:pt x="2711577" y="145825"/>
                  <a:pt x="2670375" y="154869"/>
                </a:cubicBezTo>
                <a:cubicBezTo>
                  <a:pt x="2613430" y="166928"/>
                  <a:pt x="2571223" y="201095"/>
                  <a:pt x="2537056" y="247656"/>
                </a:cubicBezTo>
                <a:cubicBezTo>
                  <a:pt x="2485135" y="318671"/>
                  <a:pt x="2416131" y="370927"/>
                  <a:pt x="2338752" y="410453"/>
                </a:cubicBezTo>
                <a:cubicBezTo>
                  <a:pt x="2284821" y="437921"/>
                  <a:pt x="2225196" y="443951"/>
                  <a:pt x="2165236" y="437921"/>
                </a:cubicBezTo>
                <a:cubicBezTo>
                  <a:pt x="2131739" y="434572"/>
                  <a:pt x="2108290" y="411793"/>
                  <a:pt x="2090202" y="387340"/>
                </a:cubicBezTo>
                <a:cubicBezTo>
                  <a:pt x="2055700" y="340109"/>
                  <a:pt x="2039956" y="283834"/>
                  <a:pt x="2024547" y="227893"/>
                </a:cubicBezTo>
                <a:cubicBezTo>
                  <a:pt x="2020193" y="211814"/>
                  <a:pt x="2016508" y="195401"/>
                  <a:pt x="2011148" y="179657"/>
                </a:cubicBezTo>
                <a:cubicBezTo>
                  <a:pt x="2000094" y="147165"/>
                  <a:pt x="1985355" y="136780"/>
                  <a:pt x="1950183" y="138455"/>
                </a:cubicBezTo>
                <a:cubicBezTo>
                  <a:pt x="1906302" y="140465"/>
                  <a:pt x="1866440" y="156544"/>
                  <a:pt x="1831268" y="180662"/>
                </a:cubicBezTo>
                <a:cubicBezTo>
                  <a:pt x="1759919" y="229233"/>
                  <a:pt x="1696609" y="287518"/>
                  <a:pt x="1638993" y="352168"/>
                </a:cubicBezTo>
                <a:cubicBezTo>
                  <a:pt x="1596787" y="399734"/>
                  <a:pt x="1544866" y="436581"/>
                  <a:pt x="1485911" y="460364"/>
                </a:cubicBezTo>
                <a:cubicBezTo>
                  <a:pt x="1460118" y="470749"/>
                  <a:pt x="1429635" y="481133"/>
                  <a:pt x="1403508" y="476778"/>
                </a:cubicBezTo>
                <a:cubicBezTo>
                  <a:pt x="1371015" y="471754"/>
                  <a:pt x="1336178" y="464049"/>
                  <a:pt x="1310050" y="438256"/>
                </a:cubicBezTo>
                <a:cubicBezTo>
                  <a:pt x="1289617" y="418158"/>
                  <a:pt x="1277893" y="395045"/>
                  <a:pt x="1271863" y="367912"/>
                </a:cubicBezTo>
                <a:cubicBezTo>
                  <a:pt x="1266839" y="345134"/>
                  <a:pt x="1262484" y="322356"/>
                  <a:pt x="1256120" y="299912"/>
                </a:cubicBezTo>
                <a:cubicBezTo>
                  <a:pt x="1244730" y="258711"/>
                  <a:pt x="1223292" y="242297"/>
                  <a:pt x="1182090" y="239952"/>
                </a:cubicBezTo>
                <a:cubicBezTo>
                  <a:pt x="1125480" y="236937"/>
                  <a:pt x="1074564" y="251676"/>
                  <a:pt x="1022978" y="276464"/>
                </a:cubicBezTo>
                <a:cubicBezTo>
                  <a:pt x="957994" y="307952"/>
                  <a:pt x="914447" y="361882"/>
                  <a:pt x="862526" y="407439"/>
                </a:cubicBezTo>
                <a:cubicBezTo>
                  <a:pt x="802231" y="460364"/>
                  <a:pt x="739256" y="510275"/>
                  <a:pt x="662213" y="535733"/>
                </a:cubicBezTo>
                <a:cubicBezTo>
                  <a:pt x="630055" y="546453"/>
                  <a:pt x="593878" y="549132"/>
                  <a:pt x="559711" y="547792"/>
                </a:cubicBezTo>
                <a:cubicBezTo>
                  <a:pt x="539947" y="547123"/>
                  <a:pt x="516499" y="535064"/>
                  <a:pt x="502430" y="520660"/>
                </a:cubicBezTo>
                <a:cubicBezTo>
                  <a:pt x="483337" y="501231"/>
                  <a:pt x="468263" y="475773"/>
                  <a:pt x="457544" y="450315"/>
                </a:cubicBezTo>
                <a:cubicBezTo>
                  <a:pt x="445150" y="420838"/>
                  <a:pt x="439791" y="388345"/>
                  <a:pt x="431081" y="357193"/>
                </a:cubicBezTo>
                <a:cubicBezTo>
                  <a:pt x="420027" y="318671"/>
                  <a:pt x="408973" y="279814"/>
                  <a:pt x="381505" y="248996"/>
                </a:cubicBezTo>
                <a:cubicBezTo>
                  <a:pt x="358727" y="222869"/>
                  <a:pt x="342313" y="219184"/>
                  <a:pt x="309151" y="231913"/>
                </a:cubicBezTo>
                <a:cubicBezTo>
                  <a:pt x="241822" y="257371"/>
                  <a:pt x="188561" y="301922"/>
                  <a:pt x="147694" y="359538"/>
                </a:cubicBezTo>
                <a:cubicBezTo>
                  <a:pt x="114867" y="405429"/>
                  <a:pt x="87734" y="455340"/>
                  <a:pt x="58256" y="503241"/>
                </a:cubicBezTo>
                <a:cubicBezTo>
                  <a:pt x="57586" y="504246"/>
                  <a:pt x="56917" y="505586"/>
                  <a:pt x="56247" y="506591"/>
                </a:cubicBezTo>
                <a:cubicBezTo>
                  <a:pt x="42178" y="528364"/>
                  <a:pt x="21744" y="536738"/>
                  <a:pt x="8345" y="526689"/>
                </a:cubicBezTo>
                <a:cubicBezTo>
                  <a:pt x="-5053" y="516305"/>
                  <a:pt x="-2039" y="495872"/>
                  <a:pt x="15380" y="476108"/>
                </a:cubicBezTo>
                <a:cubicBezTo>
                  <a:pt x="21074" y="469409"/>
                  <a:pt x="27439" y="462709"/>
                  <a:pt x="30789" y="454670"/>
                </a:cubicBezTo>
                <a:cubicBezTo>
                  <a:pt x="49882" y="409784"/>
                  <a:pt x="74670" y="369587"/>
                  <a:pt x="104483" y="330730"/>
                </a:cubicBezTo>
                <a:cubicBezTo>
                  <a:pt x="124581" y="304267"/>
                  <a:pt x="142335" y="276129"/>
                  <a:pt x="168797" y="256031"/>
                </a:cubicBezTo>
                <a:cubicBezTo>
                  <a:pt x="222058" y="214829"/>
                  <a:pt x="279339" y="181332"/>
                  <a:pt x="350353" y="195401"/>
                </a:cubicBezTo>
                <a:cubicBezTo>
                  <a:pt x="388540" y="203105"/>
                  <a:pt x="422037" y="220859"/>
                  <a:pt x="444815" y="255696"/>
                </a:cubicBezTo>
                <a:cubicBezTo>
                  <a:pt x="477307" y="304937"/>
                  <a:pt x="491711" y="361547"/>
                  <a:pt x="511140" y="416148"/>
                </a:cubicBezTo>
                <a:cubicBezTo>
                  <a:pt x="520184" y="435911"/>
                  <a:pt x="526884" y="458020"/>
                  <a:pt x="532913" y="4767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0" name="Google Shape;810;g17db3390fb3_1_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025" y="746150"/>
            <a:ext cx="3005225" cy="29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3"/>
          <p:cNvSpPr txBox="1"/>
          <p:nvPr>
            <p:ph idx="4294967295" type="ctrTitle"/>
          </p:nvPr>
        </p:nvSpPr>
        <p:spPr>
          <a:xfrm>
            <a:off x="2675550" y="1991850"/>
            <a:ext cx="3792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THANKS!</a:t>
            </a:r>
            <a:endParaRPr b="1" i="0" sz="72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16" name="Google Shape;81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2" name="Google Shape;822;p2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823" name="Google Shape;823;p2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824" name="Google Shape;824;p2"/>
          <p:cNvSpPr txBox="1"/>
          <p:nvPr>
            <p:ph idx="2" type="body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>
                <a:solidFill>
                  <a:schemeClr val="accent1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825" name="Google Shape;825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6" name="Google Shape;826;p2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827" name="Google Shape;827;p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"/>
          <p:cNvSpPr txBox="1"/>
          <p:nvPr>
            <p:ph idx="4294967295" type="ctrTitle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96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HELLO!</a:t>
            </a:r>
            <a:endParaRPr b="1" i="0" sz="9600" u="none" cap="none" strike="noStrike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6" name="Google Shape;836;p3"/>
          <p:cNvSpPr txBox="1"/>
          <p:nvPr>
            <p:ph idx="4294967295" type="subTitle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I am Jayden Smith</a:t>
            </a:r>
            <a:endParaRPr b="1" i="0" sz="24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I am here because I love to give presentations. </a:t>
            </a:r>
            <a:endParaRPr b="0" i="0" sz="24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You can find me at @username</a:t>
            </a:r>
            <a:endParaRPr b="1" i="0" sz="24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837" name="Google Shape;83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8" name="Google Shape;838;p3"/>
          <p:cNvPicPr preferRelativeResize="0"/>
          <p:nvPr/>
        </p:nvPicPr>
        <p:blipFill rotWithShape="1">
          <a:blip r:embed="rId3">
            <a:alphaModFix/>
          </a:blip>
          <a:srcRect b="3934" l="13256" r="13256" t="14942"/>
          <a:stretch/>
        </p:blipFill>
        <p:spPr>
          <a:xfrm>
            <a:off x="1188150" y="401625"/>
            <a:ext cx="1975353" cy="2180734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44" name="Google Shape;844;p4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45" name="Google Shape;845;p4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i="0" sz="9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a35a4fc17_0_166"/>
          <p:cNvSpPr txBox="1"/>
          <p:nvPr>
            <p:ph idx="1" type="body"/>
          </p:nvPr>
        </p:nvSpPr>
        <p:spPr>
          <a:xfrm>
            <a:off x="2753950" y="10683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3: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is the difference in scores between provinces?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4" name="Google Shape;274;g16a35a4fc17_0_16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g16a35a4fc17_0_166"/>
          <p:cNvSpPr/>
          <p:nvPr/>
        </p:nvSpPr>
        <p:spPr>
          <a:xfrm>
            <a:off x="4363650" y="264800"/>
            <a:ext cx="459300" cy="44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6a35a4fc17_0_166"/>
          <p:cNvSpPr/>
          <p:nvPr/>
        </p:nvSpPr>
        <p:spPr>
          <a:xfrm>
            <a:off x="4415698" y="301562"/>
            <a:ext cx="312791" cy="126806"/>
          </a:xfrm>
          <a:custGeom>
            <a:rect b="b" l="l" r="r" t="t"/>
            <a:pathLst>
              <a:path extrusionOk="0" h="859701" w="2085276">
                <a:moveTo>
                  <a:pt x="2085276" y="859701"/>
                </a:moveTo>
                <a:cubicBezTo>
                  <a:pt x="2064893" y="746925"/>
                  <a:pt x="2027047" y="641516"/>
                  <a:pt x="1974723" y="545821"/>
                </a:cubicBezTo>
                <a:lnTo>
                  <a:pt x="1952816" y="507721"/>
                </a:lnTo>
                <a:cubicBezTo>
                  <a:pt x="1535303" y="-176492"/>
                  <a:pt x="577914" y="-161950"/>
                  <a:pt x="140271" y="507721"/>
                </a:cubicBezTo>
                <a:lnTo>
                  <a:pt x="116523" y="545821"/>
                </a:lnTo>
                <a:cubicBezTo>
                  <a:pt x="57721" y="643421"/>
                  <a:pt x="18098" y="749783"/>
                  <a:pt x="0" y="859701"/>
                </a:cubicBezTo>
                <a:lnTo>
                  <a:pt x="2085276" y="8597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7" name="Google Shape;277;g16a35a4fc17_0_166"/>
          <p:cNvSpPr/>
          <p:nvPr/>
        </p:nvSpPr>
        <p:spPr>
          <a:xfrm>
            <a:off x="4414032" y="434662"/>
            <a:ext cx="317026" cy="126444"/>
          </a:xfrm>
          <a:custGeom>
            <a:rect b="b" l="l" r="r" t="t"/>
            <a:pathLst>
              <a:path extrusionOk="0" h="857250" w="2113506">
                <a:moveTo>
                  <a:pt x="3910" y="178753"/>
                </a:moveTo>
                <a:cubicBezTo>
                  <a:pt x="22706" y="451485"/>
                  <a:pt x="153833" y="652844"/>
                  <a:pt x="287056" y="857250"/>
                </a:cubicBezTo>
                <a:lnTo>
                  <a:pt x="1834170" y="857250"/>
                </a:lnTo>
                <a:cubicBezTo>
                  <a:pt x="1971457" y="654495"/>
                  <a:pt x="2109316" y="461137"/>
                  <a:pt x="2113316" y="178753"/>
                </a:cubicBezTo>
                <a:lnTo>
                  <a:pt x="2113507" y="140653"/>
                </a:lnTo>
                <a:cubicBezTo>
                  <a:pt x="2112935" y="92710"/>
                  <a:pt x="2109125" y="45784"/>
                  <a:pt x="2102585" y="0"/>
                </a:cubicBezTo>
                <a:lnTo>
                  <a:pt x="5815" y="0"/>
                </a:lnTo>
                <a:cubicBezTo>
                  <a:pt x="-1170" y="58991"/>
                  <a:pt x="-1932" y="118872"/>
                  <a:pt x="3910" y="1787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78" name="Google Shape;278;g16a35a4fc17_0_166"/>
          <p:cNvSpPr/>
          <p:nvPr/>
        </p:nvSpPr>
        <p:spPr>
          <a:xfrm>
            <a:off x="4460637" y="567399"/>
            <a:ext cx="224495" cy="126369"/>
          </a:xfrm>
          <a:custGeom>
            <a:rect b="b" l="l" r="r" t="t"/>
            <a:pathLst>
              <a:path extrusionOk="0" h="856741" w="1496631">
                <a:moveTo>
                  <a:pt x="0" y="0"/>
                </a:moveTo>
                <a:cubicBezTo>
                  <a:pt x="63500" y="97853"/>
                  <a:pt x="125984" y="197485"/>
                  <a:pt x="175451" y="306896"/>
                </a:cubicBezTo>
                <a:lnTo>
                  <a:pt x="191071" y="344996"/>
                </a:lnTo>
                <a:cubicBezTo>
                  <a:pt x="230060" y="445262"/>
                  <a:pt x="254762" y="554419"/>
                  <a:pt x="254762" y="679895"/>
                </a:cubicBezTo>
                <a:cubicBezTo>
                  <a:pt x="254762" y="777558"/>
                  <a:pt x="333946" y="856742"/>
                  <a:pt x="431610" y="856742"/>
                </a:cubicBezTo>
                <a:lnTo>
                  <a:pt x="1080960" y="856742"/>
                </a:lnTo>
                <a:cubicBezTo>
                  <a:pt x="1189609" y="856488"/>
                  <a:pt x="1267206" y="763143"/>
                  <a:pt x="1257808" y="656653"/>
                </a:cubicBezTo>
                <a:cubicBezTo>
                  <a:pt x="1257808" y="539178"/>
                  <a:pt x="1277874" y="437261"/>
                  <a:pt x="1310259" y="344996"/>
                </a:cubicBezTo>
                <a:lnTo>
                  <a:pt x="1324483" y="306896"/>
                </a:lnTo>
                <a:cubicBezTo>
                  <a:pt x="1370775" y="194501"/>
                  <a:pt x="1432687" y="95567"/>
                  <a:pt x="14966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79" name="Google Shape;279;g16a35a4fc17_0_166"/>
          <p:cNvGrpSpPr/>
          <p:nvPr/>
        </p:nvGrpSpPr>
        <p:grpSpPr>
          <a:xfrm>
            <a:off x="4297614" y="196849"/>
            <a:ext cx="548677" cy="585300"/>
            <a:chOff x="6565437" y="1588001"/>
            <a:chExt cx="744272" cy="793950"/>
          </a:xfrm>
        </p:grpSpPr>
        <p:sp>
          <p:nvSpPr>
            <p:cNvPr id="280" name="Google Shape;280;g16a35a4fc17_0_166"/>
            <p:cNvSpPr/>
            <p:nvPr/>
          </p:nvSpPr>
          <p:spPr>
            <a:xfrm>
              <a:off x="7127411" y="1694452"/>
              <a:ext cx="76068" cy="75403"/>
            </a:xfrm>
            <a:custGeom>
              <a:rect b="b" l="l" r="r" t="t"/>
              <a:pathLst>
                <a:path extrusionOk="0" h="132" w="133">
                  <a:moveTo>
                    <a:pt x="12" y="132"/>
                  </a:moveTo>
                  <a:cubicBezTo>
                    <a:pt x="9" y="132"/>
                    <a:pt x="6" y="131"/>
                    <a:pt x="4" y="128"/>
                  </a:cubicBezTo>
                  <a:cubicBezTo>
                    <a:pt x="0" y="124"/>
                    <a:pt x="0" y="118"/>
                    <a:pt x="4" y="11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8" y="0"/>
                    <a:pt x="124" y="0"/>
                    <a:pt x="128" y="4"/>
                  </a:cubicBezTo>
                  <a:cubicBezTo>
                    <a:pt x="133" y="8"/>
                    <a:pt x="133" y="15"/>
                    <a:pt x="128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1"/>
                    <a:pt x="14" y="132"/>
                    <a:pt x="12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1" name="Google Shape;281;g16a35a4fc17_0_166"/>
            <p:cNvSpPr/>
            <p:nvPr/>
          </p:nvSpPr>
          <p:spPr>
            <a:xfrm>
              <a:off x="7209689" y="1954149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1"/>
                  </a:cubicBezTo>
                  <a:cubicBezTo>
                    <a:pt x="175" y="17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2" name="Google Shape;282;g16a35a4fc17_0_166"/>
            <p:cNvSpPr/>
            <p:nvPr/>
          </p:nvSpPr>
          <p:spPr>
            <a:xfrm>
              <a:off x="7127411" y="2150197"/>
              <a:ext cx="76068" cy="75625"/>
            </a:xfrm>
            <a:custGeom>
              <a:rect b="b" l="l" r="r" t="t"/>
              <a:pathLst>
                <a:path extrusionOk="0" h="132" w="133">
                  <a:moveTo>
                    <a:pt x="121" y="132"/>
                  </a:moveTo>
                  <a:cubicBezTo>
                    <a:pt x="119" y="132"/>
                    <a:pt x="116" y="131"/>
                    <a:pt x="114" y="12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ubicBezTo>
                    <a:pt x="9" y="0"/>
                    <a:pt x="15" y="0"/>
                    <a:pt x="20" y="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33" y="118"/>
                    <a:pt x="133" y="124"/>
                    <a:pt x="129" y="129"/>
                  </a:cubicBezTo>
                  <a:cubicBezTo>
                    <a:pt x="127" y="131"/>
                    <a:pt x="124" y="132"/>
                    <a:pt x="121" y="1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3" name="Google Shape;283;g16a35a4fc17_0_166"/>
            <p:cNvSpPr/>
            <p:nvPr/>
          </p:nvSpPr>
          <p:spPr>
            <a:xfrm>
              <a:off x="6671888" y="2150863"/>
              <a:ext cx="76068" cy="74960"/>
            </a:xfrm>
            <a:custGeom>
              <a:rect b="b" l="l" r="r" t="t"/>
              <a:pathLst>
                <a:path extrusionOk="0" h="131" w="133">
                  <a:moveTo>
                    <a:pt x="12" y="131"/>
                  </a:moveTo>
                  <a:cubicBezTo>
                    <a:pt x="9" y="131"/>
                    <a:pt x="7" y="130"/>
                    <a:pt x="5" y="128"/>
                  </a:cubicBezTo>
                  <a:cubicBezTo>
                    <a:pt x="0" y="124"/>
                    <a:pt x="0" y="117"/>
                    <a:pt x="5" y="1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8" y="0"/>
                    <a:pt x="125" y="0"/>
                    <a:pt x="129" y="4"/>
                  </a:cubicBezTo>
                  <a:cubicBezTo>
                    <a:pt x="133" y="8"/>
                    <a:pt x="133" y="14"/>
                    <a:pt x="129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0"/>
                    <a:pt x="15" y="131"/>
                    <a:pt x="12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4" name="Google Shape;284;g16a35a4fc17_0_166"/>
            <p:cNvSpPr/>
            <p:nvPr/>
          </p:nvSpPr>
          <p:spPr>
            <a:xfrm>
              <a:off x="6565437" y="1954593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0"/>
                  </a:cubicBezTo>
                  <a:cubicBezTo>
                    <a:pt x="175" y="16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5" name="Google Shape;285;g16a35a4fc17_0_166"/>
            <p:cNvSpPr/>
            <p:nvPr/>
          </p:nvSpPr>
          <p:spPr>
            <a:xfrm>
              <a:off x="6671888" y="1694896"/>
              <a:ext cx="75403" cy="74960"/>
            </a:xfrm>
            <a:custGeom>
              <a:rect b="b" l="l" r="r" t="t"/>
              <a:pathLst>
                <a:path extrusionOk="0" h="131" w="132">
                  <a:moveTo>
                    <a:pt x="121" y="131"/>
                  </a:moveTo>
                  <a:cubicBezTo>
                    <a:pt x="118" y="131"/>
                    <a:pt x="115" y="130"/>
                    <a:pt x="113" y="12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32" y="117"/>
                    <a:pt x="132" y="124"/>
                    <a:pt x="128" y="128"/>
                  </a:cubicBezTo>
                  <a:cubicBezTo>
                    <a:pt x="126" y="130"/>
                    <a:pt x="124" y="131"/>
                    <a:pt x="121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6" name="Google Shape;286;g16a35a4fc17_0_166"/>
            <p:cNvSpPr/>
            <p:nvPr/>
          </p:nvSpPr>
          <p:spPr>
            <a:xfrm>
              <a:off x="6931363" y="1588001"/>
              <a:ext cx="11976" cy="100020"/>
            </a:xfrm>
            <a:custGeom>
              <a:rect b="b" l="l" r="r" t="t"/>
              <a:pathLst>
                <a:path extrusionOk="0" h="175" w="21">
                  <a:moveTo>
                    <a:pt x="11" y="175"/>
                  </a:moveTo>
                  <a:cubicBezTo>
                    <a:pt x="5" y="175"/>
                    <a:pt x="0" y="171"/>
                    <a:pt x="0" y="1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71"/>
                    <a:pt x="17" y="175"/>
                    <a:pt x="11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7" name="Google Shape;287;g16a35a4fc17_0_166"/>
            <p:cNvSpPr/>
            <p:nvPr/>
          </p:nvSpPr>
          <p:spPr>
            <a:xfrm>
              <a:off x="6847311" y="2280157"/>
              <a:ext cx="180080" cy="25726"/>
            </a:xfrm>
            <a:custGeom>
              <a:rect b="b" l="l" r="r" t="t"/>
              <a:pathLst>
                <a:path extrusionOk="0" h="45" w="31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93" y="45"/>
                    <a:pt x="293" y="45"/>
                    <a:pt x="293" y="45"/>
                  </a:cubicBezTo>
                  <a:cubicBezTo>
                    <a:pt x="305" y="45"/>
                    <a:pt x="315" y="35"/>
                    <a:pt x="315" y="23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8" name="Google Shape;288;g16a35a4fc17_0_166"/>
            <p:cNvSpPr/>
            <p:nvPr/>
          </p:nvSpPr>
          <p:spPr>
            <a:xfrm>
              <a:off x="6851968" y="2318524"/>
              <a:ext cx="170766" cy="25726"/>
            </a:xfrm>
            <a:custGeom>
              <a:rect b="b" l="l" r="r" t="t"/>
              <a:pathLst>
                <a:path extrusionOk="0" h="45" w="299">
                  <a:moveTo>
                    <a:pt x="0" y="22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277" y="45"/>
                    <a:pt x="277" y="45"/>
                    <a:pt x="277" y="45"/>
                  </a:cubicBezTo>
                  <a:cubicBezTo>
                    <a:pt x="289" y="45"/>
                    <a:pt x="299" y="35"/>
                    <a:pt x="299" y="22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10"/>
                    <a:pt x="289" y="0"/>
                    <a:pt x="2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89" name="Google Shape;289;g16a35a4fc17_0_166"/>
            <p:cNvSpPr/>
            <p:nvPr/>
          </p:nvSpPr>
          <p:spPr>
            <a:xfrm>
              <a:off x="6876364" y="2356225"/>
              <a:ext cx="122419" cy="25726"/>
            </a:xfrm>
            <a:custGeom>
              <a:rect b="b" l="l" r="r" t="t"/>
              <a:pathLst>
                <a:path extrusionOk="0" h="45" w="214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204" y="45"/>
                    <a:pt x="214" y="35"/>
                    <a:pt x="214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4" y="10"/>
                    <a:pt x="204" y="0"/>
                    <a:pt x="19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51" name="Google Shape;851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57" name="Google Shape;857;p6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58" name="Google Shape;858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9" name="Google Shape;859;p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860" name="Google Shape;860;p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"/>
          <p:cNvSpPr txBox="1"/>
          <p:nvPr>
            <p:ph idx="4294967295" type="ctrTitle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BIG CONCEPT</a:t>
            </a:r>
            <a:endParaRPr b="1" i="0" sz="72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69" name="Google Shape;869;p7"/>
          <p:cNvSpPr txBox="1"/>
          <p:nvPr>
            <p:ph idx="4294967295" type="subTitle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Bring the attention of your audience over a key concept using icons or illustrations</a:t>
            </a:r>
            <a:endParaRPr b="0" i="0" sz="2400" u="none" cap="none" strike="noStrike">
              <a:solidFill>
                <a:schemeClr val="lt2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870" name="Google Shape;870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71" name="Google Shape;871;p7"/>
          <p:cNvSpPr/>
          <p:nvPr/>
        </p:nvSpPr>
        <p:spPr>
          <a:xfrm>
            <a:off x="4303900" y="1851926"/>
            <a:ext cx="4495770" cy="3291579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rotWithShape="0" algn="bl" dir="16200000" dist="95250">
              <a:schemeClr val="dk1">
                <a:alpha val="24705"/>
              </a:scheme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7"/>
          <p:cNvSpPr/>
          <p:nvPr/>
        </p:nvSpPr>
        <p:spPr>
          <a:xfrm>
            <a:off x="6842030" y="4523001"/>
            <a:ext cx="322719" cy="30814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7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874" name="Google Shape;874;p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7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877" name="Google Shape;877;p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7"/>
          <p:cNvSpPr/>
          <p:nvPr/>
        </p:nvSpPr>
        <p:spPr>
          <a:xfrm rot="2466650">
            <a:off x="5211679" y="3060758"/>
            <a:ext cx="448377" cy="4281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"/>
          <p:cNvSpPr/>
          <p:nvPr/>
        </p:nvSpPr>
        <p:spPr>
          <a:xfrm rot="-1609598">
            <a:off x="5867355" y="3330098"/>
            <a:ext cx="322650" cy="30806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"/>
          <p:cNvSpPr/>
          <p:nvPr/>
        </p:nvSpPr>
        <p:spPr>
          <a:xfrm rot="2925957">
            <a:off x="7823620" y="3574180"/>
            <a:ext cx="241702" cy="2307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7"/>
          <p:cNvSpPr/>
          <p:nvPr/>
        </p:nvSpPr>
        <p:spPr>
          <a:xfrm rot="-1609409">
            <a:off x="6408419" y="2595964"/>
            <a:ext cx="217724" cy="2078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"/>
          <p:cNvSpPr txBox="1"/>
          <p:nvPr>
            <p:ph idx="1" type="body"/>
          </p:nvPr>
        </p:nvSpPr>
        <p:spPr>
          <a:xfrm>
            <a:off x="779075" y="1763900"/>
            <a:ext cx="28083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90" name="Google Shape;890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91" name="Google Shape;891;p8"/>
          <p:cNvSpPr txBox="1"/>
          <p:nvPr>
            <p:ph idx="2" type="body"/>
          </p:nvPr>
        </p:nvSpPr>
        <p:spPr>
          <a:xfrm>
            <a:off x="3981302" y="1763900"/>
            <a:ext cx="2808300" cy="30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892" name="Google Shape;89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3" name="Google Shape;893;p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894" name="Google Shape;894;p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03" name="Google Shape;903;p9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04" name="Google Shape;904;p9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905" name="Google Shape;905;p9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6" name="Google Shape;90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7" name="Google Shape;907;p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908" name="Google Shape;908;p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917" name="Google Shape;917;p10"/>
          <p:cNvSpPr txBox="1"/>
          <p:nvPr>
            <p:ph idx="1" type="body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918" name="Google Shape;918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9" name="Google Shape;919;p10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920" name="Google Shape;920;p1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2" name="Google Shape;922;p10"/>
          <p:cNvPicPr preferRelativeResize="0"/>
          <p:nvPr/>
        </p:nvPicPr>
        <p:blipFill rotWithShape="1">
          <a:blip r:embed="rId3">
            <a:alphaModFix/>
          </a:blip>
          <a:srcRect b="7268" l="0" r="0" t="19518"/>
          <a:stretch/>
        </p:blipFill>
        <p:spPr>
          <a:xfrm>
            <a:off x="4303909" y="1851982"/>
            <a:ext cx="4495770" cy="3291462"/>
          </a:xfrm>
          <a:custGeom>
            <a:rect b="b" l="l" r="r" t="t"/>
            <a:pathLst>
              <a:path extrusionOk="0" h="21600" w="2160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1"/>
          <p:cNvSpPr txBox="1"/>
          <p:nvPr>
            <p:ph idx="4294967295" type="title"/>
          </p:nvPr>
        </p:nvSpPr>
        <p:spPr>
          <a:xfrm>
            <a:off x="2765775" y="3768800"/>
            <a:ext cx="36126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810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sz="2400"/>
              <a:t>OVERVIEW</a:t>
            </a:r>
            <a:endParaRPr sz="2400"/>
          </a:p>
        </p:txBody>
      </p:sp>
      <p:sp>
        <p:nvSpPr>
          <p:cNvPr id="928" name="Google Shape;92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934" name="Google Shape;93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35" name="Google Shape;935;p12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936" name="Google Shape;936;p1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0" name="Google Shape;940;p12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 b="0" i="0" sz="14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41" name="Google Shape;941;p12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 b="0" i="0" sz="14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42" name="Google Shape;942;p12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 b="0" i="0" sz="14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43" name="Google Shape;943;p12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 b="0" i="0" sz="14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44" name="Google Shape;944;p12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 b="0" i="0" sz="14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45" name="Google Shape;945;p12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 b="0" i="0" sz="14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46" name="Google Shape;946;p12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 b="0" i="0" sz="14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947" name="Google Shape;947;p12"/>
          <p:cNvCxnSpPr>
            <a:stCxn id="940" idx="2"/>
            <a:endCxn id="941" idx="0"/>
          </p:cNvCxnSpPr>
          <p:nvPr/>
        </p:nvCxnSpPr>
        <p:spPr>
          <a:xfrm flipH="1" rot="-5400000">
            <a:off x="4438893" y="1770150"/>
            <a:ext cx="564900" cy="163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12"/>
          <p:cNvCxnSpPr>
            <a:stCxn id="942" idx="0"/>
            <a:endCxn id="940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12"/>
          <p:cNvCxnSpPr>
            <a:stCxn id="942" idx="2"/>
            <a:endCxn id="944" idx="0"/>
          </p:cNvCxnSpPr>
          <p:nvPr/>
        </p:nvCxnSpPr>
        <p:spPr>
          <a:xfrm flipH="1" rot="-5400000">
            <a:off x="2377320" y="3308887"/>
            <a:ext cx="564900" cy="78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0" name="Google Shape;950;p12"/>
          <p:cNvCxnSpPr>
            <a:stCxn id="943" idx="0"/>
            <a:endCxn id="942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1" name="Google Shape;951;p12"/>
          <p:cNvCxnSpPr>
            <a:stCxn id="941" idx="2"/>
            <a:endCxn id="946" idx="0"/>
          </p:cNvCxnSpPr>
          <p:nvPr/>
        </p:nvCxnSpPr>
        <p:spPr>
          <a:xfrm flipH="1" rot="-5400000">
            <a:off x="5646366" y="3308887"/>
            <a:ext cx="564900" cy="78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12"/>
          <p:cNvCxnSpPr>
            <a:stCxn id="945" idx="0"/>
            <a:endCxn id="941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958" name="Google Shape;958;p13"/>
          <p:cNvGraphicFramePr/>
          <p:nvPr/>
        </p:nvGraphicFramePr>
        <p:xfrm>
          <a:off x="855300" y="1765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{2F126FCC-FCA0-4B3B-9593-3E92056BF388}</a:tableStyleId>
              </a:tblPr>
              <a:tblGrid>
                <a:gridCol w="1441200"/>
                <a:gridCol w="1441200"/>
                <a:gridCol w="1441200"/>
                <a:gridCol w="1441200"/>
              </a:tblGrid>
              <a:tr h="67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Yellow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Blue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Orange</a:t>
                      </a:r>
                      <a:endParaRPr sz="11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24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9" name="Google Shape;95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0" name="Google Shape;960;p1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961" name="Google Shape;961;p1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4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rotWithShape="0" algn="bl">
              <a:schemeClr val="accent1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14"/>
          <p:cNvSpPr txBox="1"/>
          <p:nvPr>
            <p:ph idx="4294967295" type="title"/>
          </p:nvPr>
        </p:nvSpPr>
        <p:spPr>
          <a:xfrm>
            <a:off x="1566750" y="26025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971" name="Google Shape;971;p14"/>
          <p:cNvSpPr/>
          <p:nvPr/>
        </p:nvSpPr>
        <p:spPr>
          <a:xfrm>
            <a:off x="2009875" y="1778275"/>
            <a:ext cx="713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72" name="Google Shape;97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3" name="Google Shape;973;p14"/>
          <p:cNvSpPr txBox="1"/>
          <p:nvPr>
            <p:ph idx="4294967295" type="body"/>
          </p:nvPr>
        </p:nvSpPr>
        <p:spPr>
          <a:xfrm>
            <a:off x="712350" y="4714625"/>
            <a:ext cx="7719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 b="1" sz="900"/>
          </a:p>
        </p:txBody>
      </p:sp>
      <p:sp>
        <p:nvSpPr>
          <p:cNvPr id="974" name="Google Shape;974;p14"/>
          <p:cNvSpPr/>
          <p:nvPr/>
        </p:nvSpPr>
        <p:spPr>
          <a:xfrm>
            <a:off x="1134324" y="2081173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4"/>
          <p:cNvSpPr/>
          <p:nvPr/>
        </p:nvSpPr>
        <p:spPr>
          <a:xfrm>
            <a:off x="2796624" y="3729348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4"/>
          <p:cNvSpPr/>
          <p:nvPr/>
        </p:nvSpPr>
        <p:spPr>
          <a:xfrm>
            <a:off x="3873299" y="1878673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4"/>
          <p:cNvSpPr/>
          <p:nvPr/>
        </p:nvSpPr>
        <p:spPr>
          <a:xfrm>
            <a:off x="4611299" y="3991798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4"/>
          <p:cNvSpPr/>
          <p:nvPr/>
        </p:nvSpPr>
        <p:spPr>
          <a:xfrm>
            <a:off x="6718074" y="2380323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4"/>
          <p:cNvSpPr/>
          <p:nvPr/>
        </p:nvSpPr>
        <p:spPr>
          <a:xfrm>
            <a:off x="7378499" y="4035573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da46b9849_1_32"/>
          <p:cNvSpPr txBox="1"/>
          <p:nvPr>
            <p:ph type="ctrTitle"/>
          </p:nvPr>
        </p:nvSpPr>
        <p:spPr>
          <a:xfrm>
            <a:off x="2305150" y="2884375"/>
            <a:ext cx="6078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REQUIREMENT</a:t>
            </a:r>
            <a:endParaRPr/>
          </a:p>
        </p:txBody>
      </p:sp>
      <p:sp>
        <p:nvSpPr>
          <p:cNvPr id="295" name="Google Shape;295;g15da46b9849_1_32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Mining and understanding the data</a:t>
            </a:r>
            <a:endParaRPr/>
          </a:p>
        </p:txBody>
      </p:sp>
      <p:sp>
        <p:nvSpPr>
          <p:cNvPr id="296" name="Google Shape;296;g15da46b9849_1_32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i="0" sz="9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5"/>
          <p:cNvSpPr txBox="1"/>
          <p:nvPr>
            <p:ph idx="4294967295"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9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89,526,124</a:t>
            </a:r>
            <a:endParaRPr b="1" i="0" sz="9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85" name="Google Shape;985;p15"/>
          <p:cNvSpPr txBox="1"/>
          <p:nvPr>
            <p:ph idx="4294967295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Whoa! That’s a big number, aren’t you proud?</a:t>
            </a:r>
            <a:endParaRPr b="0" i="0" sz="2400" u="none" cap="none" strike="noStrike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986" name="Google Shape;98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6"/>
          <p:cNvSpPr txBox="1"/>
          <p:nvPr>
            <p:ph idx="4294967295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89,526,124$</a:t>
            </a:r>
            <a:endParaRPr b="1" i="0" sz="4800" u="none" cap="none" strike="noStrike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92" name="Google Shape;992;p16"/>
          <p:cNvSpPr txBox="1"/>
          <p:nvPr>
            <p:ph idx="4294967295" type="subTitle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That’s a lot of money</a:t>
            </a:r>
            <a:endParaRPr b="0" i="0" sz="20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993" name="Google Shape;993;p16"/>
          <p:cNvSpPr txBox="1"/>
          <p:nvPr>
            <p:ph idx="4294967295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100%</a:t>
            </a:r>
            <a:endParaRPr b="1" i="0" sz="4800" u="none" cap="none" strike="noStrike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94" name="Google Shape;994;p16"/>
          <p:cNvSpPr txBox="1"/>
          <p:nvPr>
            <p:ph idx="4294967295" type="subTitle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Total success!</a:t>
            </a:r>
            <a:endParaRPr b="0" i="0" sz="20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995" name="Google Shape;995;p16"/>
          <p:cNvSpPr txBox="1"/>
          <p:nvPr>
            <p:ph idx="4294967295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185,244 users</a:t>
            </a:r>
            <a:endParaRPr b="1" i="0" sz="4800" u="none" cap="none" strike="noStrike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96" name="Google Shape;996;p16"/>
          <p:cNvSpPr txBox="1"/>
          <p:nvPr>
            <p:ph idx="4294967295" type="subTitle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And a lot of users</a:t>
            </a:r>
            <a:endParaRPr b="0" i="0" sz="20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997" name="Google Shape;99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003" name="Google Shape;100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4" name="Google Shape;1004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005" name="Google Shape;1005;p1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9" name="Google Shape;1009;p17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1010" name="Google Shape;1010;p1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b="1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b="1" i="0" sz="8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011" name="Google Shape;1011;p1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12" name="Google Shape;1012;p17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1013" name="Google Shape;1013;p1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b="1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b="1" i="0" sz="8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014" name="Google Shape;1014;p1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15" name="Google Shape;1015;p17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1016" name="Google Shape;1016;p1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b="1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b="1" i="0" sz="8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1017" name="Google Shape;1017;p1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18" name="Google Shape;1018;p17"/>
          <p:cNvGrpSpPr/>
          <p:nvPr/>
        </p:nvGrpSpPr>
        <p:grpSpPr>
          <a:xfrm>
            <a:off x="2333701" y="1531461"/>
            <a:ext cx="3405884" cy="3384245"/>
            <a:chOff x="2662212" y="676343"/>
            <a:chExt cx="3814835" cy="3790597"/>
          </a:xfrm>
        </p:grpSpPr>
        <p:sp>
          <p:nvSpPr>
            <p:cNvPr id="1019" name="Google Shape;1019;p1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2" name="Google Shape;1022;p17"/>
            <p:cNvGrpSpPr/>
            <p:nvPr/>
          </p:nvGrpSpPr>
          <p:grpSpPr>
            <a:xfrm rot="-7200165">
              <a:off x="3337679" y="2826786"/>
              <a:ext cx="585010" cy="585535"/>
              <a:chOff x="1967628" y="812211"/>
              <a:chExt cx="587999" cy="587999"/>
            </a:xfrm>
          </p:grpSpPr>
          <p:sp>
            <p:nvSpPr>
              <p:cNvPr id="1023" name="Google Shape;1023;p1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5" name="Google Shape;1025;p17"/>
            <p:cNvGrpSpPr/>
            <p:nvPr/>
          </p:nvGrpSpPr>
          <p:grpSpPr>
            <a:xfrm>
              <a:off x="4264097" y="1180331"/>
              <a:ext cx="585000" cy="585529"/>
              <a:chOff x="1970048" y="811613"/>
              <a:chExt cx="587999" cy="587999"/>
            </a:xfrm>
          </p:grpSpPr>
          <p:sp>
            <p:nvSpPr>
              <p:cNvPr id="1026" name="Google Shape;1026;p1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8" name="Google Shape;1028;p17"/>
            <p:cNvGrpSpPr/>
            <p:nvPr/>
          </p:nvGrpSpPr>
          <p:grpSpPr>
            <a:xfrm rot="7200165">
              <a:off x="5229931" y="2804716"/>
              <a:ext cx="585010" cy="585535"/>
              <a:chOff x="1977085" y="811649"/>
              <a:chExt cx="587999" cy="587999"/>
            </a:xfrm>
          </p:grpSpPr>
          <p:sp>
            <p:nvSpPr>
              <p:cNvPr id="1029" name="Google Shape;1029;p1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1" name="Google Shape;1031;p1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b="1" i="0" sz="1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032" name="Google Shape;1032;p1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b="1" i="0" sz="1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033" name="Google Shape;1033;p1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b="1" i="0" sz="1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8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039" name="Google Shape;1039;p18"/>
          <p:cNvSpPr txBox="1"/>
          <p:nvPr>
            <p:ph idx="1" type="body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040" name="Google Shape;1040;p18"/>
          <p:cNvSpPr txBox="1"/>
          <p:nvPr>
            <p:ph idx="2" type="body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041" name="Google Shape;1041;p18"/>
          <p:cNvSpPr txBox="1"/>
          <p:nvPr>
            <p:ph idx="3" type="body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042" name="Google Shape;104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3" name="Google Shape;1043;p1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044" name="Google Shape;1044;p1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" name="Google Shape;1048;p18"/>
          <p:cNvSpPr txBox="1"/>
          <p:nvPr>
            <p:ph idx="1" type="body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049" name="Google Shape;1049;p18"/>
          <p:cNvSpPr txBox="1"/>
          <p:nvPr>
            <p:ph idx="2" type="body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050" name="Google Shape;1050;p18"/>
          <p:cNvSpPr txBox="1"/>
          <p:nvPr>
            <p:ph idx="3" type="body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056" name="Google Shape;105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7" name="Google Shape;1057;p19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19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19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0" name="Google Shape;1060;p19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1" name="Google Shape;1061;p19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2" name="Google Shape;1062;p19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4000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3000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2000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1000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63" name="Google Shape;1063;p19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9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19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19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9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9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9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9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9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9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9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9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5" name="Google Shape;1075;p19"/>
          <p:cNvGrpSpPr/>
          <p:nvPr/>
        </p:nvGrpSpPr>
        <p:grpSpPr>
          <a:xfrm>
            <a:off x="4455156" y="4860977"/>
            <a:ext cx="233683" cy="171336"/>
            <a:chOff x="3936375" y="3703750"/>
            <a:chExt cx="453050" cy="332175"/>
          </a:xfrm>
        </p:grpSpPr>
        <p:sp>
          <p:nvSpPr>
            <p:cNvPr id="1076" name="Google Shape;1076;p1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5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0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MOBILE PROJECT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86" name="Google Shape;108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087" name="Google Shape;1087;p2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1088" name="Google Shape;1088;p2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2" name="Google Shape;1092;p20"/>
          <p:cNvPicPr preferRelativeResize="0"/>
          <p:nvPr/>
        </p:nvPicPr>
        <p:blipFill rotWithShape="1">
          <a:blip r:embed="rId3">
            <a:alphaModFix/>
          </a:blip>
          <a:srcRect b="23785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5"/>
        </a:solidFill>
      </p:bgPr>
    </p:bg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098" name="Google Shape;1098;p2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1099" name="Google Shape;1099;p2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3" name="Google Shape;11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21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TABLET PROJECT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5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110" name="Google Shape;1110;p2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1111" name="Google Shape;1111;p2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5" name="Google Shape;1115;p2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22"/>
          <p:cNvSpPr txBox="1"/>
          <p:nvPr>
            <p:ph idx="4294967295" type="body"/>
          </p:nvPr>
        </p:nvSpPr>
        <p:spPr>
          <a:xfrm>
            <a:off x="855300" y="373575"/>
            <a:ext cx="27996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DESKTOP PROJECT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122" name="Google Shape;1122;p25"/>
          <p:cNvSpPr txBox="1"/>
          <p:nvPr>
            <p:ph idx="1" type="body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 sz="1800"/>
          </a:p>
        </p:txBody>
      </p:sp>
      <p:sp>
        <p:nvSpPr>
          <p:cNvPr id="1123" name="Google Shape;1123;p25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i="0" sz="1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24" name="Google Shape;1124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5" name="Google Shape;1125;p2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126" name="Google Shape;1126;p25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135" name="Google Shape;1135;p26"/>
          <p:cNvSpPr txBox="1"/>
          <p:nvPr>
            <p:ph idx="1" type="subTitle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1136" name="Google Shape;1136;p26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 i="0" sz="9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da46b9849_8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02" name="Google Shape;302;g15da46b9849_8_0"/>
          <p:cNvSpPr txBox="1"/>
          <p:nvPr/>
        </p:nvSpPr>
        <p:spPr>
          <a:xfrm>
            <a:off x="753400" y="1816500"/>
            <a:ext cx="7335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tamaran Thin"/>
                <a:ea typeface="Catamaran Thin"/>
                <a:cs typeface="Catamaran Thin"/>
                <a:sym typeface="Catamaran Thin"/>
              </a:rPr>
              <a:t>Since the problem stem from the candidates score, the data must have information about:</a:t>
            </a:r>
            <a:endParaRPr sz="21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tamaran Thin"/>
              <a:buChar char="-"/>
            </a:pPr>
            <a:r>
              <a:rPr lang="en" sz="2100">
                <a:latin typeface="Catamaran Thin"/>
                <a:ea typeface="Catamaran Thin"/>
                <a:cs typeface="Catamaran Thin"/>
                <a:sym typeface="Catamaran Thin"/>
              </a:rPr>
              <a:t>List of candidates for the national high school exam in 2022</a:t>
            </a:r>
            <a:endParaRPr sz="21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tamaran Thin"/>
              <a:buChar char="-"/>
            </a:pPr>
            <a:r>
              <a:rPr lang="en" sz="2100">
                <a:latin typeface="Catamaran Thin"/>
                <a:ea typeface="Catamaran Thin"/>
                <a:cs typeface="Catamaran Thin"/>
                <a:sym typeface="Catamaran Thin"/>
              </a:rPr>
              <a:t>Test scores of the subjects selected by the candidate</a:t>
            </a:r>
            <a:endParaRPr sz="2100"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03" name="Google Shape;303;g15da46b9849_8_0"/>
          <p:cNvSpPr txBox="1"/>
          <p:nvPr>
            <p:ph idx="4294967295" type="title"/>
          </p:nvPr>
        </p:nvSpPr>
        <p:spPr>
          <a:xfrm>
            <a:off x="996425" y="12797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04" name="Google Shape;304;g15da46b9849_8_0"/>
          <p:cNvSpPr/>
          <p:nvPr/>
        </p:nvSpPr>
        <p:spPr>
          <a:xfrm>
            <a:off x="141000" y="1143062"/>
            <a:ext cx="666300" cy="6696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g15da46b9849_8_0"/>
          <p:cNvGrpSpPr/>
          <p:nvPr/>
        </p:nvGrpSpPr>
        <p:grpSpPr>
          <a:xfrm>
            <a:off x="345593" y="1339785"/>
            <a:ext cx="257118" cy="276131"/>
            <a:chOff x="611175" y="2326900"/>
            <a:chExt cx="362700" cy="389575"/>
          </a:xfrm>
        </p:grpSpPr>
        <p:sp>
          <p:nvSpPr>
            <p:cNvPr id="306" name="Google Shape;306;g15da46b9849_8_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15da46b9849_8_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15da46b9849_8_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15da46b9849_8_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142" name="Google Shape;114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3" name="Google Shape;1143;p27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44" name="Google Shape;1144;p27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45" name="Google Shape;1145;p27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46" name="Google Shape;1146;p27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47" name="Google Shape;1147;p27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48" name="Google Shape;1148;p27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49" name="Google Shape;1149;p27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50" name="Google Shape;1150;p27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51" name="Google Shape;1151;p27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52" name="Google Shape;1152;p27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53" name="Google Shape;1153;p27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54" name="Google Shape;1154;p27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b="0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55" name="Google Shape;1155;p27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6" name="Google Shape;1156;p27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57" name="Google Shape;1157;p27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58" name="Google Shape;1158;p27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59" name="Google Shape;1159;p27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60" name="Google Shape;1160;p27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1" name="Google Shape;1161;p27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62" name="Google Shape;1162;p27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3" name="Google Shape;1163;p27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64" name="Google Shape;1164;p27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5" name="Google Shape;1165;p27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66" name="Google Shape;1166;p27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7" name="Google Shape;1167;p27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68" name="Google Shape;1168;p27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9" name="Google Shape;1169;p27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70" name="Google Shape;1170;p27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71" name="Google Shape;1171;p27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72" name="Google Shape;1172;p27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73" name="Google Shape;1173;p27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74" name="Google Shape;1174;p27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75" name="Google Shape;1175;p27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76" name="Google Shape;1176;p27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77" name="Google Shape;1177;p27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78" name="Google Shape;1178;p27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79" name="Google Shape;1179;p27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b="0" i="0" sz="9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180" name="Google Shape;1180;p2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181" name="Google Shape;1181;p2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190" name="Google Shape;119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1" name="Google Shape;1191;p28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28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3" name="Google Shape;1193;p28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1194" name="Google Shape;1194;p2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b="0" i="0" sz="6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28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1197" name="Google Shape;1197;p2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b="0" i="0" sz="6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9" name="Google Shape;1199;p28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1200" name="Google Shape;1200;p2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b="0" i="0" sz="6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2" name="Google Shape;1202;p28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1203" name="Google Shape;1203;p2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b="0" i="0" sz="6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5" name="Google Shape;1205;p28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1206" name="Google Shape;1206;p2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2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b="0" i="0" sz="6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8" name="Google Shape;1208;p28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1209" name="Google Shape;1209;p2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0" name="Google Shape;1210;p2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b="0" i="0" sz="6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1211" name="Google Shape;1211;p28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2" name="Google Shape;1212;p28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b="0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3" name="Google Shape;1213;p28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b="0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4" name="Google Shape;1214;p28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b="0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5" name="Google Shape;1215;p28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b="0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6" name="Google Shape;1216;p28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217" name="Google Shape;121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218" name="Google Shape;1218;p2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227" name="Google Shape;122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28" name="Google Shape;1228;p29"/>
          <p:cNvGraphicFramePr/>
          <p:nvPr/>
        </p:nvGraphicFramePr>
        <p:xfrm>
          <a:off x="7790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{2F126FCC-FCA0-4B3B-9593-3E92056BF388}</a:tableStyleId>
              </a:tblPr>
              <a:tblGrid>
                <a:gridCol w="10592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b="1"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b="1"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229" name="Google Shape;1229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230" name="Google Shape;1230;p2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239" name="Google Shape;1239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0" name="Google Shape;1240;p30"/>
          <p:cNvSpPr/>
          <p:nvPr/>
        </p:nvSpPr>
        <p:spPr>
          <a:xfrm>
            <a:off x="779100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41" name="Google Shape;1241;p30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42" name="Google Shape;1242;p30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43" name="Google Shape;1243;p30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THREATS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44" name="Google Shape;1244;p30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0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0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0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0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1249" name="Google Shape;1249;p30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1250" name="Google Shape;1250;p30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1251" name="Google Shape;1251;p30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grpSp>
        <p:nvGrpSpPr>
          <p:cNvPr id="1252" name="Google Shape;1252;p3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253" name="Google Shape;1253;p3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1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62" name="Google Shape;126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63" name="Google Shape;1263;p3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Activities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i="0" sz="8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64" name="Google Shape;1264;p3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Resources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65" name="Google Shape;1265;p3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Value Propositions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66" name="Google Shape;1266;p3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Relationships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67" name="Google Shape;1267;p3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Channels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68" name="Google Shape;1268;p3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Segments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69" name="Google Shape;1269;p3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Partners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i="0" sz="8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70" name="Google Shape;1270;p3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Cost Structure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71" name="Google Shape;1271;p3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Revenue Streams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i="0" sz="9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72" name="Google Shape;1272;p31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31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31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31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6" name="Google Shape;1276;p31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1277" name="Google Shape;1277;p3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9" name="Google Shape;1279;p31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0" name="Google Shape;1280;p31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1281" name="Google Shape;1281;p3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4" name="Google Shape;1284;p31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1285" name="Google Shape;1285;p3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0" name="Google Shape;1290;p31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1291" name="Google Shape;1291;p3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1302" name="Google Shape;1302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3" name="Google Shape;1303;p32"/>
          <p:cNvGrpSpPr/>
          <p:nvPr/>
        </p:nvGrpSpPr>
        <p:grpSpPr>
          <a:xfrm>
            <a:off x="779266" y="1412873"/>
            <a:ext cx="3354866" cy="3016019"/>
            <a:chOff x="3778727" y="4460423"/>
            <a:chExt cx="720160" cy="647437"/>
          </a:xfrm>
        </p:grpSpPr>
        <p:sp>
          <p:nvSpPr>
            <p:cNvPr id="1304" name="Google Shape;1304;p3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" sz="12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1311" name="Google Shape;1311;p32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12" name="Google Shape;1312;p32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13" name="Google Shape;1313;p32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14" name="Google Shape;1314;p32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15" name="Google Shape;1315;p32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16" name="Google Shape;1316;p32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17" name="Google Shape;1317;p32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18" name="Google Shape;1318;p32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19" name="Google Shape;1319;p32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20" name="Google Shape;1320;p32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21" name="Google Shape;1321;p32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22" name="Google Shape;1322;p32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0" i="0" sz="10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323" name="Google Shape;1323;p32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324" name="Google Shape;1324;p3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1333" name="Google Shape;133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4" name="Google Shape;1334;p33"/>
          <p:cNvPicPr preferRelativeResize="0"/>
          <p:nvPr/>
        </p:nvPicPr>
        <p:blipFill rotWithShape="1">
          <a:blip r:embed="rId3">
            <a:alphaModFix/>
          </a:blip>
          <a:srcRect b="9811" l="19633" r="0" t="9820"/>
          <a:stretch/>
        </p:blipFill>
        <p:spPr>
          <a:xfrm>
            <a:off x="7791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35" name="Google Shape;1335;p33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Imani Jackson</a:t>
            </a:r>
            <a:br>
              <a:rPr b="0" i="0" lang="en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b="0" i="0" sz="8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336" name="Google Shape;133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8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37" name="Google Shape;1337;p33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Marcos Galán</a:t>
            </a:r>
            <a:br>
              <a:rPr b="0" i="0" lang="en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b="0" i="0" sz="8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338" name="Google Shape;1338;p33"/>
          <p:cNvPicPr preferRelativeResize="0"/>
          <p:nvPr/>
        </p:nvPicPr>
        <p:blipFill rotWithShape="1">
          <a:blip r:embed="rId5">
            <a:alphaModFix/>
          </a:blip>
          <a:srcRect b="24939" l="47271" r="0" t="22330"/>
          <a:stretch/>
        </p:blipFill>
        <p:spPr>
          <a:xfrm>
            <a:off x="4738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39" name="Google Shape;1339;p33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Ixchel Valdía</a:t>
            </a:r>
            <a:br>
              <a:rPr b="0" i="0" lang="en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b="0" i="0" sz="8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340" name="Google Shape;1340;p3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18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41" name="Google Shape;1341;p33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Nils Årud</a:t>
            </a:r>
            <a:br>
              <a:rPr b="0" i="0" lang="en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b="0" i="0" lang="en" sz="8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b="0" i="0" sz="800" u="none" cap="none" strike="noStrike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342" name="Google Shape;1342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343" name="Google Shape;1343;p3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4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352" name="Google Shape;1352;p3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1353" name="Google Shape;1353;p3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4" name="Google Shape;1354;p3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5" name="Google Shape;1355;p3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6" name="Google Shape;1356;p3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7" name="Google Shape;1357;p3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8" name="Google Shape;1358;p3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9" name="Google Shape;1359;p3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0" name="Google Shape;1360;p3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1" name="Google Shape;1361;p3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2" name="Google Shape;1362;p3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3" name="Google Shape;1363;p3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4" name="Google Shape;1364;p3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5" name="Google Shape;1365;p3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6" name="Google Shape;1366;p3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7" name="Google Shape;1367;p3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8" name="Google Shape;1368;p3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9" name="Google Shape;1369;p3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0" name="Google Shape;1370;p3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1" name="Google Shape;1371;p3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2" name="Google Shape;1372;p3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3" name="Google Shape;1373;p3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4" name="Google Shape;1374;p3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5" name="Google Shape;1375;p3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6" name="Google Shape;1376;p3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7" name="Google Shape;1377;p3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8" name="Google Shape;1378;p3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9" name="Google Shape;1379;p3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0" name="Google Shape;1380;p3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1" name="Google Shape;1381;p3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2" name="Google Shape;1382;p3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3" name="Google Shape;1383;p3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4" name="Google Shape;1384;p3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5" name="Google Shape;1385;p3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6" name="Google Shape;1386;p3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7" name="Google Shape;1387;p3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8" name="Google Shape;1388;p3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9" name="Google Shape;1389;p3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0" name="Google Shape;1390;p3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1" name="Google Shape;1391;p3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2" name="Google Shape;1392;p3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3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4" name="Google Shape;1394;p3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5" name="Google Shape;1395;p3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6" name="Google Shape;1396;p3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7" name="Google Shape;1397;p3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8" name="Google Shape;1398;p3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99" name="Google Shape;1399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00" name="Google Shape;1400;p34"/>
          <p:cNvGrpSpPr/>
          <p:nvPr/>
        </p:nvGrpSpPr>
        <p:grpSpPr>
          <a:xfrm>
            <a:off x="4571985" y="-1454527"/>
            <a:ext cx="0" cy="8052239"/>
            <a:chOff x="2564088" y="-1454526"/>
            <a:chExt cx="0" cy="8052239"/>
          </a:xfrm>
        </p:grpSpPr>
        <p:cxnSp>
          <p:nvCxnSpPr>
            <p:cNvPr id="1401" name="Google Shape;1401;p3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2" name="Google Shape;1402;p3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3" name="Google Shape;1403;p3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4" name="Google Shape;1404;p3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5" name="Google Shape;1405;p3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6" name="Google Shape;1406;p3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7" name="Google Shape;1407;p3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8" name="Google Shape;1408;p3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9" name="Google Shape;1409;p3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0" name="Google Shape;1410;p3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1" name="Google Shape;1411;p3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2" name="Google Shape;1412;p3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3" name="Google Shape;1413;p3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4" name="Google Shape;1414;p3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5" name="Google Shape;1415;p3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6" name="Google Shape;1416;p3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7" name="Google Shape;1417;p3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8" name="Google Shape;1418;p3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9" name="Google Shape;1419;p3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0" name="Google Shape;1420;p3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1" name="Google Shape;1421;p3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2" name="Google Shape;1422;p3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23" name="Google Shape;1423;p3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1424" name="Google Shape;1424;p3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425" name="Google Shape;1425;p3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1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26" name="Google Shape;1426;p3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1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27" name="Google Shape;1427;p3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2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28" name="Google Shape;1428;p3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 VALUE 2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29" name="Google Shape;1429;p3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company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0" name="Google Shape;1430;p3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1" name="Google Shape;1431;p3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2" name="Google Shape;1432;p3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3" name="Google Shape;1433;p3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4" name="Google Shape;1434;p3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35" name="Google Shape;1435;p3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b="0" i="0" sz="8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441" name="Google Shape;1441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42" name="Google Shape;1442;p35"/>
          <p:cNvGraphicFramePr/>
          <p:nvPr/>
        </p:nvGraphicFramePr>
        <p:xfrm>
          <a:off x="7791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{BC1B655A-ADCD-482A-A4A2-2068F2982085}</a:tableStyleId>
              </a:tblPr>
              <a:tblGrid>
                <a:gridCol w="697350"/>
                <a:gridCol w="799275"/>
                <a:gridCol w="799275"/>
                <a:gridCol w="799275"/>
                <a:gridCol w="799275"/>
                <a:gridCol w="799275"/>
                <a:gridCol w="799275"/>
                <a:gridCol w="7992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SUNDAY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MONDAY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TUESDAY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WEDNESDAY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THURSDAY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FRIDAY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SATURDAY</a:t>
                      </a:r>
                      <a:endParaRPr sz="700" u="none" cap="none" strike="noStrike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9:00 - 9:45</a:t>
                      </a:r>
                      <a:endParaRPr sz="7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10:00 - 10:45</a:t>
                      </a:r>
                      <a:endParaRPr sz="7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11:00 - 11:45</a:t>
                      </a:r>
                      <a:endParaRPr sz="7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12:00 - 13:15</a:t>
                      </a:r>
                      <a:endParaRPr sz="7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13:30 - 14:15</a:t>
                      </a:r>
                      <a:endParaRPr sz="7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14:30 - 15:15</a:t>
                      </a:r>
                      <a:endParaRPr sz="7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15:30 - 16:15</a:t>
                      </a:r>
                      <a:endParaRPr sz="700" u="none" cap="none" strike="noStrike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43" name="Google Shape;1443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1444" name="Google Shape;1444;p35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6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1453" name="Google Shape;1453;p36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454" name="Google Shape;1454;p36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36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461" name="Google Shape;1461;p3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3" name="Google Shape;1463;p36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464" name="Google Shape;1464;p3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6" name="Google Shape;1466;p36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36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8" name="Google Shape;1468;p36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469" name="Google Shape;1469;p3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2" name="Google Shape;1472;p36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473" name="Google Shape;1473;p36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7" name="Google Shape;1477;p36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8" name="Google Shape;1478;p36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479" name="Google Shape;1479;p36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9" name="Google Shape;1499;p36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500" name="Google Shape;1500;p36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2" name="Google Shape;1502;p36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503" name="Google Shape;1503;p36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36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507" name="Google Shape;1507;p3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36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511" name="Google Shape;1511;p3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36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36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36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36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9" name="Google Shape;1519;p36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520" name="Google Shape;1520;p36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2" name="Google Shape;1522;p36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523" name="Google Shape;1523;p3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36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526" name="Google Shape;1526;p36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8" name="Google Shape;1528;p36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529" name="Google Shape;1529;p36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1" name="Google Shape;1531;p36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532" name="Google Shape;1532;p36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6" name="Google Shape;1536;p36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537" name="Google Shape;1537;p36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9" name="Google Shape;1539;p36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540" name="Google Shape;1540;p3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3" name="Google Shape;1543;p36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4" name="Google Shape;1544;p36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545" name="Google Shape;1545;p36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7" name="Google Shape;1547;p36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548" name="Google Shape;1548;p36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6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3" name="Google Shape;1553;p36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554" name="Google Shape;1554;p36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6" name="Google Shape;1556;p36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557" name="Google Shape;1557;p36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2" name="Google Shape;1562;p36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563" name="Google Shape;1563;p36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8" name="Google Shape;1568;p36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569" name="Google Shape;1569;p3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3" name="Google Shape;1573;p36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36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36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6" name="Google Shape;1576;p36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577" name="Google Shape;1577;p36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9" name="Google Shape;1579;p36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580" name="Google Shape;1580;p36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36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583" name="Google Shape;1583;p36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5" name="Google Shape;1585;p36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6" name="Google Shape;1586;p36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587" name="Google Shape;1587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9" name="Google Shape;1589;p36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590" name="Google Shape;1590;p3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5" name="Google Shape;1595;p36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596" name="Google Shape;1596;p36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8" name="Google Shape;1598;p36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36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0" name="Google Shape;1600;p36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601" name="Google Shape;1601;p36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3" name="Google Shape;1603;p36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604" name="Google Shape;1604;p36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6" name="Google Shape;1606;p36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7" name="Google Shape;1607;p36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608" name="Google Shape;1608;p3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0" name="Google Shape;1610;p36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611" name="Google Shape;1611;p3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4" name="Google Shape;1614;p36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36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6" name="Google Shape;1616;p36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617" name="Google Shape;1617;p36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9" name="Google Shape;1619;p36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620" name="Google Shape;1620;p36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4" name="Google Shape;1624;p36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625" name="Google Shape;1625;p36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8" name="Google Shape;1628;p36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629" name="Google Shape;1629;p36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1" name="Google Shape;1631;p36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632" name="Google Shape;1632;p3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5" name="Google Shape;1635;p36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636" name="Google Shape;1636;p3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1" name="Google Shape;1641;p36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642" name="Google Shape;1642;p36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4" name="Google Shape;1644;p36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645" name="Google Shape;1645;p36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0" name="Google Shape;1650;p36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1" name="Google Shape;1651;p36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652" name="Google Shape;1652;p3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4" name="Google Shape;1654;p36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655" name="Google Shape;1655;p3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9" name="Google Shape;1659;p36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0" name="Google Shape;1660;p36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661" name="Google Shape;1661;p36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4" name="Google Shape;1664;p36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665" name="Google Shape;1665;p3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8" name="Google Shape;1668;p36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36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36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1" name="Google Shape;1671;p36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672" name="Google Shape;1672;p36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5" name="Google Shape;1675;p36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6" name="Google Shape;1676;p36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677" name="Google Shape;1677;p36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0" name="Google Shape;1680;p36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1" name="Google Shape;1681;p36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682" name="Google Shape;1682;p36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7" name="Google Shape;1687;p36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688" name="Google Shape;1688;p36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1" name="Google Shape;1691;p36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692" name="Google Shape;1692;p36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5" name="Google Shape;1695;p36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696" name="Google Shape;1696;p36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1" name="Google Shape;1701;p36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702" name="Google Shape;1702;p36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708" name="Google Shape;1708;p36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0" name="Google Shape;1710;p36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711" name="Google Shape;1711;p3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7" name="Google Shape;1717;p36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8" name="Google Shape;1718;p36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719" name="Google Shape;1719;p36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4" name="Google Shape;1724;p36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725" name="Google Shape;1725;p3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7" name="Google Shape;1727;p36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8" name="Google Shape;1728;p36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729" name="Google Shape;1729;p3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1" name="Google Shape;1731;p36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2" name="Google Shape;1732;p36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733" name="Google Shape;1733;p3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5" name="Google Shape;1735;p36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7" name="Google Shape;1737;p36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6a35a4fc17_0_186"/>
          <p:cNvSpPr txBox="1"/>
          <p:nvPr>
            <p:ph type="ctrTitle"/>
          </p:nvPr>
        </p:nvSpPr>
        <p:spPr>
          <a:xfrm>
            <a:off x="2305150" y="2884375"/>
            <a:ext cx="6078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COLLECTIONS</a:t>
            </a:r>
            <a:endParaRPr/>
          </a:p>
        </p:txBody>
      </p:sp>
      <p:sp>
        <p:nvSpPr>
          <p:cNvPr id="315" name="Google Shape;315;g16a35a4fc17_0_186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Collects data</a:t>
            </a:r>
            <a:endParaRPr/>
          </a:p>
        </p:txBody>
      </p:sp>
      <p:sp>
        <p:nvSpPr>
          <p:cNvPr id="316" name="Google Shape;316;g16a35a4fc17_0_186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 i="0" sz="9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" name="Google Shape;1742;p3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743" name="Google Shape;1743;p3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49" name="Google Shape;1749;p3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1"/>
          </a:xfrm>
        </p:grpSpPr>
        <p:sp>
          <p:nvSpPr>
            <p:cNvPr id="1750" name="Google Shape;1750;p3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54" name="Google Shape;1754;p3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755" name="Google Shape;1755;p3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58" name="Google Shape;1758;p3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759" name="Google Shape;1759;p3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64" name="Google Shape;1764;p37"/>
          <p:cNvGrpSpPr/>
          <p:nvPr/>
        </p:nvGrpSpPr>
        <p:grpSpPr>
          <a:xfrm>
            <a:off x="4341570" y="1550333"/>
            <a:ext cx="445622" cy="445591"/>
            <a:chOff x="5732756" y="2682276"/>
            <a:chExt cx="719906" cy="719856"/>
          </a:xfrm>
        </p:grpSpPr>
        <p:sp>
          <p:nvSpPr>
            <p:cNvPr id="1765" name="Google Shape;1765;p3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68" name="Google Shape;1768;p37"/>
          <p:cNvGrpSpPr/>
          <p:nvPr/>
        </p:nvGrpSpPr>
        <p:grpSpPr>
          <a:xfrm>
            <a:off x="4982887" y="1550327"/>
            <a:ext cx="445627" cy="445605"/>
            <a:chOff x="6768809" y="2682265"/>
            <a:chExt cx="719915" cy="719878"/>
          </a:xfrm>
        </p:grpSpPr>
        <p:sp>
          <p:nvSpPr>
            <p:cNvPr id="1769" name="Google Shape;1769;p3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73" name="Google Shape;1773;p37"/>
          <p:cNvGrpSpPr/>
          <p:nvPr/>
        </p:nvGrpSpPr>
        <p:grpSpPr>
          <a:xfrm>
            <a:off x="5624209" y="1550356"/>
            <a:ext cx="445754" cy="445544"/>
            <a:chOff x="7804870" y="2682313"/>
            <a:chExt cx="720119" cy="719781"/>
          </a:xfrm>
        </p:grpSpPr>
        <p:sp>
          <p:nvSpPr>
            <p:cNvPr id="1774" name="Google Shape;1774;p3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6265657" y="1550125"/>
            <a:ext cx="446294" cy="446006"/>
            <a:chOff x="8841135" y="2681940"/>
            <a:chExt cx="720991" cy="720527"/>
          </a:xfrm>
        </p:grpSpPr>
        <p:sp>
          <p:nvSpPr>
            <p:cNvPr id="1780" name="Google Shape;1780;p3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86" name="Google Shape;1786;p3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787" name="Google Shape;1787;p3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89" name="Google Shape;1789;p3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790" name="Google Shape;1790;p3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793" name="Google Shape;1793;p37"/>
          <p:cNvGrpSpPr/>
          <p:nvPr/>
        </p:nvGrpSpPr>
        <p:grpSpPr>
          <a:xfrm>
            <a:off x="7549143" y="1550278"/>
            <a:ext cx="445699" cy="445702"/>
            <a:chOff x="10914618" y="2682187"/>
            <a:chExt cx="720032" cy="720034"/>
          </a:xfrm>
        </p:grpSpPr>
        <p:sp>
          <p:nvSpPr>
            <p:cNvPr id="1794" name="Google Shape;1794;p3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1772664" y="843057"/>
            <a:ext cx="361521" cy="445817"/>
            <a:chOff x="1582665" y="1011072"/>
            <a:chExt cx="584040" cy="720221"/>
          </a:xfrm>
        </p:grpSpPr>
        <p:sp>
          <p:nvSpPr>
            <p:cNvPr id="1801" name="Google Shape;1801;p3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806" name="Google Shape;1806;p3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807" name="Google Shape;1807;p3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08" name="Google Shape;1808;p3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09" name="Google Shape;1809;p3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810" name="Google Shape;1810;p3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811" name="Google Shape;1811;p3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812" name="Google Shape;1812;p3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13" name="Google Shape;1813;p3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14" name="Google Shape;1814;p3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15" name="Google Shape;1815;p3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16" name="Google Shape;1816;p3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17" name="Google Shape;1817;p3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18" name="Google Shape;1818;p3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19" name="Google Shape;1819;p3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20" name="Google Shape;1820;p3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21" name="Google Shape;1821;p3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822" name="Google Shape;1822;p3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828" name="Google Shape;1828;p37"/>
          <p:cNvGrpSpPr/>
          <p:nvPr/>
        </p:nvGrpSpPr>
        <p:grpSpPr>
          <a:xfrm>
            <a:off x="2993392" y="843244"/>
            <a:ext cx="369869" cy="445629"/>
            <a:chOff x="3554761" y="1011374"/>
            <a:chExt cx="597526" cy="719918"/>
          </a:xfrm>
        </p:grpSpPr>
        <p:sp>
          <p:nvSpPr>
            <p:cNvPr id="1829" name="Google Shape;1829;p3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833" name="Google Shape;1833;p37"/>
          <p:cNvGrpSpPr/>
          <p:nvPr/>
        </p:nvGrpSpPr>
        <p:grpSpPr>
          <a:xfrm>
            <a:off x="3603122" y="843032"/>
            <a:ext cx="370754" cy="445841"/>
            <a:chOff x="4539787" y="1011032"/>
            <a:chExt cx="598957" cy="720261"/>
          </a:xfrm>
        </p:grpSpPr>
        <p:sp>
          <p:nvSpPr>
            <p:cNvPr id="1834" name="Google Shape;1834;p3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839" name="Google Shape;1839;p37"/>
          <p:cNvGrpSpPr/>
          <p:nvPr/>
        </p:nvGrpSpPr>
        <p:grpSpPr>
          <a:xfrm>
            <a:off x="4213740" y="843140"/>
            <a:ext cx="366916" cy="445732"/>
            <a:chOff x="5526246" y="1011207"/>
            <a:chExt cx="592757" cy="720085"/>
          </a:xfrm>
        </p:grpSpPr>
        <p:sp>
          <p:nvSpPr>
            <p:cNvPr id="1840" name="Google Shape;1840;p3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846" name="Google Shape;1846;p37"/>
          <p:cNvGrpSpPr/>
          <p:nvPr/>
        </p:nvGrpSpPr>
        <p:grpSpPr>
          <a:xfrm>
            <a:off x="1168508" y="843134"/>
            <a:ext cx="364294" cy="445741"/>
            <a:chOff x="606645" y="1011196"/>
            <a:chExt cx="588520" cy="720097"/>
          </a:xfrm>
        </p:grpSpPr>
        <p:sp>
          <p:nvSpPr>
            <p:cNvPr id="1847" name="Google Shape;1847;p3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851" name="Google Shape;1851;p3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852" name="Google Shape;1852;p3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1856" name="Google Shape;1856;p37"/>
          <p:cNvSpPr/>
          <p:nvPr/>
        </p:nvSpPr>
        <p:spPr>
          <a:xfrm>
            <a:off x="6344532" y="1085614"/>
            <a:ext cx="215635" cy="60996"/>
          </a:xfrm>
          <a:custGeom>
            <a:rect b="b" l="l" r="r" t="t"/>
            <a:pathLst>
              <a:path extrusionOk="0" h="492696" w="1741804">
                <a:moveTo>
                  <a:pt x="1741805" y="0"/>
                </a:moveTo>
                <a:lnTo>
                  <a:pt x="0" y="0"/>
                </a:lnTo>
                <a:cubicBezTo>
                  <a:pt x="100902" y="166370"/>
                  <a:pt x="219266" y="316611"/>
                  <a:pt x="295529" y="492696"/>
                </a:cubicBezTo>
                <a:lnTo>
                  <a:pt x="1444625" y="492696"/>
                </a:lnTo>
                <a:cubicBezTo>
                  <a:pt x="1518222" y="307785"/>
                  <a:pt x="1639761" y="160655"/>
                  <a:pt x="17418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7" name="Google Shape;1857;p37"/>
          <p:cNvSpPr/>
          <p:nvPr/>
        </p:nvSpPr>
        <p:spPr>
          <a:xfrm>
            <a:off x="6339522" y="885327"/>
            <a:ext cx="224385" cy="63355"/>
          </a:xfrm>
          <a:custGeom>
            <a:rect b="b" l="l" r="r" t="t"/>
            <a:pathLst>
              <a:path extrusionOk="0" h="511754" w="1812480">
                <a:moveTo>
                  <a:pt x="1812481" y="511755"/>
                </a:moveTo>
                <a:cubicBezTo>
                  <a:pt x="1623568" y="198445"/>
                  <a:pt x="1277493" y="-1453"/>
                  <a:pt x="899922" y="8"/>
                </a:cubicBezTo>
                <a:cubicBezTo>
                  <a:pt x="549593" y="1341"/>
                  <a:pt x="194628" y="214066"/>
                  <a:pt x="0" y="511755"/>
                </a:cubicBezTo>
                <a:lnTo>
                  <a:pt x="1812481" y="511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8" name="Google Shape;1858;p37"/>
          <p:cNvSpPr/>
          <p:nvPr/>
        </p:nvSpPr>
        <p:spPr>
          <a:xfrm>
            <a:off x="6320739" y="953663"/>
            <a:ext cx="261616" cy="60996"/>
          </a:xfrm>
          <a:custGeom>
            <a:rect b="b" l="l" r="r" t="t"/>
            <a:pathLst>
              <a:path extrusionOk="0" h="492696" w="2113216">
                <a:moveTo>
                  <a:pt x="2113217" y="492696"/>
                </a:moveTo>
                <a:cubicBezTo>
                  <a:pt x="2110994" y="311595"/>
                  <a:pt x="2064639" y="144717"/>
                  <a:pt x="1985582" y="0"/>
                </a:cubicBezTo>
                <a:lnTo>
                  <a:pt x="127445" y="0"/>
                </a:lnTo>
                <a:cubicBezTo>
                  <a:pt x="47307" y="135065"/>
                  <a:pt x="0" y="285687"/>
                  <a:pt x="0" y="440944"/>
                </a:cubicBezTo>
                <a:cubicBezTo>
                  <a:pt x="0" y="458534"/>
                  <a:pt x="508" y="475742"/>
                  <a:pt x="1270" y="492696"/>
                </a:cubicBezTo>
                <a:lnTo>
                  <a:pt x="2113217" y="4926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9" name="Google Shape;1859;p37"/>
          <p:cNvSpPr/>
          <p:nvPr/>
        </p:nvSpPr>
        <p:spPr>
          <a:xfrm>
            <a:off x="6321189" y="1019638"/>
            <a:ext cx="261152" cy="60996"/>
          </a:xfrm>
          <a:custGeom>
            <a:rect b="b" l="l" r="r" t="t"/>
            <a:pathLst>
              <a:path extrusionOk="0" h="492696" w="2109469">
                <a:moveTo>
                  <a:pt x="0" y="0"/>
                </a:moveTo>
                <a:cubicBezTo>
                  <a:pt x="16002" y="194564"/>
                  <a:pt x="82868" y="350457"/>
                  <a:pt x="165291" y="492696"/>
                </a:cubicBezTo>
                <a:lnTo>
                  <a:pt x="1953324" y="492696"/>
                </a:lnTo>
                <a:cubicBezTo>
                  <a:pt x="2038096" y="352425"/>
                  <a:pt x="2104454" y="199073"/>
                  <a:pt x="2109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0" name="Google Shape;1860;p37"/>
          <p:cNvSpPr/>
          <p:nvPr/>
        </p:nvSpPr>
        <p:spPr>
          <a:xfrm>
            <a:off x="6383187" y="1151589"/>
            <a:ext cx="138555" cy="63354"/>
          </a:xfrm>
          <a:custGeom>
            <a:rect b="b" l="l" r="r" t="t"/>
            <a:pathLst>
              <a:path extrusionOk="0" h="511746" w="1119187">
                <a:moveTo>
                  <a:pt x="0" y="0"/>
                </a:moveTo>
                <a:cubicBezTo>
                  <a:pt x="38989" y="100267"/>
                  <a:pt x="63690" y="209423"/>
                  <a:pt x="63690" y="334899"/>
                </a:cubicBezTo>
                <a:cubicBezTo>
                  <a:pt x="63690" y="432562"/>
                  <a:pt x="142875" y="511747"/>
                  <a:pt x="240538" y="511747"/>
                </a:cubicBezTo>
                <a:lnTo>
                  <a:pt x="889889" y="511747"/>
                </a:lnTo>
                <a:cubicBezTo>
                  <a:pt x="987552" y="511747"/>
                  <a:pt x="1066737" y="432562"/>
                  <a:pt x="1066737" y="334899"/>
                </a:cubicBezTo>
                <a:lnTo>
                  <a:pt x="1066737" y="311658"/>
                </a:lnTo>
                <a:cubicBezTo>
                  <a:pt x="1066737" y="194183"/>
                  <a:pt x="1086803" y="92265"/>
                  <a:pt x="111918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861" name="Google Shape;1861;p37"/>
          <p:cNvGrpSpPr/>
          <p:nvPr/>
        </p:nvGrpSpPr>
        <p:grpSpPr>
          <a:xfrm>
            <a:off x="6221656" y="797418"/>
            <a:ext cx="460704" cy="491455"/>
            <a:chOff x="6565437" y="1588001"/>
            <a:chExt cx="744272" cy="793950"/>
          </a:xfrm>
        </p:grpSpPr>
        <p:sp>
          <p:nvSpPr>
            <p:cNvPr id="1862" name="Google Shape;1862;p37"/>
            <p:cNvSpPr/>
            <p:nvPr/>
          </p:nvSpPr>
          <p:spPr>
            <a:xfrm>
              <a:off x="7127411" y="1694452"/>
              <a:ext cx="76068" cy="75403"/>
            </a:xfrm>
            <a:custGeom>
              <a:rect b="b" l="l" r="r" t="t"/>
              <a:pathLst>
                <a:path extrusionOk="0" h="132" w="133">
                  <a:moveTo>
                    <a:pt x="12" y="132"/>
                  </a:moveTo>
                  <a:cubicBezTo>
                    <a:pt x="9" y="132"/>
                    <a:pt x="6" y="131"/>
                    <a:pt x="4" y="128"/>
                  </a:cubicBezTo>
                  <a:cubicBezTo>
                    <a:pt x="0" y="124"/>
                    <a:pt x="0" y="118"/>
                    <a:pt x="4" y="11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8" y="0"/>
                    <a:pt x="124" y="0"/>
                    <a:pt x="128" y="4"/>
                  </a:cubicBezTo>
                  <a:cubicBezTo>
                    <a:pt x="133" y="8"/>
                    <a:pt x="133" y="15"/>
                    <a:pt x="128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1"/>
                    <a:pt x="14" y="132"/>
                    <a:pt x="12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7209689" y="1954149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1"/>
                  </a:cubicBezTo>
                  <a:cubicBezTo>
                    <a:pt x="175" y="17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7127411" y="2150197"/>
              <a:ext cx="76068" cy="75625"/>
            </a:xfrm>
            <a:custGeom>
              <a:rect b="b" l="l" r="r" t="t"/>
              <a:pathLst>
                <a:path extrusionOk="0" h="132" w="133">
                  <a:moveTo>
                    <a:pt x="121" y="132"/>
                  </a:moveTo>
                  <a:cubicBezTo>
                    <a:pt x="119" y="132"/>
                    <a:pt x="116" y="131"/>
                    <a:pt x="114" y="12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5"/>
                    <a:pt x="0" y="8"/>
                    <a:pt x="5" y="4"/>
                  </a:cubicBezTo>
                  <a:cubicBezTo>
                    <a:pt x="9" y="0"/>
                    <a:pt x="15" y="0"/>
                    <a:pt x="20" y="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33" y="118"/>
                    <a:pt x="133" y="124"/>
                    <a:pt x="129" y="129"/>
                  </a:cubicBezTo>
                  <a:cubicBezTo>
                    <a:pt x="127" y="131"/>
                    <a:pt x="124" y="132"/>
                    <a:pt x="121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6671888" y="2150863"/>
              <a:ext cx="76068" cy="74960"/>
            </a:xfrm>
            <a:custGeom>
              <a:rect b="b" l="l" r="r" t="t"/>
              <a:pathLst>
                <a:path extrusionOk="0" h="131" w="133">
                  <a:moveTo>
                    <a:pt x="12" y="131"/>
                  </a:moveTo>
                  <a:cubicBezTo>
                    <a:pt x="9" y="131"/>
                    <a:pt x="7" y="130"/>
                    <a:pt x="5" y="128"/>
                  </a:cubicBezTo>
                  <a:cubicBezTo>
                    <a:pt x="0" y="124"/>
                    <a:pt x="0" y="117"/>
                    <a:pt x="5" y="1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8" y="0"/>
                    <a:pt x="125" y="0"/>
                    <a:pt x="129" y="4"/>
                  </a:cubicBezTo>
                  <a:cubicBezTo>
                    <a:pt x="133" y="8"/>
                    <a:pt x="133" y="14"/>
                    <a:pt x="129" y="19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7" y="130"/>
                    <a:pt x="15" y="131"/>
                    <a:pt x="12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6565437" y="1954593"/>
              <a:ext cx="100020" cy="11976"/>
            </a:xfrm>
            <a:custGeom>
              <a:rect b="b" l="l" r="r" t="t"/>
              <a:pathLst>
                <a:path extrusionOk="0" h="21" w="175">
                  <a:moveTo>
                    <a:pt x="165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1" y="0"/>
                    <a:pt x="175" y="5"/>
                    <a:pt x="175" y="10"/>
                  </a:cubicBezTo>
                  <a:cubicBezTo>
                    <a:pt x="175" y="16"/>
                    <a:pt x="171" y="21"/>
                    <a:pt x="165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6671888" y="1694896"/>
              <a:ext cx="75403" cy="74960"/>
            </a:xfrm>
            <a:custGeom>
              <a:rect b="b" l="l" r="r" t="t"/>
              <a:pathLst>
                <a:path extrusionOk="0" h="131" w="132">
                  <a:moveTo>
                    <a:pt x="121" y="131"/>
                  </a:moveTo>
                  <a:cubicBezTo>
                    <a:pt x="118" y="131"/>
                    <a:pt x="115" y="130"/>
                    <a:pt x="113" y="12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9" y="4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32" y="117"/>
                    <a:pt x="132" y="124"/>
                    <a:pt x="128" y="128"/>
                  </a:cubicBezTo>
                  <a:cubicBezTo>
                    <a:pt x="126" y="130"/>
                    <a:pt x="124" y="131"/>
                    <a:pt x="121" y="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6931363" y="1588001"/>
              <a:ext cx="11976" cy="100020"/>
            </a:xfrm>
            <a:custGeom>
              <a:rect b="b" l="l" r="r" t="t"/>
              <a:pathLst>
                <a:path extrusionOk="0" h="175" w="21">
                  <a:moveTo>
                    <a:pt x="11" y="175"/>
                  </a:moveTo>
                  <a:cubicBezTo>
                    <a:pt x="5" y="175"/>
                    <a:pt x="0" y="171"/>
                    <a:pt x="0" y="1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71"/>
                    <a:pt x="17" y="175"/>
                    <a:pt x="11" y="1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6847311" y="2280157"/>
              <a:ext cx="180080" cy="25726"/>
            </a:xfrm>
            <a:custGeom>
              <a:rect b="b" l="l" r="r" t="t"/>
              <a:pathLst>
                <a:path extrusionOk="0" h="45" w="31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293" y="45"/>
                    <a:pt x="293" y="45"/>
                    <a:pt x="293" y="45"/>
                  </a:cubicBezTo>
                  <a:cubicBezTo>
                    <a:pt x="305" y="45"/>
                    <a:pt x="315" y="35"/>
                    <a:pt x="315" y="23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5" y="11"/>
                    <a:pt x="305" y="0"/>
                    <a:pt x="29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1"/>
                    <a:pt x="0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6851968" y="2318524"/>
              <a:ext cx="170766" cy="25726"/>
            </a:xfrm>
            <a:custGeom>
              <a:rect b="b" l="l" r="r" t="t"/>
              <a:pathLst>
                <a:path extrusionOk="0" h="45" w="299">
                  <a:moveTo>
                    <a:pt x="0" y="22"/>
                  </a:moveTo>
                  <a:cubicBezTo>
                    <a:pt x="0" y="35"/>
                    <a:pt x="10" y="45"/>
                    <a:pt x="23" y="45"/>
                  </a:cubicBezTo>
                  <a:cubicBezTo>
                    <a:pt x="277" y="45"/>
                    <a:pt x="277" y="45"/>
                    <a:pt x="277" y="45"/>
                  </a:cubicBezTo>
                  <a:cubicBezTo>
                    <a:pt x="289" y="45"/>
                    <a:pt x="299" y="35"/>
                    <a:pt x="299" y="22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10"/>
                    <a:pt x="289" y="0"/>
                    <a:pt x="2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6876364" y="2356225"/>
              <a:ext cx="122419" cy="25726"/>
            </a:xfrm>
            <a:custGeom>
              <a:rect b="b" l="l" r="r" t="t"/>
              <a:pathLst>
                <a:path extrusionOk="0" h="45" w="214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204" y="45"/>
                    <a:pt x="214" y="35"/>
                    <a:pt x="214" y="23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4" y="10"/>
                    <a:pt x="204" y="0"/>
                    <a:pt x="19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872" name="Google Shape;1872;p37"/>
          <p:cNvGrpSpPr/>
          <p:nvPr/>
        </p:nvGrpSpPr>
        <p:grpSpPr>
          <a:xfrm>
            <a:off x="4820520" y="797418"/>
            <a:ext cx="460704" cy="491455"/>
            <a:chOff x="6506504" y="937343"/>
            <a:chExt cx="744272" cy="793950"/>
          </a:xfrm>
        </p:grpSpPr>
        <p:sp>
          <p:nvSpPr>
            <p:cNvPr id="1873" name="Google Shape;1873;p3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876" name="Google Shape;1876;p3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1877" name="Google Shape;1877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78" name="Google Shape;1878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79" name="Google Shape;1879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81" name="Google Shape;1881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82" name="Google Shape;1882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84" name="Google Shape;1884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85" name="Google Shape;1885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86" name="Google Shape;1886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887" name="Google Shape;1887;p37"/>
          <p:cNvGrpSpPr/>
          <p:nvPr/>
        </p:nvGrpSpPr>
        <p:grpSpPr>
          <a:xfrm>
            <a:off x="5521088" y="797418"/>
            <a:ext cx="460704" cy="491455"/>
            <a:chOff x="7638277" y="937343"/>
            <a:chExt cx="744272" cy="793950"/>
          </a:xfrm>
        </p:grpSpPr>
        <p:sp>
          <p:nvSpPr>
            <p:cNvPr id="1888" name="Google Shape;1888;p3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892" name="Google Shape;1892;p37"/>
            <p:cNvGrpSpPr/>
            <p:nvPr/>
          </p:nvGrpSpPr>
          <p:grpSpPr>
            <a:xfrm>
              <a:off x="7638277" y="937343"/>
              <a:ext cx="744272" cy="793950"/>
              <a:chOff x="6565437" y="1588001"/>
              <a:chExt cx="744272" cy="793950"/>
            </a:xfrm>
          </p:grpSpPr>
          <p:sp>
            <p:nvSpPr>
              <p:cNvPr id="1893" name="Google Shape;1893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94" name="Google Shape;1894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95" name="Google Shape;1895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96" name="Google Shape;1896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903" name="Google Shape;1903;p37"/>
          <p:cNvGrpSpPr/>
          <p:nvPr/>
        </p:nvGrpSpPr>
        <p:grpSpPr>
          <a:xfrm>
            <a:off x="3061198" y="2986973"/>
            <a:ext cx="445779" cy="400763"/>
            <a:chOff x="3778727" y="4460423"/>
            <a:chExt cx="720160" cy="647437"/>
          </a:xfrm>
        </p:grpSpPr>
        <p:sp>
          <p:nvSpPr>
            <p:cNvPr id="1904" name="Google Shape;1904;p3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11" name="Google Shape;1911;p3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912" name="Google Shape;1912;p3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16" name="Google Shape;1916;p37"/>
          <p:cNvGrpSpPr/>
          <p:nvPr/>
        </p:nvGrpSpPr>
        <p:grpSpPr>
          <a:xfrm>
            <a:off x="4343305" y="2964459"/>
            <a:ext cx="445834" cy="445792"/>
            <a:chOff x="5926265" y="4424051"/>
            <a:chExt cx="720247" cy="720181"/>
          </a:xfrm>
        </p:grpSpPr>
        <p:sp>
          <p:nvSpPr>
            <p:cNvPr id="1917" name="Google Shape;1917;p3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21" name="Google Shape;1921;p3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922" name="Google Shape;1922;p3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27" name="Google Shape;1927;p37"/>
          <p:cNvGrpSpPr/>
          <p:nvPr/>
        </p:nvGrpSpPr>
        <p:grpSpPr>
          <a:xfrm>
            <a:off x="2420095" y="2983429"/>
            <a:ext cx="445680" cy="407854"/>
            <a:chOff x="2704878" y="4454697"/>
            <a:chExt cx="720000" cy="658890"/>
          </a:xfrm>
        </p:grpSpPr>
        <p:sp>
          <p:nvSpPr>
            <p:cNvPr id="1928" name="Google Shape;1928;p3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34" name="Google Shape;1934;p37"/>
          <p:cNvGrpSpPr/>
          <p:nvPr/>
        </p:nvGrpSpPr>
        <p:grpSpPr>
          <a:xfrm>
            <a:off x="3702366" y="2985387"/>
            <a:ext cx="445549" cy="403936"/>
            <a:chOff x="4852681" y="4457861"/>
            <a:chExt cx="719788" cy="652562"/>
          </a:xfrm>
        </p:grpSpPr>
        <p:sp>
          <p:nvSpPr>
            <p:cNvPr id="1935" name="Google Shape;1935;p3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38" name="Google Shape;1938;p3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939" name="Google Shape;1939;p3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44" name="Google Shape;1944;p3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945" name="Google Shape;1945;p3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51" name="Google Shape;1951;p37"/>
          <p:cNvGrpSpPr/>
          <p:nvPr/>
        </p:nvGrpSpPr>
        <p:grpSpPr>
          <a:xfrm>
            <a:off x="6908080" y="2987570"/>
            <a:ext cx="445629" cy="399564"/>
            <a:chOff x="9878975" y="4425243"/>
            <a:chExt cx="719918" cy="645501"/>
          </a:xfrm>
        </p:grpSpPr>
        <p:sp>
          <p:nvSpPr>
            <p:cNvPr id="1952" name="Google Shape;1952;p3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55" name="Google Shape;1955;p3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956" name="Google Shape;1956;p3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60" name="Google Shape;1960;p37"/>
          <p:cNvGrpSpPr/>
          <p:nvPr/>
        </p:nvGrpSpPr>
        <p:grpSpPr>
          <a:xfrm>
            <a:off x="6266887" y="2984485"/>
            <a:ext cx="445805" cy="405734"/>
            <a:chOff x="8843122" y="4420259"/>
            <a:chExt cx="720202" cy="655468"/>
          </a:xfrm>
        </p:grpSpPr>
        <p:sp>
          <p:nvSpPr>
            <p:cNvPr id="1961" name="Google Shape;1961;p3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67" name="Google Shape;1967;p37"/>
          <p:cNvGrpSpPr/>
          <p:nvPr/>
        </p:nvGrpSpPr>
        <p:grpSpPr>
          <a:xfrm>
            <a:off x="3069757" y="2283047"/>
            <a:ext cx="445812" cy="394517"/>
            <a:chOff x="1510757" y="3225422"/>
            <a:chExt cx="720214" cy="637346"/>
          </a:xfrm>
        </p:grpSpPr>
        <p:sp>
          <p:nvSpPr>
            <p:cNvPr id="1968" name="Google Shape;1968;p3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75" name="Google Shape;1975;p37"/>
          <p:cNvGrpSpPr/>
          <p:nvPr/>
        </p:nvGrpSpPr>
        <p:grpSpPr>
          <a:xfrm>
            <a:off x="3761148" y="2300567"/>
            <a:ext cx="445768" cy="359479"/>
            <a:chOff x="2595501" y="3253725"/>
            <a:chExt cx="720142" cy="580740"/>
          </a:xfrm>
        </p:grpSpPr>
        <p:sp>
          <p:nvSpPr>
            <p:cNvPr id="1976" name="Google Shape;1976;p3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80" name="Google Shape;1980;p37"/>
          <p:cNvGrpSpPr/>
          <p:nvPr/>
        </p:nvGrpSpPr>
        <p:grpSpPr>
          <a:xfrm>
            <a:off x="5143819" y="2257535"/>
            <a:ext cx="443879" cy="445540"/>
            <a:chOff x="4764809" y="3184208"/>
            <a:chExt cx="717090" cy="719774"/>
          </a:xfrm>
        </p:grpSpPr>
        <p:sp>
          <p:nvSpPr>
            <p:cNvPr id="1981" name="Google Shape;1981;p3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84" name="Google Shape;1984;p3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985" name="Google Shape;1985;p3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88" name="Google Shape;1988;p3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989" name="Google Shape;1989;p3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93" name="Google Shape;1993;p3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994" name="Google Shape;1994;p3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998" name="Google Shape;1998;p3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999" name="Google Shape;1999;p3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04" name="Google Shape;2004;p37"/>
          <p:cNvGrpSpPr/>
          <p:nvPr/>
        </p:nvGrpSpPr>
        <p:grpSpPr>
          <a:xfrm>
            <a:off x="7213443" y="2257509"/>
            <a:ext cx="189785" cy="445591"/>
            <a:chOff x="8011692" y="3184166"/>
            <a:chExt cx="306600" cy="719858"/>
          </a:xfrm>
        </p:grpSpPr>
        <p:sp>
          <p:nvSpPr>
            <p:cNvPr id="2005" name="Google Shape;2005;p3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07" name="Google Shape;2007;p3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08" name="Google Shape;2008;p3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09" name="Google Shape;2009;p3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10" name="Google Shape;2010;p3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11" name="Google Shape;2011;p3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2012" name="Google Shape;2012;p3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19" name="Google Shape;2019;p3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2020" name="Google Shape;2020;p3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32" name="Google Shape;2032;p3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2033" name="Google Shape;2033;p3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37" name="Google Shape;2037;p3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2038" name="Google Shape;2038;p3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41" name="Google Shape;2041;p3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2042" name="Google Shape;2042;p3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48" name="Google Shape;2048;p3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2049" name="Google Shape;2049;p3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57" name="Google Shape;2057;p3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2058" name="Google Shape;2058;p3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70" name="Google Shape;2070;p3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071" name="Google Shape;2071;p3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83" name="Google Shape;2083;p3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084" name="Google Shape;2084;p3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096" name="Google Shape;2096;p37"/>
          <p:cNvGrpSpPr/>
          <p:nvPr/>
        </p:nvGrpSpPr>
        <p:grpSpPr>
          <a:xfrm>
            <a:off x="5954636" y="3681752"/>
            <a:ext cx="445821" cy="425247"/>
            <a:chOff x="8338678" y="5506443"/>
            <a:chExt cx="720227" cy="686989"/>
          </a:xfrm>
        </p:grpSpPr>
        <p:sp>
          <p:nvSpPr>
            <p:cNvPr id="2097" name="Google Shape;2097;p3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103" name="Google Shape;2103;p3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104" name="Google Shape;2104;p3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119" name="Google Shape;2119;p3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120" name="Google Shape;2120;p3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124" name="Google Shape;2124;p37"/>
          <p:cNvGrpSpPr/>
          <p:nvPr/>
        </p:nvGrpSpPr>
        <p:grpSpPr>
          <a:xfrm>
            <a:off x="6788033" y="4378458"/>
            <a:ext cx="373053" cy="445790"/>
            <a:chOff x="8095060" y="5664590"/>
            <a:chExt cx="497404" cy="594388"/>
          </a:xfrm>
        </p:grpSpPr>
        <p:grpSp>
          <p:nvGrpSpPr>
            <p:cNvPr id="2125" name="Google Shape;2125;p3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126" name="Google Shape;2126;p3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27" name="Google Shape;2127;p3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129" name="Google Shape;2129;p3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130" name="Google Shape;2130;p3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31" name="Google Shape;2131;p3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32" name="Google Shape;2132;p3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133" name="Google Shape;2133;p3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134" name="Google Shape;2134;p3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35" name="Google Shape;2135;p3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137" name="Google Shape;2137;p37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2138" name="Google Shape;2138;p3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39" name="Google Shape;2139;p3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40" name="Google Shape;2140;p3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2141" name="Google Shape;2141;p37"/>
          <p:cNvGrpSpPr/>
          <p:nvPr/>
        </p:nvGrpSpPr>
        <p:grpSpPr>
          <a:xfrm>
            <a:off x="2870825" y="4378486"/>
            <a:ext cx="557161" cy="445733"/>
            <a:chOff x="4607809" y="5664627"/>
            <a:chExt cx="742882" cy="594311"/>
          </a:xfrm>
        </p:grpSpPr>
        <p:sp>
          <p:nvSpPr>
            <p:cNvPr id="2142" name="Google Shape;2142;p3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150" name="Google Shape;2150;p37"/>
          <p:cNvGrpSpPr/>
          <p:nvPr/>
        </p:nvGrpSpPr>
        <p:grpSpPr>
          <a:xfrm>
            <a:off x="3973890" y="4378543"/>
            <a:ext cx="1079865" cy="445621"/>
            <a:chOff x="2571250" y="5664711"/>
            <a:chExt cx="1439820" cy="594161"/>
          </a:xfrm>
        </p:grpSpPr>
        <p:sp>
          <p:nvSpPr>
            <p:cNvPr id="2151" name="Google Shape;2151;p3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175" name="Google Shape;2175;p3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176" name="Google Shape;2176;p3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177" name="Google Shape;2177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78" name="Google Shape;2178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179" name="Google Shape;2179;p3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180" name="Google Shape;2180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81" name="Google Shape;2181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182" name="Google Shape;2182;p3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183" name="Google Shape;2183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84" name="Google Shape;2184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2185" name="Google Shape;2185;p37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2186" name="Google Shape;2186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8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b="0" i="0" lang="en" sz="24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b="0" i="0" sz="2400" u="none" cap="none" strike="noStrike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92" name="Google Shape;2192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3" name="Google Shape;2193;p38"/>
          <p:cNvSpPr txBox="1"/>
          <p:nvPr>
            <p:ph idx="4294967295" type="body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8" name="Google Shape;2198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00" name="Google Shape;2200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201" name="Google Shape;2201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202" name="Google Shape;2202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03" name="Google Shape;2203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4" name="Google Shape;2204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205" name="Google Shape;2205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06" name="Google Shape;2206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7" name="Google Shape;2207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208" name="Google Shape;2208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09" name="Google Shape;2209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0" name="Google Shape;2210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211" name="Google Shape;2211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b="0" i="0" sz="1200" u="none" cap="none" strike="noStrike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212" name="Google Shape;2212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