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9"/>
    <p:restoredTop sz="94631"/>
  </p:normalViewPr>
  <p:slideViewPr>
    <p:cSldViewPr snapToGrid="0" snapToObjects="1">
      <p:cViewPr>
        <p:scale>
          <a:sx n="90" d="100"/>
          <a:sy n="90" d="100"/>
        </p:scale>
        <p:origin x="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7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9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15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09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7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8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6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6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9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8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Support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MSCI 100</a:t>
            </a:r>
          </a:p>
          <a:p>
            <a:r>
              <a:rPr lang="en-US" dirty="0" smtClean="0"/>
              <a:t>Team 13 </a:t>
            </a:r>
          </a:p>
          <a:p>
            <a:r>
              <a:rPr lang="en-US" dirty="0" smtClean="0"/>
              <a:t>Remi Shah, </a:t>
            </a:r>
            <a:r>
              <a:rPr lang="en-US" dirty="0" err="1" smtClean="0"/>
              <a:t>Tanushree</a:t>
            </a:r>
            <a:r>
              <a:rPr lang="en-US" dirty="0" smtClean="0"/>
              <a:t> Sharma, </a:t>
            </a:r>
            <a:r>
              <a:rPr lang="en-US" dirty="0" err="1" smtClean="0"/>
              <a:t>Ishu</a:t>
            </a:r>
            <a:r>
              <a:rPr lang="en-US" dirty="0" smtClean="0"/>
              <a:t> Singh, Andy Su, Jane Tong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8175"/>
            <a:ext cx="8596668" cy="762000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00176"/>
            <a:ext cx="8596668" cy="17145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Promotes efficient time management in team projects</a:t>
            </a:r>
          </a:p>
          <a:p>
            <a:pPr lvl="1"/>
            <a:r>
              <a:rPr lang="en-US" dirty="0" smtClean="0"/>
              <a:t>Clear work breakdown</a:t>
            </a:r>
          </a:p>
          <a:p>
            <a:r>
              <a:rPr lang="en-US" dirty="0" smtClean="0"/>
              <a:t>Effective scheduling</a:t>
            </a:r>
          </a:p>
          <a:p>
            <a:pPr lvl="1"/>
            <a:r>
              <a:rPr lang="en-US" dirty="0" smtClean="0"/>
              <a:t>Provides complete overview of project</a:t>
            </a:r>
          </a:p>
          <a:p>
            <a:r>
              <a:rPr lang="en-US" dirty="0" smtClean="0"/>
              <a:t>Progress tracking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47" y="2869882"/>
            <a:ext cx="5163128" cy="3434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3647" y="6303962"/>
            <a:ext cx="4957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www.rightsourcemarketing.com</a:t>
            </a:r>
            <a:r>
              <a:rPr lang="en-US" sz="1100" dirty="0"/>
              <a:t>/marketing-strategy/how-to-build-an-effective-content-marketing-plan/</a:t>
            </a:r>
          </a:p>
        </p:txBody>
      </p:sp>
    </p:spTree>
    <p:extLst>
      <p:ext uri="{BB962C8B-B14F-4D97-AF65-F5344CB8AC3E}">
        <p14:creationId xmlns:p14="http://schemas.microsoft.com/office/powerpoint/2010/main" val="76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22" y="505980"/>
            <a:ext cx="3920066" cy="1320800"/>
          </a:xfrm>
        </p:spPr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722" y="1550723"/>
            <a:ext cx="3291993" cy="454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Dashboard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Initial information input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Task name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Start/End Date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Completion </a:t>
            </a:r>
            <a:r>
              <a:rPr lang="en-US" dirty="0" smtClean="0"/>
              <a:t>Boxes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Completion Bar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Timeline/Gantt Chart</a:t>
            </a:r>
          </a:p>
          <a:p>
            <a:pPr lvl="2">
              <a:lnSpc>
                <a:spcPct val="150000"/>
              </a:lnSpc>
            </a:pPr>
            <a:endParaRPr lang="en-US" dirty="0" smtClean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 smtClean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15" y="1166380"/>
            <a:ext cx="8551285" cy="53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43038"/>
            <a:ext cx="2808816" cy="45983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VBA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UserForm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Buttons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Graphs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Table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Calendar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Formulas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1114425"/>
            <a:ext cx="1428750" cy="5147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02" y="1026319"/>
            <a:ext cx="2711118" cy="2688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64" y="3792427"/>
            <a:ext cx="2405236" cy="24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smtClean="0"/>
              <a:t>Product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14451"/>
            <a:ext cx="7566554" cy="1528762"/>
          </a:xfrm>
        </p:spPr>
        <p:txBody>
          <a:bodyPr/>
          <a:lstStyle/>
          <a:p>
            <a:r>
              <a:rPr lang="en-US" dirty="0" smtClean="0"/>
              <a:t>Gantt/Timeline Chart</a:t>
            </a:r>
          </a:p>
          <a:p>
            <a:pPr lvl="1"/>
            <a:r>
              <a:rPr lang="en-US" dirty="0" smtClean="0"/>
              <a:t>Use of visual to effectively plan and display the project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ncreases level of accountability for each member </a:t>
            </a:r>
          </a:p>
          <a:p>
            <a:pPr lvl="1"/>
            <a:r>
              <a:rPr lang="en-US" dirty="0" smtClean="0"/>
              <a:t>Quick access of information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49" y="2843213"/>
            <a:ext cx="6497638" cy="35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0" y="385763"/>
            <a:ext cx="11001153" cy="5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713"/>
          </a:xfrm>
        </p:spPr>
        <p:txBody>
          <a:bodyPr/>
          <a:lstStyle/>
          <a:p>
            <a:r>
              <a:rPr lang="en-US" dirty="0" smtClean="0"/>
              <a:t>Limitations/Variances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57313"/>
            <a:ext cx="8938154" cy="2586038"/>
          </a:xfrm>
        </p:spPr>
        <p:txBody>
          <a:bodyPr>
            <a:normAutofit/>
          </a:bodyPr>
          <a:lstStyle/>
          <a:p>
            <a:r>
              <a:rPr lang="en-US" dirty="0" smtClean="0"/>
              <a:t>Initially requires considerable user input </a:t>
            </a:r>
          </a:p>
          <a:p>
            <a:r>
              <a:rPr lang="en-US" dirty="0" smtClean="0"/>
              <a:t>Scale of project </a:t>
            </a:r>
          </a:p>
          <a:p>
            <a:pPr lvl="1"/>
            <a:r>
              <a:rPr lang="en-US" dirty="0" smtClean="0"/>
              <a:t>Dates </a:t>
            </a:r>
          </a:p>
          <a:p>
            <a:pPr lvl="1"/>
            <a:r>
              <a:rPr lang="en-US" dirty="0" smtClean="0"/>
              <a:t>Number of tasks 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Initial plan versus outcome</a:t>
            </a:r>
          </a:p>
        </p:txBody>
      </p:sp>
    </p:spTree>
    <p:extLst>
      <p:ext uri="{BB962C8B-B14F-4D97-AF65-F5344CB8AC3E}">
        <p14:creationId xmlns:p14="http://schemas.microsoft.com/office/powerpoint/2010/main" val="5263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09" y="263842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Thanks for listening and have a </a:t>
            </a:r>
            <a:r>
              <a:rPr lang="en-US" dirty="0" err="1" smtClean="0"/>
              <a:t>Ganttastic</a:t>
            </a:r>
            <a:r>
              <a:rPr lang="en-US" dirty="0" smtClean="0"/>
              <a:t> 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122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Wingdings 3</vt:lpstr>
      <vt:lpstr>Arial</vt:lpstr>
      <vt:lpstr>Facet</vt:lpstr>
      <vt:lpstr>Decision Support Tool</vt:lpstr>
      <vt:lpstr>Purpose</vt:lpstr>
      <vt:lpstr>Design Overview</vt:lpstr>
      <vt:lpstr>Technical Aspects</vt:lpstr>
      <vt:lpstr>Product</vt:lpstr>
      <vt:lpstr>PowerPoint Presentation</vt:lpstr>
      <vt:lpstr>Limitations/Variances </vt:lpstr>
      <vt:lpstr>Thanks for listening and have a Ganttastic day!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Support Tool</dc:title>
  <dc:creator>Tong, Jane Chi-Tsing</dc:creator>
  <cp:lastModifiedBy>Tong, Jane Chi-Tsing</cp:lastModifiedBy>
  <cp:revision>13</cp:revision>
  <dcterms:created xsi:type="dcterms:W3CDTF">2016-11-17T04:45:27Z</dcterms:created>
  <dcterms:modified xsi:type="dcterms:W3CDTF">2016-11-17T06:52:03Z</dcterms:modified>
</cp:coreProperties>
</file>