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BF5-37C8-B7FB-177E-41C9C8070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62875-004B-58FF-8993-99E09319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F5F0-A2E2-C3CA-7A9C-2AE9F408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C1CA-B3CF-FFF5-9D68-5662C354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6715-88CB-68AA-5DE7-DE46A31A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7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7560-E8C9-4039-5021-620BA032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ABC86-E236-554A-1A7E-8BD6FA3B9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9257-014E-9A35-52C3-6713951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3CEA-2D9E-C5BF-60D3-C308F35D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98CB-189E-D7C7-2E15-BF6EEB4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87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77B07-A3EF-456A-AD5D-5DC4E4A9C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291C2-B8BD-78B2-546E-03DBB048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A1F2-D81A-C880-338F-29D59C64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D758-F893-DE6E-D2F9-AA747DBA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0077-E495-5919-FA49-2AB00D71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25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63EB-E8C6-244A-8090-F05B1DCD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2EAA-2D47-1BAE-412F-40377329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377A-7489-FED2-C4B7-D109A672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601E-8909-D9F6-C09B-303D6B27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147E-8D09-B2D9-8813-991FF9F4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31BB-151F-0E90-6CBE-0407E91D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F2066-261A-84C6-F83C-0FC653C7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54B8-E52D-60E8-879A-D1F8D931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14D9-F3E2-D074-C1EB-7A52DBC2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028A-7ACD-9BA0-E89F-67AEBC6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568D-0AFF-8396-7836-D0EEA14B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51BC-F539-31AF-7D7B-39B57A46E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90D6D-0EA0-CE88-069C-A9C7264C4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CFDDC-7A34-F986-6C01-760E9985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C45C9-EBFC-48B5-99A4-56A14BB8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C545-5926-EC7F-42AF-6A4BB98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4ED0-8DE0-07EB-1E3E-84B93691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6BA9-9DBC-16A7-07F9-F4374F37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C0DA-BB56-0311-C858-005F7AFC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B6DF9-A369-7CBA-C71D-15F8E0CB7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2376B-B4E4-5A7D-9415-2CF238EE6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59E5B-8D35-B769-7D5F-EF726194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22653-B5C8-B517-A25D-17CB01E3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9C7D1-958C-4A92-2189-FC8DEE99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C9E4-7663-3BCF-B730-2FCEE5B4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F78C8-1ED7-C12C-C95B-5E94D8A7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8E2E0-8177-41AA-6A9C-31FB176B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48953-23B6-7F06-C789-091009D5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91AD2-04A3-00AF-6C0C-8A866BE7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AD4FB-F878-75C1-862C-F0317740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341FC-A5E7-BE82-B02E-10F43F5F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9476-6BF6-62DB-613F-A92216E0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DBA0-5D13-337F-9A0F-3735F8FE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9A462-BBD3-0275-EA56-BF59E1972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3224-AB11-4B30-D973-5CA76B0D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CA80-3077-E242-FE19-6122CDC2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B038E-AF42-D47B-1490-DF79EE15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5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0165-DF80-C77E-BBA4-675107A3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EBE1B-392B-4F97-8627-0EEEF0B1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BC0F5-7A51-D9EF-5AB6-FBB74D01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D5C95-FCDF-BC5F-55BE-013EA1BD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0D4CA-05B4-54F2-EFE8-6BB95615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9AEAD-1996-FB31-46BD-3F45AAD7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8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7CBF9-45FD-31F5-7C67-9EA2643D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3FFD-1BC5-BD59-B507-DC149B38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A764-CB72-23F5-1EB6-7DA9A54F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8F22-4513-4AA5-8BD0-2A33888E123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BFA6-4223-4B9D-3E3A-FB79BF728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3153-19ED-1642-5CD8-B736F560F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144254-7985-4C9A-CAC0-0F2A0E97507F}"/>
              </a:ext>
            </a:extLst>
          </p:cNvPr>
          <p:cNvSpPr/>
          <p:nvPr/>
        </p:nvSpPr>
        <p:spPr>
          <a:xfrm>
            <a:off x="1306288" y="397820"/>
            <a:ext cx="4340431" cy="4755968"/>
          </a:xfrm>
          <a:prstGeom prst="rect">
            <a:avLst/>
          </a:prstGeom>
          <a:solidFill>
            <a:srgbClr val="FD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953C90-DD09-4E86-8411-90BDEF72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83" y="1489565"/>
            <a:ext cx="3597088" cy="35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871266-ECD7-4DDC-883C-15251BE723BB}"/>
              </a:ext>
            </a:extLst>
          </p:cNvPr>
          <p:cNvSpPr txBox="1"/>
          <p:nvPr/>
        </p:nvSpPr>
        <p:spPr>
          <a:xfrm>
            <a:off x="1705529" y="5599098"/>
            <a:ext cx="45646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 quality image of two children of different ethnic backgrounds with a VR headsets looking towards drawings they are drawing on a sheet of paper on the 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AC59F-6B04-9286-9738-B453413CF45E}"/>
              </a:ext>
            </a:extLst>
          </p:cNvPr>
          <p:cNvSpPr txBox="1"/>
          <p:nvPr/>
        </p:nvSpPr>
        <p:spPr>
          <a:xfrm>
            <a:off x="2039988" y="996141"/>
            <a:ext cx="32345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Created by Andy Woods and Jackson Moore</a:t>
            </a:r>
          </a:p>
          <a:p>
            <a:r>
              <a:rPr lang="en-GB" sz="1100" dirty="0"/>
              <a:t>Opensource github.com/andytwoods/StencilAR</a:t>
            </a:r>
            <a:endParaRPr lang="en-GB" sz="800" dirty="0"/>
          </a:p>
        </p:txBody>
      </p:sp>
      <p:pic>
        <p:nvPicPr>
          <p:cNvPr id="10" name="Picture 4" descr="GitHub Logomark">
            <a:extLst>
              <a:ext uri="{FF2B5EF4-FFF2-40B4-BE49-F238E27FC236}">
                <a16:creationId xmlns:a16="http://schemas.microsoft.com/office/drawing/2014/main" id="{6AC107AD-0F43-9F61-3B73-1E48FD61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34" y="959767"/>
            <a:ext cx="457237" cy="4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7EF08A-DE27-DA9C-8104-A7DB1FD6BDD3}"/>
              </a:ext>
            </a:extLst>
          </p:cNvPr>
          <p:cNvSpPr txBox="1"/>
          <p:nvPr/>
        </p:nvSpPr>
        <p:spPr>
          <a:xfrm>
            <a:off x="1923881" y="340474"/>
            <a:ext cx="35387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Stencil </a:t>
            </a:r>
            <a:r>
              <a:rPr lang="en-GB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AR</a:t>
            </a:r>
          </a:p>
        </p:txBody>
      </p:sp>
      <p:pic>
        <p:nvPicPr>
          <p:cNvPr id="1030" name="Picture 6" descr="OSI Keyhole Logo, 600 x 600">
            <a:extLst>
              <a:ext uri="{FF2B5EF4-FFF2-40B4-BE49-F238E27FC236}">
                <a16:creationId xmlns:a16="http://schemas.microsoft.com/office/drawing/2014/main" id="{C004E2F9-0228-6D63-61C6-6E28EA8B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28" y="1060579"/>
            <a:ext cx="334459" cy="32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5628BE-6BBA-A1FF-C0E8-9B2FFD16EF09}"/>
              </a:ext>
            </a:extLst>
          </p:cNvPr>
          <p:cNvSpPr txBox="1"/>
          <p:nvPr/>
        </p:nvSpPr>
        <p:spPr>
          <a:xfrm>
            <a:off x="1581609" y="1378673"/>
            <a:ext cx="388103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/>
              <a:t>opensource initiative logo			GitHub logo (for source code)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5F852-DDA9-67B8-C4AF-CBD922474D1B}"/>
              </a:ext>
            </a:extLst>
          </p:cNvPr>
          <p:cNvSpPr txBox="1"/>
          <p:nvPr/>
        </p:nvSpPr>
        <p:spPr>
          <a:xfrm>
            <a:off x="1752746" y="4889389"/>
            <a:ext cx="38810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Image via https://huggingface.co/spaces/multimodalart/stable-cascade</a:t>
            </a:r>
          </a:p>
        </p:txBody>
      </p:sp>
    </p:spTree>
    <p:extLst>
      <p:ext uri="{BB962C8B-B14F-4D97-AF65-F5344CB8AC3E}">
        <p14:creationId xmlns:p14="http://schemas.microsoft.com/office/powerpoint/2010/main" val="420530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Woods</dc:creator>
  <cp:lastModifiedBy>Andy Woods</cp:lastModifiedBy>
  <cp:revision>2</cp:revision>
  <dcterms:created xsi:type="dcterms:W3CDTF">2024-02-20T18:47:53Z</dcterms:created>
  <dcterms:modified xsi:type="dcterms:W3CDTF">2024-02-20T19:40:47Z</dcterms:modified>
</cp:coreProperties>
</file>