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ink/ink2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ink/ink3.xml" ContentType="application/inkml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ink/ink4.xml" ContentType="application/inkml+xml"/>
  <Override PartName="/ppt/notesSlides/notesSlide10.xml" ContentType="application/vnd.openxmlformats-officedocument.presentationml.notesSlide+xml"/>
  <Override PartName="/ppt/ink/ink5.xml" ContentType="application/inkml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ink/ink6.xml" ContentType="application/inkml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ink/ink7.xml" ContentType="application/inkml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ink/ink8.xml" ContentType="application/inkml+xml"/>
  <Override PartName="/ppt/notesSlides/notesSlide14.xml" ContentType="application/vnd.openxmlformats-officedocument.presentationml.notesSlide+xml"/>
  <Override PartName="/ppt/ink/ink9.xml" ContentType="application/inkml+xml"/>
  <Override PartName="/ppt/notesSlides/notesSlide15.xml" ContentType="application/vnd.openxmlformats-officedocument.presentationml.notesSlide+xml"/>
  <Override PartName="/ppt/ink/ink10.xml" ContentType="application/inkml+xml"/>
  <Override PartName="/ppt/notesSlides/notesSlide16.xml" ContentType="application/vnd.openxmlformats-officedocument.presentationml.notesSlide+xml"/>
  <Override PartName="/ppt/ink/ink11.xml" ContentType="application/inkml+xml"/>
  <Override PartName="/ppt/notesSlides/notesSlide17.xml" ContentType="application/vnd.openxmlformats-officedocument.presentationml.notesSlide+xml"/>
  <Override PartName="/ppt/ink/ink12.xml" ContentType="application/inkml+xml"/>
  <Override PartName="/ppt/notesSlides/notesSlide18.xml" ContentType="application/vnd.openxmlformats-officedocument.presentationml.notesSlide+xml"/>
  <Override PartName="/ppt/ink/ink13.xml" ContentType="application/inkml+xml"/>
  <Override PartName="/ppt/notesSlides/notesSlide19.xml" ContentType="application/vnd.openxmlformats-officedocument.presentationml.notesSlide+xml"/>
  <Override PartName="/ppt/ink/ink14.xml" ContentType="application/inkml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0.xml" ContentType="application/vnd.openxmlformats-officedocument.presentationml.notesSlide+xml"/>
  <Override PartName="/ppt/ink/ink15.xml" ContentType="application/inkml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1.xml" ContentType="application/vnd.openxmlformats-officedocument.presentationml.notesSlide+xml"/>
  <Override PartName="/ppt/ink/ink16.xml" ContentType="application/inkml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4"/>
  </p:sldMasterIdLst>
  <p:notesMasterIdLst>
    <p:notesMasterId r:id="rId30"/>
  </p:notesMasterIdLst>
  <p:sldIdLst>
    <p:sldId id="256" r:id="rId5"/>
    <p:sldId id="382" r:id="rId6"/>
    <p:sldId id="414" r:id="rId7"/>
    <p:sldId id="413" r:id="rId8"/>
    <p:sldId id="432" r:id="rId9"/>
    <p:sldId id="433" r:id="rId10"/>
    <p:sldId id="435" r:id="rId11"/>
    <p:sldId id="405" r:id="rId12"/>
    <p:sldId id="434" r:id="rId13"/>
    <p:sldId id="417" r:id="rId14"/>
    <p:sldId id="418" r:id="rId15"/>
    <p:sldId id="420" r:id="rId16"/>
    <p:sldId id="421" r:id="rId17"/>
    <p:sldId id="354" r:id="rId18"/>
    <p:sldId id="422" r:id="rId19"/>
    <p:sldId id="423" r:id="rId20"/>
    <p:sldId id="376" r:id="rId21"/>
    <p:sldId id="424" r:id="rId22"/>
    <p:sldId id="425" r:id="rId23"/>
    <p:sldId id="384" r:id="rId24"/>
    <p:sldId id="436" r:id="rId25"/>
    <p:sldId id="431" r:id="rId26"/>
    <p:sldId id="348" r:id="rId27"/>
    <p:sldId id="297" r:id="rId28"/>
    <p:sldId id="38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9CB392-F333-4B34-B64A-4FC264C973A5}" v="467" dt="2023-01-26T20:12:49.6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60"/>
  </p:normalViewPr>
  <p:slideViewPr>
    <p:cSldViewPr snapToGrid="0">
      <p:cViewPr varScale="1">
        <p:scale>
          <a:sx n="64" d="100"/>
          <a:sy n="64" d="100"/>
        </p:scale>
        <p:origin x="81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svg"/><Relationship Id="rId1" Type="http://schemas.openxmlformats.org/officeDocument/2006/relationships/image" Target="../media/image39.pn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svg"/><Relationship Id="rId1" Type="http://schemas.openxmlformats.org/officeDocument/2006/relationships/image" Target="../media/image39.pn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E6C0F5-BFB9-42E7-91BC-E1F4C5205AD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EB0460-823F-4871-8478-BC109885922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Jumble" panose="02000503000000020004" pitchFamily="2" charset="0"/>
            </a:rPr>
            <a:t>Introduction &amp; Background</a:t>
          </a:r>
        </a:p>
      </dgm:t>
    </dgm:pt>
    <dgm:pt modelId="{B7E781E4-9B55-4ABF-91A0-8D50E46730E6}" type="parTrans" cxnId="{AFE8E2D7-BCD4-4F84-90A9-DAB5611ABA76}">
      <dgm:prSet/>
      <dgm:spPr/>
      <dgm:t>
        <a:bodyPr/>
        <a:lstStyle/>
        <a:p>
          <a:endParaRPr lang="en-US"/>
        </a:p>
      </dgm:t>
    </dgm:pt>
    <dgm:pt modelId="{BC848E26-B932-4EE3-A7B3-378A59788368}" type="sibTrans" cxnId="{AFE8E2D7-BCD4-4F84-90A9-DAB5611ABA76}">
      <dgm:prSet/>
      <dgm:spPr/>
      <dgm:t>
        <a:bodyPr/>
        <a:lstStyle/>
        <a:p>
          <a:endParaRPr lang="en-US"/>
        </a:p>
      </dgm:t>
    </dgm:pt>
    <dgm:pt modelId="{1D5F5700-C107-4A39-84CE-43622006A64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Jumble" panose="02000503000000020004" pitchFamily="2" charset="0"/>
            </a:rPr>
            <a:t>Methodology &amp; Performance Metrics</a:t>
          </a:r>
        </a:p>
      </dgm:t>
    </dgm:pt>
    <dgm:pt modelId="{9A3353AB-9268-4A53-8DB0-82CAF777AD59}" type="parTrans" cxnId="{D88C32CB-4057-4888-A9DA-5801583962EF}">
      <dgm:prSet/>
      <dgm:spPr/>
      <dgm:t>
        <a:bodyPr/>
        <a:lstStyle/>
        <a:p>
          <a:endParaRPr lang="en-US"/>
        </a:p>
      </dgm:t>
    </dgm:pt>
    <dgm:pt modelId="{F9CFA2E8-962F-4983-B55B-A5EC36693D6F}" type="sibTrans" cxnId="{D88C32CB-4057-4888-A9DA-5801583962EF}">
      <dgm:prSet/>
      <dgm:spPr/>
      <dgm:t>
        <a:bodyPr/>
        <a:lstStyle/>
        <a:p>
          <a:endParaRPr lang="en-US"/>
        </a:p>
      </dgm:t>
    </dgm:pt>
    <dgm:pt modelId="{D4838E14-3A4E-4FB8-84F9-9677A509E58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Jumble" panose="02000503000000020004" pitchFamily="2" charset="0"/>
            </a:rPr>
            <a:t>Experimental Setup</a:t>
          </a:r>
        </a:p>
      </dgm:t>
    </dgm:pt>
    <dgm:pt modelId="{919E88C3-628B-4885-A920-5154D5B2D3D2}" type="parTrans" cxnId="{740CAE67-5CB0-4CAB-A4B1-29A0CA5F3E61}">
      <dgm:prSet/>
      <dgm:spPr/>
      <dgm:t>
        <a:bodyPr/>
        <a:lstStyle/>
        <a:p>
          <a:endParaRPr lang="en-US"/>
        </a:p>
      </dgm:t>
    </dgm:pt>
    <dgm:pt modelId="{F59187C7-1257-47E7-AA9D-6BDBB5851213}" type="sibTrans" cxnId="{740CAE67-5CB0-4CAB-A4B1-29A0CA5F3E61}">
      <dgm:prSet/>
      <dgm:spPr/>
      <dgm:t>
        <a:bodyPr/>
        <a:lstStyle/>
        <a:p>
          <a:endParaRPr lang="en-US"/>
        </a:p>
      </dgm:t>
    </dgm:pt>
    <dgm:pt modelId="{9CBCBF50-2969-437D-9173-823A420040F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Jumble" panose="02000503000000020004" pitchFamily="2" charset="0"/>
            </a:rPr>
            <a:t>Conclusion &amp; Future Directions</a:t>
          </a:r>
        </a:p>
      </dgm:t>
    </dgm:pt>
    <dgm:pt modelId="{A6083C1B-9358-4036-AFD2-47925638C162}" type="parTrans" cxnId="{FE811CD0-D778-4CC0-AF19-3D42F3DE0CC7}">
      <dgm:prSet/>
      <dgm:spPr/>
      <dgm:t>
        <a:bodyPr/>
        <a:lstStyle/>
        <a:p>
          <a:endParaRPr lang="en-US"/>
        </a:p>
      </dgm:t>
    </dgm:pt>
    <dgm:pt modelId="{2C469E96-5AA3-46F0-9893-B0E2F29CF979}" type="sibTrans" cxnId="{FE811CD0-D778-4CC0-AF19-3D42F3DE0CC7}">
      <dgm:prSet/>
      <dgm:spPr/>
      <dgm:t>
        <a:bodyPr/>
        <a:lstStyle/>
        <a:p>
          <a:endParaRPr lang="en-US"/>
        </a:p>
      </dgm:t>
    </dgm:pt>
    <dgm:pt modelId="{7D040ACD-3DA1-4B66-B84E-710349A330A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Jumble" panose="02000503000000020004" pitchFamily="2" charset="0"/>
            </a:rPr>
            <a:t>References</a:t>
          </a:r>
        </a:p>
      </dgm:t>
    </dgm:pt>
    <dgm:pt modelId="{D27CC05D-790D-49D9-8209-E84809BAC6D0}" type="parTrans" cxnId="{D212F42B-15ED-48D2-B1C6-C81AB60CAD3D}">
      <dgm:prSet/>
      <dgm:spPr/>
      <dgm:t>
        <a:bodyPr/>
        <a:lstStyle/>
        <a:p>
          <a:endParaRPr lang="en-US"/>
        </a:p>
      </dgm:t>
    </dgm:pt>
    <dgm:pt modelId="{7719FF52-AAE7-4C35-884F-29AECE83EEF6}" type="sibTrans" cxnId="{D212F42B-15ED-48D2-B1C6-C81AB60CAD3D}">
      <dgm:prSet/>
      <dgm:spPr/>
      <dgm:t>
        <a:bodyPr/>
        <a:lstStyle/>
        <a:p>
          <a:endParaRPr lang="en-US"/>
        </a:p>
      </dgm:t>
    </dgm:pt>
    <dgm:pt modelId="{0ACE447F-3857-4852-B589-60265463948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Jumble" panose="02000503000000020004" pitchFamily="2" charset="0"/>
            </a:rPr>
            <a:t>Dataset &amp; Hyperparameter Tuning</a:t>
          </a:r>
        </a:p>
      </dgm:t>
    </dgm:pt>
    <dgm:pt modelId="{9DB130E7-6749-49F5-8975-7C061500BE19}" type="sibTrans" cxnId="{2FA47C28-8C63-416C-8747-392C8E7DDDBB}">
      <dgm:prSet/>
      <dgm:spPr/>
      <dgm:t>
        <a:bodyPr/>
        <a:lstStyle/>
        <a:p>
          <a:endParaRPr lang="en-US"/>
        </a:p>
      </dgm:t>
    </dgm:pt>
    <dgm:pt modelId="{3580F0EE-8BF5-4EA4-A5A8-10CAC7D00386}" type="parTrans" cxnId="{2FA47C28-8C63-416C-8747-392C8E7DDDBB}">
      <dgm:prSet/>
      <dgm:spPr/>
      <dgm:t>
        <a:bodyPr/>
        <a:lstStyle/>
        <a:p>
          <a:endParaRPr lang="en-US"/>
        </a:p>
      </dgm:t>
    </dgm:pt>
    <dgm:pt modelId="{1642FEB5-16E7-48DC-86BD-B13BC6E656B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Jumble" panose="02000503000000020004" pitchFamily="2" charset="0"/>
            </a:rPr>
            <a:t>Results Comparative Analysis</a:t>
          </a:r>
        </a:p>
      </dgm:t>
    </dgm:pt>
    <dgm:pt modelId="{6DB91AF7-1028-44D8-B020-4428C078F384}" type="parTrans" cxnId="{C1A5A47D-33BA-4F45-8A72-3E7C78706B06}">
      <dgm:prSet/>
      <dgm:spPr/>
      <dgm:t>
        <a:bodyPr/>
        <a:lstStyle/>
        <a:p>
          <a:endParaRPr lang="en-US"/>
        </a:p>
      </dgm:t>
    </dgm:pt>
    <dgm:pt modelId="{9EE2DE76-00C8-4744-BE99-A1B115C0EC5C}" type="sibTrans" cxnId="{C1A5A47D-33BA-4F45-8A72-3E7C78706B06}">
      <dgm:prSet/>
      <dgm:spPr/>
      <dgm:t>
        <a:bodyPr/>
        <a:lstStyle/>
        <a:p>
          <a:endParaRPr lang="en-US"/>
        </a:p>
      </dgm:t>
    </dgm:pt>
    <dgm:pt modelId="{D8E4B842-AFE2-4BA2-869B-FC2ED8C2AAE9}" type="pres">
      <dgm:prSet presAssocID="{31E6C0F5-BFB9-42E7-91BC-E1F4C5205AD2}" presName="root" presStyleCnt="0">
        <dgm:presLayoutVars>
          <dgm:dir/>
          <dgm:resizeHandles val="exact"/>
        </dgm:presLayoutVars>
      </dgm:prSet>
      <dgm:spPr/>
    </dgm:pt>
    <dgm:pt modelId="{7D733B49-E591-402E-9C4B-09DC6E3D8D41}" type="pres">
      <dgm:prSet presAssocID="{BDEB0460-823F-4871-8478-BC1098859229}" presName="compNode" presStyleCnt="0"/>
      <dgm:spPr/>
    </dgm:pt>
    <dgm:pt modelId="{0C4F4CE9-6F73-4022-9CDE-75435EF3DB2F}" type="pres">
      <dgm:prSet presAssocID="{BDEB0460-823F-4871-8478-BC1098859229}" presName="bgRect" presStyleLbl="bgShp" presStyleIdx="0" presStyleCnt="7"/>
      <dgm:spPr/>
    </dgm:pt>
    <dgm:pt modelId="{97DF4437-AF99-4A56-86DE-1D4563DA34B7}" type="pres">
      <dgm:prSet presAssocID="{BDEB0460-823F-4871-8478-BC109885922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9D80F28-82DC-433B-AF5A-7DFE6EA89FCC}" type="pres">
      <dgm:prSet presAssocID="{BDEB0460-823F-4871-8478-BC1098859229}" presName="spaceRect" presStyleCnt="0"/>
      <dgm:spPr/>
    </dgm:pt>
    <dgm:pt modelId="{6CEFD334-C4AA-4BDC-BEB1-CCFDC3B77B55}" type="pres">
      <dgm:prSet presAssocID="{BDEB0460-823F-4871-8478-BC1098859229}" presName="parTx" presStyleLbl="revTx" presStyleIdx="0" presStyleCnt="7">
        <dgm:presLayoutVars>
          <dgm:chMax val="0"/>
          <dgm:chPref val="0"/>
        </dgm:presLayoutVars>
      </dgm:prSet>
      <dgm:spPr/>
    </dgm:pt>
    <dgm:pt modelId="{B3618C92-D9D2-48E6-BA64-CCD40BF259E0}" type="pres">
      <dgm:prSet presAssocID="{BC848E26-B932-4EE3-A7B3-378A59788368}" presName="sibTrans" presStyleCnt="0"/>
      <dgm:spPr/>
    </dgm:pt>
    <dgm:pt modelId="{F02D3609-380D-46CF-898C-8A1AA9882103}" type="pres">
      <dgm:prSet presAssocID="{1D5F5700-C107-4A39-84CE-43622006A64F}" presName="compNode" presStyleCnt="0"/>
      <dgm:spPr/>
    </dgm:pt>
    <dgm:pt modelId="{512E8CF6-4287-4BF1-B30B-10FB88EFED04}" type="pres">
      <dgm:prSet presAssocID="{1D5F5700-C107-4A39-84CE-43622006A64F}" presName="bgRect" presStyleLbl="bgShp" presStyleIdx="1" presStyleCnt="7" custLinFactNeighborX="-303"/>
      <dgm:spPr/>
    </dgm:pt>
    <dgm:pt modelId="{1B47A679-4EE3-4DC0-9740-860CE67D12CD}" type="pres">
      <dgm:prSet presAssocID="{1D5F5700-C107-4A39-84CE-43622006A64F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D871BBA-1D92-4BBF-B404-A42B9563C9C5}" type="pres">
      <dgm:prSet presAssocID="{1D5F5700-C107-4A39-84CE-43622006A64F}" presName="spaceRect" presStyleCnt="0"/>
      <dgm:spPr/>
    </dgm:pt>
    <dgm:pt modelId="{A398C459-00F9-45F9-AD5F-810633CD8514}" type="pres">
      <dgm:prSet presAssocID="{1D5F5700-C107-4A39-84CE-43622006A64F}" presName="parTx" presStyleLbl="revTx" presStyleIdx="1" presStyleCnt="7">
        <dgm:presLayoutVars>
          <dgm:chMax val="0"/>
          <dgm:chPref val="0"/>
        </dgm:presLayoutVars>
      </dgm:prSet>
      <dgm:spPr/>
    </dgm:pt>
    <dgm:pt modelId="{01DCD505-E385-4C06-A65C-20D9DD1BC100}" type="pres">
      <dgm:prSet presAssocID="{F9CFA2E8-962F-4983-B55B-A5EC36693D6F}" presName="sibTrans" presStyleCnt="0"/>
      <dgm:spPr/>
    </dgm:pt>
    <dgm:pt modelId="{4AFAE306-35C9-481B-8030-9348CC08E34B}" type="pres">
      <dgm:prSet presAssocID="{0ACE447F-3857-4852-B589-602654639486}" presName="compNode" presStyleCnt="0"/>
      <dgm:spPr/>
    </dgm:pt>
    <dgm:pt modelId="{36360E4F-933C-47CA-9756-5C527B6D9643}" type="pres">
      <dgm:prSet presAssocID="{0ACE447F-3857-4852-B589-602654639486}" presName="bgRect" presStyleLbl="bgShp" presStyleIdx="2" presStyleCnt="7"/>
      <dgm:spPr/>
    </dgm:pt>
    <dgm:pt modelId="{68DAA531-027C-4555-A567-68B3C670A959}" type="pres">
      <dgm:prSet presAssocID="{0ACE447F-3857-4852-B589-60265463948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0F8AE63-166F-4AC8-9349-AB38590789FA}" type="pres">
      <dgm:prSet presAssocID="{0ACE447F-3857-4852-B589-602654639486}" presName="spaceRect" presStyleCnt="0"/>
      <dgm:spPr/>
    </dgm:pt>
    <dgm:pt modelId="{CC2A0A94-F6D2-41BA-BD08-778315850E66}" type="pres">
      <dgm:prSet presAssocID="{0ACE447F-3857-4852-B589-602654639486}" presName="parTx" presStyleLbl="revTx" presStyleIdx="2" presStyleCnt="7">
        <dgm:presLayoutVars>
          <dgm:chMax val="0"/>
          <dgm:chPref val="0"/>
        </dgm:presLayoutVars>
      </dgm:prSet>
      <dgm:spPr/>
    </dgm:pt>
    <dgm:pt modelId="{7FAC4C4B-8460-4F5B-8B22-6640FA3448D7}" type="pres">
      <dgm:prSet presAssocID="{9DB130E7-6749-49F5-8975-7C061500BE19}" presName="sibTrans" presStyleCnt="0"/>
      <dgm:spPr/>
    </dgm:pt>
    <dgm:pt modelId="{BFCB332E-B866-418E-8F0C-9AE338402ED4}" type="pres">
      <dgm:prSet presAssocID="{D4838E14-3A4E-4FB8-84F9-9677A509E580}" presName="compNode" presStyleCnt="0"/>
      <dgm:spPr/>
    </dgm:pt>
    <dgm:pt modelId="{28C4223C-B86B-4C8D-BCEA-CAFE698978F2}" type="pres">
      <dgm:prSet presAssocID="{D4838E14-3A4E-4FB8-84F9-9677A509E580}" presName="bgRect" presStyleLbl="bgShp" presStyleIdx="3" presStyleCnt="7"/>
      <dgm:spPr/>
    </dgm:pt>
    <dgm:pt modelId="{690D1D20-57A7-4197-8A4F-BF9A3384A484}" type="pres">
      <dgm:prSet presAssocID="{D4838E14-3A4E-4FB8-84F9-9677A509E580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BDAF38A3-A261-4FF8-9F38-880599053FF1}" type="pres">
      <dgm:prSet presAssocID="{D4838E14-3A4E-4FB8-84F9-9677A509E580}" presName="spaceRect" presStyleCnt="0"/>
      <dgm:spPr/>
    </dgm:pt>
    <dgm:pt modelId="{717422E1-DB55-4416-8077-57D8A596BA45}" type="pres">
      <dgm:prSet presAssocID="{D4838E14-3A4E-4FB8-84F9-9677A509E580}" presName="parTx" presStyleLbl="revTx" presStyleIdx="3" presStyleCnt="7">
        <dgm:presLayoutVars>
          <dgm:chMax val="0"/>
          <dgm:chPref val="0"/>
        </dgm:presLayoutVars>
      </dgm:prSet>
      <dgm:spPr/>
    </dgm:pt>
    <dgm:pt modelId="{B3D7EABF-490E-449E-AF4F-C4296549CFDC}" type="pres">
      <dgm:prSet presAssocID="{F59187C7-1257-47E7-AA9D-6BDBB5851213}" presName="sibTrans" presStyleCnt="0"/>
      <dgm:spPr/>
    </dgm:pt>
    <dgm:pt modelId="{A4792E7C-DE3A-46F9-8C91-398A123180CF}" type="pres">
      <dgm:prSet presAssocID="{1642FEB5-16E7-48DC-86BD-B13BC6E656B1}" presName="compNode" presStyleCnt="0"/>
      <dgm:spPr/>
    </dgm:pt>
    <dgm:pt modelId="{EE14E051-93D2-4A6F-8AA7-F9B40FEFCCA1}" type="pres">
      <dgm:prSet presAssocID="{1642FEB5-16E7-48DC-86BD-B13BC6E656B1}" presName="bgRect" presStyleLbl="bgShp" presStyleIdx="4" presStyleCnt="7"/>
      <dgm:spPr/>
    </dgm:pt>
    <dgm:pt modelId="{344B5F7A-9A6A-4392-B884-7CF40190BCD6}" type="pres">
      <dgm:prSet presAssocID="{1642FEB5-16E7-48DC-86BD-B13BC6E656B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36A33ED-7E8A-43F2-981C-6D9FA0C87809}" type="pres">
      <dgm:prSet presAssocID="{1642FEB5-16E7-48DC-86BD-B13BC6E656B1}" presName="spaceRect" presStyleCnt="0"/>
      <dgm:spPr/>
    </dgm:pt>
    <dgm:pt modelId="{BB7BE4DA-611C-4C40-87C7-44C54ADF5144}" type="pres">
      <dgm:prSet presAssocID="{1642FEB5-16E7-48DC-86BD-B13BC6E656B1}" presName="parTx" presStyleLbl="revTx" presStyleIdx="4" presStyleCnt="7">
        <dgm:presLayoutVars>
          <dgm:chMax val="0"/>
          <dgm:chPref val="0"/>
        </dgm:presLayoutVars>
      </dgm:prSet>
      <dgm:spPr/>
    </dgm:pt>
    <dgm:pt modelId="{457D4E76-6020-4FD5-BDEC-442C7C474016}" type="pres">
      <dgm:prSet presAssocID="{9EE2DE76-00C8-4744-BE99-A1B115C0EC5C}" presName="sibTrans" presStyleCnt="0"/>
      <dgm:spPr/>
    </dgm:pt>
    <dgm:pt modelId="{65CF0F0A-2BEF-4051-93A6-873664FF11EA}" type="pres">
      <dgm:prSet presAssocID="{9CBCBF50-2969-437D-9173-823A420040F9}" presName="compNode" presStyleCnt="0"/>
      <dgm:spPr/>
    </dgm:pt>
    <dgm:pt modelId="{85BF6FFE-6E6A-4F7C-A73B-AF0395859343}" type="pres">
      <dgm:prSet presAssocID="{9CBCBF50-2969-437D-9173-823A420040F9}" presName="bgRect" presStyleLbl="bgShp" presStyleIdx="5" presStyleCnt="7"/>
      <dgm:spPr/>
    </dgm:pt>
    <dgm:pt modelId="{95E8D198-F26A-424F-90B2-A8D8A4A600C2}" type="pres">
      <dgm:prSet presAssocID="{9CBCBF50-2969-437D-9173-823A420040F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2F66A375-9A85-4EF1-87B3-FE98AF91242B}" type="pres">
      <dgm:prSet presAssocID="{9CBCBF50-2969-437D-9173-823A420040F9}" presName="spaceRect" presStyleCnt="0"/>
      <dgm:spPr/>
    </dgm:pt>
    <dgm:pt modelId="{105CD5FC-B057-4BF5-B7DA-F56CB1938632}" type="pres">
      <dgm:prSet presAssocID="{9CBCBF50-2969-437D-9173-823A420040F9}" presName="parTx" presStyleLbl="revTx" presStyleIdx="5" presStyleCnt="7">
        <dgm:presLayoutVars>
          <dgm:chMax val="0"/>
          <dgm:chPref val="0"/>
        </dgm:presLayoutVars>
      </dgm:prSet>
      <dgm:spPr/>
    </dgm:pt>
    <dgm:pt modelId="{174FCDE7-D632-4EBA-ABCE-22B423C124E9}" type="pres">
      <dgm:prSet presAssocID="{2C469E96-5AA3-46F0-9893-B0E2F29CF979}" presName="sibTrans" presStyleCnt="0"/>
      <dgm:spPr/>
    </dgm:pt>
    <dgm:pt modelId="{C286BDD0-D771-44AF-ABBF-BD8A46C4BAE1}" type="pres">
      <dgm:prSet presAssocID="{7D040ACD-3DA1-4B66-B84E-710349A330A8}" presName="compNode" presStyleCnt="0"/>
      <dgm:spPr/>
    </dgm:pt>
    <dgm:pt modelId="{629076FB-9345-467B-A5AB-045F49B0522C}" type="pres">
      <dgm:prSet presAssocID="{7D040ACD-3DA1-4B66-B84E-710349A330A8}" presName="bgRect" presStyleLbl="bgShp" presStyleIdx="6" presStyleCnt="7"/>
      <dgm:spPr/>
    </dgm:pt>
    <dgm:pt modelId="{150EC1E9-CA25-411F-A9BE-0F54F5538C73}" type="pres">
      <dgm:prSet presAssocID="{7D040ACD-3DA1-4B66-B84E-710349A330A8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4A49211A-3135-432A-9687-BFF29EC30915}" type="pres">
      <dgm:prSet presAssocID="{7D040ACD-3DA1-4B66-B84E-710349A330A8}" presName="spaceRect" presStyleCnt="0"/>
      <dgm:spPr/>
    </dgm:pt>
    <dgm:pt modelId="{E825C67A-21BF-4BCA-8B24-D02E04E48F56}" type="pres">
      <dgm:prSet presAssocID="{7D040ACD-3DA1-4B66-B84E-710349A330A8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2FA47C28-8C63-416C-8747-392C8E7DDDBB}" srcId="{31E6C0F5-BFB9-42E7-91BC-E1F4C5205AD2}" destId="{0ACE447F-3857-4852-B589-602654639486}" srcOrd="2" destOrd="0" parTransId="{3580F0EE-8BF5-4EA4-A5A8-10CAC7D00386}" sibTransId="{9DB130E7-6749-49F5-8975-7C061500BE19}"/>
    <dgm:cxn modelId="{D212F42B-15ED-48D2-B1C6-C81AB60CAD3D}" srcId="{31E6C0F5-BFB9-42E7-91BC-E1F4C5205AD2}" destId="{7D040ACD-3DA1-4B66-B84E-710349A330A8}" srcOrd="6" destOrd="0" parTransId="{D27CC05D-790D-49D9-8209-E84809BAC6D0}" sibTransId="{7719FF52-AAE7-4C35-884F-29AECE83EEF6}"/>
    <dgm:cxn modelId="{740CAE67-5CB0-4CAB-A4B1-29A0CA5F3E61}" srcId="{31E6C0F5-BFB9-42E7-91BC-E1F4C5205AD2}" destId="{D4838E14-3A4E-4FB8-84F9-9677A509E580}" srcOrd="3" destOrd="0" parTransId="{919E88C3-628B-4885-A920-5154D5B2D3D2}" sibTransId="{F59187C7-1257-47E7-AA9D-6BDBB5851213}"/>
    <dgm:cxn modelId="{CFE3FE48-A113-4083-AFEC-D4E16B1426F5}" type="presOf" srcId="{D4838E14-3A4E-4FB8-84F9-9677A509E580}" destId="{717422E1-DB55-4416-8077-57D8A596BA45}" srcOrd="0" destOrd="0" presId="urn:microsoft.com/office/officeart/2018/2/layout/IconVerticalSolidList"/>
    <dgm:cxn modelId="{FFC3D576-28B3-440E-AB85-0663FD6EB38F}" type="presOf" srcId="{BDEB0460-823F-4871-8478-BC1098859229}" destId="{6CEFD334-C4AA-4BDC-BEB1-CCFDC3B77B55}" srcOrd="0" destOrd="0" presId="urn:microsoft.com/office/officeart/2018/2/layout/IconVerticalSolidList"/>
    <dgm:cxn modelId="{C1A5A47D-33BA-4F45-8A72-3E7C78706B06}" srcId="{31E6C0F5-BFB9-42E7-91BC-E1F4C5205AD2}" destId="{1642FEB5-16E7-48DC-86BD-B13BC6E656B1}" srcOrd="4" destOrd="0" parTransId="{6DB91AF7-1028-44D8-B020-4428C078F384}" sibTransId="{9EE2DE76-00C8-4744-BE99-A1B115C0EC5C}"/>
    <dgm:cxn modelId="{EFB0408C-032A-41F2-9FF3-E55BC35DDB10}" type="presOf" srcId="{9CBCBF50-2969-437D-9173-823A420040F9}" destId="{105CD5FC-B057-4BF5-B7DA-F56CB1938632}" srcOrd="0" destOrd="0" presId="urn:microsoft.com/office/officeart/2018/2/layout/IconVerticalSolidList"/>
    <dgm:cxn modelId="{9FA93CAE-CF2D-48B6-A89A-F7978E3108FF}" type="presOf" srcId="{1D5F5700-C107-4A39-84CE-43622006A64F}" destId="{A398C459-00F9-45F9-AD5F-810633CD8514}" srcOrd="0" destOrd="0" presId="urn:microsoft.com/office/officeart/2018/2/layout/IconVerticalSolidList"/>
    <dgm:cxn modelId="{6B3BC9C2-EEE0-4B47-9F41-7E64E26D0512}" type="presOf" srcId="{1642FEB5-16E7-48DC-86BD-B13BC6E656B1}" destId="{BB7BE4DA-611C-4C40-87C7-44C54ADF5144}" srcOrd="0" destOrd="0" presId="urn:microsoft.com/office/officeart/2018/2/layout/IconVerticalSolidList"/>
    <dgm:cxn modelId="{D88C32CB-4057-4888-A9DA-5801583962EF}" srcId="{31E6C0F5-BFB9-42E7-91BC-E1F4C5205AD2}" destId="{1D5F5700-C107-4A39-84CE-43622006A64F}" srcOrd="1" destOrd="0" parTransId="{9A3353AB-9268-4A53-8DB0-82CAF777AD59}" sibTransId="{F9CFA2E8-962F-4983-B55B-A5EC36693D6F}"/>
    <dgm:cxn modelId="{FE811CD0-D778-4CC0-AF19-3D42F3DE0CC7}" srcId="{31E6C0F5-BFB9-42E7-91BC-E1F4C5205AD2}" destId="{9CBCBF50-2969-437D-9173-823A420040F9}" srcOrd="5" destOrd="0" parTransId="{A6083C1B-9358-4036-AFD2-47925638C162}" sibTransId="{2C469E96-5AA3-46F0-9893-B0E2F29CF979}"/>
    <dgm:cxn modelId="{AFE8E2D7-BCD4-4F84-90A9-DAB5611ABA76}" srcId="{31E6C0F5-BFB9-42E7-91BC-E1F4C5205AD2}" destId="{BDEB0460-823F-4871-8478-BC1098859229}" srcOrd="0" destOrd="0" parTransId="{B7E781E4-9B55-4ABF-91A0-8D50E46730E6}" sibTransId="{BC848E26-B932-4EE3-A7B3-378A59788368}"/>
    <dgm:cxn modelId="{A6B146E3-0500-48F0-A0AD-0852356648B4}" type="presOf" srcId="{0ACE447F-3857-4852-B589-602654639486}" destId="{CC2A0A94-F6D2-41BA-BD08-778315850E66}" srcOrd="0" destOrd="0" presId="urn:microsoft.com/office/officeart/2018/2/layout/IconVerticalSolidList"/>
    <dgm:cxn modelId="{E66A41EF-3199-4EFB-95C2-CB52EF0CE40B}" type="presOf" srcId="{7D040ACD-3DA1-4B66-B84E-710349A330A8}" destId="{E825C67A-21BF-4BCA-8B24-D02E04E48F56}" srcOrd="0" destOrd="0" presId="urn:microsoft.com/office/officeart/2018/2/layout/IconVerticalSolidList"/>
    <dgm:cxn modelId="{83C195F0-9D89-42BE-83B7-313CF96596AE}" type="presOf" srcId="{31E6C0F5-BFB9-42E7-91BC-E1F4C5205AD2}" destId="{D8E4B842-AFE2-4BA2-869B-FC2ED8C2AAE9}" srcOrd="0" destOrd="0" presId="urn:microsoft.com/office/officeart/2018/2/layout/IconVerticalSolidList"/>
    <dgm:cxn modelId="{5C4DD233-D3C8-457D-BD36-FF665CFF709F}" type="presParOf" srcId="{D8E4B842-AFE2-4BA2-869B-FC2ED8C2AAE9}" destId="{7D733B49-E591-402E-9C4B-09DC6E3D8D41}" srcOrd="0" destOrd="0" presId="urn:microsoft.com/office/officeart/2018/2/layout/IconVerticalSolidList"/>
    <dgm:cxn modelId="{6F18D147-1604-4C46-A37B-D91AD652A0A2}" type="presParOf" srcId="{7D733B49-E591-402E-9C4B-09DC6E3D8D41}" destId="{0C4F4CE9-6F73-4022-9CDE-75435EF3DB2F}" srcOrd="0" destOrd="0" presId="urn:microsoft.com/office/officeart/2018/2/layout/IconVerticalSolidList"/>
    <dgm:cxn modelId="{BC623EEF-3390-43CB-A6D9-FF4AEEF492EF}" type="presParOf" srcId="{7D733B49-E591-402E-9C4B-09DC6E3D8D41}" destId="{97DF4437-AF99-4A56-86DE-1D4563DA34B7}" srcOrd="1" destOrd="0" presId="urn:microsoft.com/office/officeart/2018/2/layout/IconVerticalSolidList"/>
    <dgm:cxn modelId="{0B56A5C7-A4BB-48A0-A7AF-3D7AF4B4E822}" type="presParOf" srcId="{7D733B49-E591-402E-9C4B-09DC6E3D8D41}" destId="{39D80F28-82DC-433B-AF5A-7DFE6EA89FCC}" srcOrd="2" destOrd="0" presId="urn:microsoft.com/office/officeart/2018/2/layout/IconVerticalSolidList"/>
    <dgm:cxn modelId="{7D8817C1-C8D8-4E2B-914C-DF4C1BFBCE02}" type="presParOf" srcId="{7D733B49-E591-402E-9C4B-09DC6E3D8D41}" destId="{6CEFD334-C4AA-4BDC-BEB1-CCFDC3B77B55}" srcOrd="3" destOrd="0" presId="urn:microsoft.com/office/officeart/2018/2/layout/IconVerticalSolidList"/>
    <dgm:cxn modelId="{3C6C315D-78C9-46EF-A632-754DE04F9FC1}" type="presParOf" srcId="{D8E4B842-AFE2-4BA2-869B-FC2ED8C2AAE9}" destId="{B3618C92-D9D2-48E6-BA64-CCD40BF259E0}" srcOrd="1" destOrd="0" presId="urn:microsoft.com/office/officeart/2018/2/layout/IconVerticalSolidList"/>
    <dgm:cxn modelId="{472D59DC-F443-4FB9-83B4-A17481FA6991}" type="presParOf" srcId="{D8E4B842-AFE2-4BA2-869B-FC2ED8C2AAE9}" destId="{F02D3609-380D-46CF-898C-8A1AA9882103}" srcOrd="2" destOrd="0" presId="urn:microsoft.com/office/officeart/2018/2/layout/IconVerticalSolidList"/>
    <dgm:cxn modelId="{910B1F52-855D-45F6-803D-8EFB8141A2F2}" type="presParOf" srcId="{F02D3609-380D-46CF-898C-8A1AA9882103}" destId="{512E8CF6-4287-4BF1-B30B-10FB88EFED04}" srcOrd="0" destOrd="0" presId="urn:microsoft.com/office/officeart/2018/2/layout/IconVerticalSolidList"/>
    <dgm:cxn modelId="{5D14707D-91E9-4D11-8B8A-F65AD55D53D2}" type="presParOf" srcId="{F02D3609-380D-46CF-898C-8A1AA9882103}" destId="{1B47A679-4EE3-4DC0-9740-860CE67D12CD}" srcOrd="1" destOrd="0" presId="urn:microsoft.com/office/officeart/2018/2/layout/IconVerticalSolidList"/>
    <dgm:cxn modelId="{902A2CAE-A30E-4D52-9591-CBD49412A620}" type="presParOf" srcId="{F02D3609-380D-46CF-898C-8A1AA9882103}" destId="{5D871BBA-1D92-4BBF-B404-A42B9563C9C5}" srcOrd="2" destOrd="0" presId="urn:microsoft.com/office/officeart/2018/2/layout/IconVerticalSolidList"/>
    <dgm:cxn modelId="{037B426C-23F3-452D-8071-F03768FCC3F4}" type="presParOf" srcId="{F02D3609-380D-46CF-898C-8A1AA9882103}" destId="{A398C459-00F9-45F9-AD5F-810633CD8514}" srcOrd="3" destOrd="0" presId="urn:microsoft.com/office/officeart/2018/2/layout/IconVerticalSolidList"/>
    <dgm:cxn modelId="{B779FB45-5B8E-4812-9C31-A5661063578F}" type="presParOf" srcId="{D8E4B842-AFE2-4BA2-869B-FC2ED8C2AAE9}" destId="{01DCD505-E385-4C06-A65C-20D9DD1BC100}" srcOrd="3" destOrd="0" presId="urn:microsoft.com/office/officeart/2018/2/layout/IconVerticalSolidList"/>
    <dgm:cxn modelId="{3AC78653-B018-40B4-A642-34ED44F11AAA}" type="presParOf" srcId="{D8E4B842-AFE2-4BA2-869B-FC2ED8C2AAE9}" destId="{4AFAE306-35C9-481B-8030-9348CC08E34B}" srcOrd="4" destOrd="0" presId="urn:microsoft.com/office/officeart/2018/2/layout/IconVerticalSolidList"/>
    <dgm:cxn modelId="{E3B18705-23DF-4EC4-8211-A7F3E4C04D45}" type="presParOf" srcId="{4AFAE306-35C9-481B-8030-9348CC08E34B}" destId="{36360E4F-933C-47CA-9756-5C527B6D9643}" srcOrd="0" destOrd="0" presId="urn:microsoft.com/office/officeart/2018/2/layout/IconVerticalSolidList"/>
    <dgm:cxn modelId="{B0F9D7E2-DB90-4750-A4C3-41C11AC6A908}" type="presParOf" srcId="{4AFAE306-35C9-481B-8030-9348CC08E34B}" destId="{68DAA531-027C-4555-A567-68B3C670A959}" srcOrd="1" destOrd="0" presId="urn:microsoft.com/office/officeart/2018/2/layout/IconVerticalSolidList"/>
    <dgm:cxn modelId="{5B45E181-4AA3-4CF0-B3F7-40751973CCD4}" type="presParOf" srcId="{4AFAE306-35C9-481B-8030-9348CC08E34B}" destId="{F0F8AE63-166F-4AC8-9349-AB38590789FA}" srcOrd="2" destOrd="0" presId="urn:microsoft.com/office/officeart/2018/2/layout/IconVerticalSolidList"/>
    <dgm:cxn modelId="{3CE7A0EB-F17C-4AA0-9DAC-D7D5E4D14336}" type="presParOf" srcId="{4AFAE306-35C9-481B-8030-9348CC08E34B}" destId="{CC2A0A94-F6D2-41BA-BD08-778315850E66}" srcOrd="3" destOrd="0" presId="urn:microsoft.com/office/officeart/2018/2/layout/IconVerticalSolidList"/>
    <dgm:cxn modelId="{6CE5564A-6B7E-4CD7-A272-86A4A9576082}" type="presParOf" srcId="{D8E4B842-AFE2-4BA2-869B-FC2ED8C2AAE9}" destId="{7FAC4C4B-8460-4F5B-8B22-6640FA3448D7}" srcOrd="5" destOrd="0" presId="urn:microsoft.com/office/officeart/2018/2/layout/IconVerticalSolidList"/>
    <dgm:cxn modelId="{DE24062F-05BA-424B-8981-CBC7361CE8AB}" type="presParOf" srcId="{D8E4B842-AFE2-4BA2-869B-FC2ED8C2AAE9}" destId="{BFCB332E-B866-418E-8F0C-9AE338402ED4}" srcOrd="6" destOrd="0" presId="urn:microsoft.com/office/officeart/2018/2/layout/IconVerticalSolidList"/>
    <dgm:cxn modelId="{BC9884AC-3C6D-4C25-AD9E-9CB53DDD243D}" type="presParOf" srcId="{BFCB332E-B866-418E-8F0C-9AE338402ED4}" destId="{28C4223C-B86B-4C8D-BCEA-CAFE698978F2}" srcOrd="0" destOrd="0" presId="urn:microsoft.com/office/officeart/2018/2/layout/IconVerticalSolidList"/>
    <dgm:cxn modelId="{13AF2ECF-8AA3-46E3-B083-54E95A4E3753}" type="presParOf" srcId="{BFCB332E-B866-418E-8F0C-9AE338402ED4}" destId="{690D1D20-57A7-4197-8A4F-BF9A3384A484}" srcOrd="1" destOrd="0" presId="urn:microsoft.com/office/officeart/2018/2/layout/IconVerticalSolidList"/>
    <dgm:cxn modelId="{04CF9BD4-BFED-4232-B80D-141750564DBF}" type="presParOf" srcId="{BFCB332E-B866-418E-8F0C-9AE338402ED4}" destId="{BDAF38A3-A261-4FF8-9F38-880599053FF1}" srcOrd="2" destOrd="0" presId="urn:microsoft.com/office/officeart/2018/2/layout/IconVerticalSolidList"/>
    <dgm:cxn modelId="{A5DD2B91-DF9A-401A-9F18-4818389364BB}" type="presParOf" srcId="{BFCB332E-B866-418E-8F0C-9AE338402ED4}" destId="{717422E1-DB55-4416-8077-57D8A596BA45}" srcOrd="3" destOrd="0" presId="urn:microsoft.com/office/officeart/2018/2/layout/IconVerticalSolidList"/>
    <dgm:cxn modelId="{89E25C5D-7B30-46C8-A73A-3C2DFA609191}" type="presParOf" srcId="{D8E4B842-AFE2-4BA2-869B-FC2ED8C2AAE9}" destId="{B3D7EABF-490E-449E-AF4F-C4296549CFDC}" srcOrd="7" destOrd="0" presId="urn:microsoft.com/office/officeart/2018/2/layout/IconVerticalSolidList"/>
    <dgm:cxn modelId="{871EB8D6-8E81-4770-87C1-C38120ED90CD}" type="presParOf" srcId="{D8E4B842-AFE2-4BA2-869B-FC2ED8C2AAE9}" destId="{A4792E7C-DE3A-46F9-8C91-398A123180CF}" srcOrd="8" destOrd="0" presId="urn:microsoft.com/office/officeart/2018/2/layout/IconVerticalSolidList"/>
    <dgm:cxn modelId="{1CA18D62-A95F-4659-A9B2-01A4E6D8E4DE}" type="presParOf" srcId="{A4792E7C-DE3A-46F9-8C91-398A123180CF}" destId="{EE14E051-93D2-4A6F-8AA7-F9B40FEFCCA1}" srcOrd="0" destOrd="0" presId="urn:microsoft.com/office/officeart/2018/2/layout/IconVerticalSolidList"/>
    <dgm:cxn modelId="{D60CD4B9-288D-4A57-AAE6-1F5ED245C5FD}" type="presParOf" srcId="{A4792E7C-DE3A-46F9-8C91-398A123180CF}" destId="{344B5F7A-9A6A-4392-B884-7CF40190BCD6}" srcOrd="1" destOrd="0" presId="urn:microsoft.com/office/officeart/2018/2/layout/IconVerticalSolidList"/>
    <dgm:cxn modelId="{C8113073-11AC-4EAF-9F78-4B4B4B7A7C73}" type="presParOf" srcId="{A4792E7C-DE3A-46F9-8C91-398A123180CF}" destId="{536A33ED-7E8A-43F2-981C-6D9FA0C87809}" srcOrd="2" destOrd="0" presId="urn:microsoft.com/office/officeart/2018/2/layout/IconVerticalSolidList"/>
    <dgm:cxn modelId="{A35DF833-0BBB-4BD8-B0D6-AEAA537E2E8F}" type="presParOf" srcId="{A4792E7C-DE3A-46F9-8C91-398A123180CF}" destId="{BB7BE4DA-611C-4C40-87C7-44C54ADF5144}" srcOrd="3" destOrd="0" presId="urn:microsoft.com/office/officeart/2018/2/layout/IconVerticalSolidList"/>
    <dgm:cxn modelId="{EA3D23F4-47F7-48A8-90CC-66DE62F00208}" type="presParOf" srcId="{D8E4B842-AFE2-4BA2-869B-FC2ED8C2AAE9}" destId="{457D4E76-6020-4FD5-BDEC-442C7C474016}" srcOrd="9" destOrd="0" presId="urn:microsoft.com/office/officeart/2018/2/layout/IconVerticalSolidList"/>
    <dgm:cxn modelId="{493555F5-0CB1-44A4-A75B-ED57568A4681}" type="presParOf" srcId="{D8E4B842-AFE2-4BA2-869B-FC2ED8C2AAE9}" destId="{65CF0F0A-2BEF-4051-93A6-873664FF11EA}" srcOrd="10" destOrd="0" presId="urn:microsoft.com/office/officeart/2018/2/layout/IconVerticalSolidList"/>
    <dgm:cxn modelId="{B636A0CB-0E18-4088-BE43-F6737AC53528}" type="presParOf" srcId="{65CF0F0A-2BEF-4051-93A6-873664FF11EA}" destId="{85BF6FFE-6E6A-4F7C-A73B-AF0395859343}" srcOrd="0" destOrd="0" presId="urn:microsoft.com/office/officeart/2018/2/layout/IconVerticalSolidList"/>
    <dgm:cxn modelId="{4583A496-90A3-4DDF-AD95-1E0AD80B7877}" type="presParOf" srcId="{65CF0F0A-2BEF-4051-93A6-873664FF11EA}" destId="{95E8D198-F26A-424F-90B2-A8D8A4A600C2}" srcOrd="1" destOrd="0" presId="urn:microsoft.com/office/officeart/2018/2/layout/IconVerticalSolidList"/>
    <dgm:cxn modelId="{EDBF9BE1-2DAC-4027-A57A-150EFF35A441}" type="presParOf" srcId="{65CF0F0A-2BEF-4051-93A6-873664FF11EA}" destId="{2F66A375-9A85-4EF1-87B3-FE98AF91242B}" srcOrd="2" destOrd="0" presId="urn:microsoft.com/office/officeart/2018/2/layout/IconVerticalSolidList"/>
    <dgm:cxn modelId="{09FC1D50-1C10-45E6-8B68-A3EB9159C2F1}" type="presParOf" srcId="{65CF0F0A-2BEF-4051-93A6-873664FF11EA}" destId="{105CD5FC-B057-4BF5-B7DA-F56CB1938632}" srcOrd="3" destOrd="0" presId="urn:microsoft.com/office/officeart/2018/2/layout/IconVerticalSolidList"/>
    <dgm:cxn modelId="{7D121761-AD5A-4051-A218-4F23E846609C}" type="presParOf" srcId="{D8E4B842-AFE2-4BA2-869B-FC2ED8C2AAE9}" destId="{174FCDE7-D632-4EBA-ABCE-22B423C124E9}" srcOrd="11" destOrd="0" presId="urn:microsoft.com/office/officeart/2018/2/layout/IconVerticalSolidList"/>
    <dgm:cxn modelId="{50973792-4EBF-4862-BBFD-3D16B73F491E}" type="presParOf" srcId="{D8E4B842-AFE2-4BA2-869B-FC2ED8C2AAE9}" destId="{C286BDD0-D771-44AF-ABBF-BD8A46C4BAE1}" srcOrd="12" destOrd="0" presId="urn:microsoft.com/office/officeart/2018/2/layout/IconVerticalSolidList"/>
    <dgm:cxn modelId="{FDBFFFCF-8868-49FF-A874-59EE2B6E9903}" type="presParOf" srcId="{C286BDD0-D771-44AF-ABBF-BD8A46C4BAE1}" destId="{629076FB-9345-467B-A5AB-045F49B0522C}" srcOrd="0" destOrd="0" presId="urn:microsoft.com/office/officeart/2018/2/layout/IconVerticalSolidList"/>
    <dgm:cxn modelId="{3F7E2C4C-B9F5-47E8-AC40-D92AC4B90DAF}" type="presParOf" srcId="{C286BDD0-D771-44AF-ABBF-BD8A46C4BAE1}" destId="{150EC1E9-CA25-411F-A9BE-0F54F5538C73}" srcOrd="1" destOrd="0" presId="urn:microsoft.com/office/officeart/2018/2/layout/IconVerticalSolidList"/>
    <dgm:cxn modelId="{2F7559DF-BF8F-4BA0-B6E8-4F4D0D99734E}" type="presParOf" srcId="{C286BDD0-D771-44AF-ABBF-BD8A46C4BAE1}" destId="{4A49211A-3135-432A-9687-BFF29EC30915}" srcOrd="2" destOrd="0" presId="urn:microsoft.com/office/officeart/2018/2/layout/IconVerticalSolidList"/>
    <dgm:cxn modelId="{5B624140-DD60-408C-B40D-2C17274191EB}" type="presParOf" srcId="{C286BDD0-D771-44AF-ABBF-BD8A46C4BAE1}" destId="{E825C67A-21BF-4BCA-8B24-D02E04E48F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228D38D-A052-4D36-AF56-2ECF6F6624E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DFABC2-D04C-404A-8990-D670A6BD7802}">
      <dgm:prSet custT="1"/>
      <dgm:spPr/>
      <dgm:t>
        <a:bodyPr/>
        <a:lstStyle/>
        <a:p>
          <a:r>
            <a:rPr lang="en-US" sz="1900" b="1" dirty="0">
              <a:solidFill>
                <a:schemeClr val="accent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Support Vector Machine</a:t>
          </a:r>
          <a:endParaRPr lang="en-US" sz="1900" dirty="0">
            <a:solidFill>
              <a:schemeClr val="accent1"/>
            </a:solidFill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37220A40-1BAC-4CB8-9E1C-BFE92016E65F}" type="parTrans" cxnId="{2D527E2A-7CB8-429F-A9C4-A7A8306FD330}">
      <dgm:prSet/>
      <dgm:spPr/>
      <dgm:t>
        <a:bodyPr/>
        <a:lstStyle/>
        <a:p>
          <a:endParaRPr lang="en-US"/>
        </a:p>
      </dgm:t>
    </dgm:pt>
    <dgm:pt modelId="{4E84CC81-3DE0-49A5-AB51-220D3813E06A}" type="sibTrans" cxnId="{2D527E2A-7CB8-429F-A9C4-A7A8306FD330}">
      <dgm:prSet/>
      <dgm:spPr/>
      <dgm:t>
        <a:bodyPr/>
        <a:lstStyle/>
        <a:p>
          <a:endParaRPr lang="en-US"/>
        </a:p>
      </dgm:t>
    </dgm:pt>
    <dgm:pt modelId="{6418D0C6-FFA4-419E-93AD-B6E60B800721}">
      <dgm:prSet/>
      <dgm:spPr/>
      <dgm:t>
        <a:bodyPr/>
        <a:lstStyle/>
        <a:p>
          <a:r>
            <a:rPr lang="en-US" b="1" dirty="0"/>
            <a:t>Regularization </a:t>
          </a:r>
          <a:r>
            <a:rPr lang="en-US" b="0" dirty="0">
              <a:sym typeface="Wingdings" panose="05000000000000000000" pitchFamily="2" charset="2"/>
            </a:rPr>
            <a:t></a:t>
          </a:r>
          <a:r>
            <a:rPr lang="en-US" b="0" dirty="0"/>
            <a:t> </a:t>
          </a:r>
          <a:r>
            <a:rPr lang="en-US" b="0" dirty="0">
              <a:effectLst/>
              <a:latin typeface="Consolas" panose="020B0609020204030204" pitchFamily="49" charset="0"/>
            </a:rPr>
            <a:t>C': [0.1, 1, 10, 100]</a:t>
          </a:r>
          <a:endParaRPr lang="en-US" dirty="0"/>
        </a:p>
      </dgm:t>
    </dgm:pt>
    <dgm:pt modelId="{4E8A4886-24A3-4765-BB21-A89ACADC97F4}" type="parTrans" cxnId="{5F47C6A6-7515-4FAA-867F-99A0DD511E0E}">
      <dgm:prSet/>
      <dgm:spPr/>
      <dgm:t>
        <a:bodyPr/>
        <a:lstStyle/>
        <a:p>
          <a:endParaRPr lang="en-US"/>
        </a:p>
      </dgm:t>
    </dgm:pt>
    <dgm:pt modelId="{2ADCA579-2BB1-4D2A-8A32-044F854EB3F7}" type="sibTrans" cxnId="{5F47C6A6-7515-4FAA-867F-99A0DD511E0E}">
      <dgm:prSet/>
      <dgm:spPr/>
      <dgm:t>
        <a:bodyPr/>
        <a:lstStyle/>
        <a:p>
          <a:endParaRPr lang="en-US"/>
        </a:p>
      </dgm:t>
    </dgm:pt>
    <dgm:pt modelId="{91FF2EC9-928A-4733-8EA1-365B33D0E012}">
      <dgm:prSet/>
      <dgm:spPr/>
      <dgm:t>
        <a:bodyPr/>
        <a:lstStyle/>
        <a:p>
          <a:r>
            <a:rPr lang="en-US" b="1" dirty="0"/>
            <a:t>Kernel </a:t>
          </a:r>
          <a:r>
            <a:rPr lang="en-US" dirty="0">
              <a:sym typeface="Wingdings" panose="05000000000000000000" pitchFamily="2" charset="2"/>
            </a:rPr>
            <a:t></a:t>
          </a:r>
          <a:r>
            <a:rPr lang="en-US" dirty="0"/>
            <a:t> </a:t>
          </a:r>
          <a:r>
            <a:rPr lang="en-US" b="0" dirty="0"/>
            <a:t>['linear’, </a:t>
          </a:r>
          <a:r>
            <a:rPr lang="en-US" b="0" dirty="0" err="1"/>
            <a:t>rbf</a:t>
          </a:r>
          <a:r>
            <a:rPr lang="en-US" b="0" dirty="0"/>
            <a:t>]</a:t>
          </a:r>
          <a:endParaRPr lang="en-US" dirty="0"/>
        </a:p>
      </dgm:t>
    </dgm:pt>
    <dgm:pt modelId="{4C4075CD-92AE-4F47-87BC-1CBAAD81E081}" type="parTrans" cxnId="{8F003663-ADAE-4B3E-8BFE-C1BF36CAF3A3}">
      <dgm:prSet/>
      <dgm:spPr/>
      <dgm:t>
        <a:bodyPr/>
        <a:lstStyle/>
        <a:p>
          <a:endParaRPr lang="en-US"/>
        </a:p>
      </dgm:t>
    </dgm:pt>
    <dgm:pt modelId="{D0845C94-E991-4FCB-995E-CDC4E173F45B}" type="sibTrans" cxnId="{8F003663-ADAE-4B3E-8BFE-C1BF36CAF3A3}">
      <dgm:prSet/>
      <dgm:spPr/>
      <dgm:t>
        <a:bodyPr/>
        <a:lstStyle/>
        <a:p>
          <a:endParaRPr lang="en-US"/>
        </a:p>
      </dgm:t>
    </dgm:pt>
    <dgm:pt modelId="{BE4D9EF1-042C-4F28-8D8C-4D37B6F16A10}">
      <dgm:prSet/>
      <dgm:spPr/>
      <dgm:t>
        <a:bodyPr/>
        <a:lstStyle/>
        <a:p>
          <a:r>
            <a:rPr lang="en-US" b="1" dirty="0"/>
            <a:t>Degree </a:t>
          </a:r>
          <a:r>
            <a:rPr lang="en-US" dirty="0">
              <a:sym typeface="Wingdings" panose="05000000000000000000" pitchFamily="2" charset="2"/>
            </a:rPr>
            <a:t></a:t>
          </a:r>
          <a:r>
            <a:rPr lang="en-US" dirty="0"/>
            <a:t> ‘degree’ </a:t>
          </a:r>
          <a:r>
            <a:rPr lang="en-US" b="0" dirty="0"/>
            <a:t>[1, 2, 3]</a:t>
          </a:r>
          <a:endParaRPr lang="en-US" dirty="0"/>
        </a:p>
      </dgm:t>
    </dgm:pt>
    <dgm:pt modelId="{84A2D4FC-4A53-4051-B4CC-3E9345936C87}" type="parTrans" cxnId="{E98E4DE3-F093-4FA5-98EB-F804E0E1FE91}">
      <dgm:prSet/>
      <dgm:spPr/>
      <dgm:t>
        <a:bodyPr/>
        <a:lstStyle/>
        <a:p>
          <a:endParaRPr lang="en-US"/>
        </a:p>
      </dgm:t>
    </dgm:pt>
    <dgm:pt modelId="{A80A96B2-2605-41EF-A822-B433D838BBAE}" type="sibTrans" cxnId="{E98E4DE3-F093-4FA5-98EB-F804E0E1FE91}">
      <dgm:prSet/>
      <dgm:spPr/>
      <dgm:t>
        <a:bodyPr/>
        <a:lstStyle/>
        <a:p>
          <a:endParaRPr lang="en-US"/>
        </a:p>
      </dgm:t>
    </dgm:pt>
    <dgm:pt modelId="{12B69789-5B36-43AA-86A3-6DE44692CD46}">
      <dgm:prSet/>
      <dgm:spPr/>
      <dgm:t>
        <a:bodyPr/>
        <a:lstStyle/>
        <a:p>
          <a:r>
            <a:rPr lang="en-US" b="1" dirty="0"/>
            <a:t>Gamma</a:t>
          </a:r>
          <a:r>
            <a:rPr lang="en-US" dirty="0"/>
            <a:t> </a:t>
          </a:r>
          <a:r>
            <a:rPr lang="en-US" dirty="0">
              <a:sym typeface="Wingdings" panose="05000000000000000000" pitchFamily="2" charset="2"/>
            </a:rPr>
            <a:t></a:t>
          </a:r>
          <a:r>
            <a:rPr lang="en-US" dirty="0"/>
            <a:t> </a:t>
          </a:r>
          <a:r>
            <a:rPr lang="en-US" b="0" dirty="0"/>
            <a:t>‘gamma’: [‘scale’, ‘auto’]</a:t>
          </a:r>
          <a:endParaRPr lang="en-US" dirty="0"/>
        </a:p>
      </dgm:t>
    </dgm:pt>
    <dgm:pt modelId="{90A0E877-B30B-413A-B4AB-6B88B9535981}" type="parTrans" cxnId="{1BAD3B04-E17C-4609-BFD7-72318957AB59}">
      <dgm:prSet/>
      <dgm:spPr/>
      <dgm:t>
        <a:bodyPr/>
        <a:lstStyle/>
        <a:p>
          <a:endParaRPr lang="en-US"/>
        </a:p>
      </dgm:t>
    </dgm:pt>
    <dgm:pt modelId="{2F05BB6A-9166-4F05-9DAE-4796A5EAA036}" type="sibTrans" cxnId="{1BAD3B04-E17C-4609-BFD7-72318957AB59}">
      <dgm:prSet/>
      <dgm:spPr/>
      <dgm:t>
        <a:bodyPr/>
        <a:lstStyle/>
        <a:p>
          <a:endParaRPr lang="en-US"/>
        </a:p>
      </dgm:t>
    </dgm:pt>
    <dgm:pt modelId="{E03A4D76-9857-433A-B2D4-2B9E4D802F66}" type="pres">
      <dgm:prSet presAssocID="{2228D38D-A052-4D36-AF56-2ECF6F6624E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7F4CAB0-F02F-426E-80D1-9B1AF9F5D8A5}" type="pres">
      <dgm:prSet presAssocID="{54DFABC2-D04C-404A-8990-D670A6BD7802}" presName="hierRoot1" presStyleCnt="0"/>
      <dgm:spPr/>
    </dgm:pt>
    <dgm:pt modelId="{925FE8CC-AA88-4F49-B1B0-40CBBD80B67E}" type="pres">
      <dgm:prSet presAssocID="{54DFABC2-D04C-404A-8990-D670A6BD7802}" presName="composite" presStyleCnt="0"/>
      <dgm:spPr/>
    </dgm:pt>
    <dgm:pt modelId="{7B33FB58-DB3F-4A01-8494-9AFFB86743A9}" type="pres">
      <dgm:prSet presAssocID="{54DFABC2-D04C-404A-8990-D670A6BD7802}" presName="background" presStyleLbl="node0" presStyleIdx="0" presStyleCnt="1"/>
      <dgm:spPr/>
    </dgm:pt>
    <dgm:pt modelId="{091FD663-8E1D-4243-A050-7B7463E3E7BF}" type="pres">
      <dgm:prSet presAssocID="{54DFABC2-D04C-404A-8990-D670A6BD7802}" presName="text" presStyleLbl="fgAcc0" presStyleIdx="0" presStyleCnt="1">
        <dgm:presLayoutVars>
          <dgm:chPref val="3"/>
        </dgm:presLayoutVars>
      </dgm:prSet>
      <dgm:spPr/>
    </dgm:pt>
    <dgm:pt modelId="{AE5C2431-969E-4FFB-B774-C245ABD6A081}" type="pres">
      <dgm:prSet presAssocID="{54DFABC2-D04C-404A-8990-D670A6BD7802}" presName="hierChild2" presStyleCnt="0"/>
      <dgm:spPr/>
    </dgm:pt>
    <dgm:pt modelId="{F2B84C22-F3DE-4D2B-9711-DFF3A2A48328}" type="pres">
      <dgm:prSet presAssocID="{4E8A4886-24A3-4765-BB21-A89ACADC97F4}" presName="Name10" presStyleLbl="parChTrans1D2" presStyleIdx="0" presStyleCnt="4"/>
      <dgm:spPr/>
    </dgm:pt>
    <dgm:pt modelId="{C9B1D0A6-07ED-4BD5-811C-F5BCF6D9FFFC}" type="pres">
      <dgm:prSet presAssocID="{6418D0C6-FFA4-419E-93AD-B6E60B800721}" presName="hierRoot2" presStyleCnt="0"/>
      <dgm:spPr/>
    </dgm:pt>
    <dgm:pt modelId="{CD99CEC9-F056-4AE0-9D83-24C058A0201B}" type="pres">
      <dgm:prSet presAssocID="{6418D0C6-FFA4-419E-93AD-B6E60B800721}" presName="composite2" presStyleCnt="0"/>
      <dgm:spPr/>
    </dgm:pt>
    <dgm:pt modelId="{9BFB516F-7E33-4E1C-959B-5B5723197BC1}" type="pres">
      <dgm:prSet presAssocID="{6418D0C6-FFA4-419E-93AD-B6E60B800721}" presName="background2" presStyleLbl="node2" presStyleIdx="0" presStyleCnt="4"/>
      <dgm:spPr/>
    </dgm:pt>
    <dgm:pt modelId="{34BCB9C6-59DC-44A9-BD7C-2CDD97E4A43A}" type="pres">
      <dgm:prSet presAssocID="{6418D0C6-FFA4-419E-93AD-B6E60B800721}" presName="text2" presStyleLbl="fgAcc2" presStyleIdx="0" presStyleCnt="4">
        <dgm:presLayoutVars>
          <dgm:chPref val="3"/>
        </dgm:presLayoutVars>
      </dgm:prSet>
      <dgm:spPr/>
    </dgm:pt>
    <dgm:pt modelId="{19CA9653-B3A6-4628-994A-22239FD74A90}" type="pres">
      <dgm:prSet presAssocID="{6418D0C6-FFA4-419E-93AD-B6E60B800721}" presName="hierChild3" presStyleCnt="0"/>
      <dgm:spPr/>
    </dgm:pt>
    <dgm:pt modelId="{763189B6-1FB3-40BF-AF1E-CB773CD67DCF}" type="pres">
      <dgm:prSet presAssocID="{4C4075CD-92AE-4F47-87BC-1CBAAD81E081}" presName="Name10" presStyleLbl="parChTrans1D2" presStyleIdx="1" presStyleCnt="4"/>
      <dgm:spPr/>
    </dgm:pt>
    <dgm:pt modelId="{2B4FC99F-D52A-4571-AA11-838346B941AF}" type="pres">
      <dgm:prSet presAssocID="{91FF2EC9-928A-4733-8EA1-365B33D0E012}" presName="hierRoot2" presStyleCnt="0"/>
      <dgm:spPr/>
    </dgm:pt>
    <dgm:pt modelId="{28E91524-5CFF-4FCE-9EA4-CD8DD5036CA9}" type="pres">
      <dgm:prSet presAssocID="{91FF2EC9-928A-4733-8EA1-365B33D0E012}" presName="composite2" presStyleCnt="0"/>
      <dgm:spPr/>
    </dgm:pt>
    <dgm:pt modelId="{C843F879-0634-4A5F-B6B5-1901FBFA5234}" type="pres">
      <dgm:prSet presAssocID="{91FF2EC9-928A-4733-8EA1-365B33D0E012}" presName="background2" presStyleLbl="node2" presStyleIdx="1" presStyleCnt="4"/>
      <dgm:spPr/>
    </dgm:pt>
    <dgm:pt modelId="{CA6C4EE3-6071-4BF2-8C76-CA7DD06BB824}" type="pres">
      <dgm:prSet presAssocID="{91FF2EC9-928A-4733-8EA1-365B33D0E012}" presName="text2" presStyleLbl="fgAcc2" presStyleIdx="1" presStyleCnt="4">
        <dgm:presLayoutVars>
          <dgm:chPref val="3"/>
        </dgm:presLayoutVars>
      </dgm:prSet>
      <dgm:spPr/>
    </dgm:pt>
    <dgm:pt modelId="{B201ED02-4F88-4C2A-9B62-9FB6FBCF0E62}" type="pres">
      <dgm:prSet presAssocID="{91FF2EC9-928A-4733-8EA1-365B33D0E012}" presName="hierChild3" presStyleCnt="0"/>
      <dgm:spPr/>
    </dgm:pt>
    <dgm:pt modelId="{1F7288A5-2A8E-4A69-A02D-679A73449291}" type="pres">
      <dgm:prSet presAssocID="{84A2D4FC-4A53-4051-B4CC-3E9345936C87}" presName="Name10" presStyleLbl="parChTrans1D2" presStyleIdx="2" presStyleCnt="4"/>
      <dgm:spPr/>
    </dgm:pt>
    <dgm:pt modelId="{51170543-3870-43E1-B108-4F745043F6DB}" type="pres">
      <dgm:prSet presAssocID="{BE4D9EF1-042C-4F28-8D8C-4D37B6F16A10}" presName="hierRoot2" presStyleCnt="0"/>
      <dgm:spPr/>
    </dgm:pt>
    <dgm:pt modelId="{F3FE5BC8-A824-4534-8137-76949F0294F8}" type="pres">
      <dgm:prSet presAssocID="{BE4D9EF1-042C-4F28-8D8C-4D37B6F16A10}" presName="composite2" presStyleCnt="0"/>
      <dgm:spPr/>
    </dgm:pt>
    <dgm:pt modelId="{D2D0FCD1-7FD3-4FE6-931D-FCBA150C474C}" type="pres">
      <dgm:prSet presAssocID="{BE4D9EF1-042C-4F28-8D8C-4D37B6F16A10}" presName="background2" presStyleLbl="node2" presStyleIdx="2" presStyleCnt="4"/>
      <dgm:spPr/>
    </dgm:pt>
    <dgm:pt modelId="{59EDA8BC-3597-4070-94EE-9B0680AC0B5A}" type="pres">
      <dgm:prSet presAssocID="{BE4D9EF1-042C-4F28-8D8C-4D37B6F16A10}" presName="text2" presStyleLbl="fgAcc2" presStyleIdx="2" presStyleCnt="4">
        <dgm:presLayoutVars>
          <dgm:chPref val="3"/>
        </dgm:presLayoutVars>
      </dgm:prSet>
      <dgm:spPr/>
    </dgm:pt>
    <dgm:pt modelId="{A62F2AC4-4367-481A-B3A1-9B15A74A1DC5}" type="pres">
      <dgm:prSet presAssocID="{BE4D9EF1-042C-4F28-8D8C-4D37B6F16A10}" presName="hierChild3" presStyleCnt="0"/>
      <dgm:spPr/>
    </dgm:pt>
    <dgm:pt modelId="{07212348-2A03-4E75-A385-D1987F9CCF42}" type="pres">
      <dgm:prSet presAssocID="{90A0E877-B30B-413A-B4AB-6B88B9535981}" presName="Name10" presStyleLbl="parChTrans1D2" presStyleIdx="3" presStyleCnt="4"/>
      <dgm:spPr/>
    </dgm:pt>
    <dgm:pt modelId="{5910371A-D80B-4BAA-9AB1-327FF8FBAC01}" type="pres">
      <dgm:prSet presAssocID="{12B69789-5B36-43AA-86A3-6DE44692CD46}" presName="hierRoot2" presStyleCnt="0"/>
      <dgm:spPr/>
    </dgm:pt>
    <dgm:pt modelId="{92BD220F-91EA-4C5A-90FB-B77168A62F88}" type="pres">
      <dgm:prSet presAssocID="{12B69789-5B36-43AA-86A3-6DE44692CD46}" presName="composite2" presStyleCnt="0"/>
      <dgm:spPr/>
    </dgm:pt>
    <dgm:pt modelId="{3A74BCE4-0A36-4467-A9F4-35FE13F724C9}" type="pres">
      <dgm:prSet presAssocID="{12B69789-5B36-43AA-86A3-6DE44692CD46}" presName="background2" presStyleLbl="node2" presStyleIdx="3" presStyleCnt="4"/>
      <dgm:spPr/>
    </dgm:pt>
    <dgm:pt modelId="{A521A2AE-2C74-4D09-8B79-ECCD8AE37F9F}" type="pres">
      <dgm:prSet presAssocID="{12B69789-5B36-43AA-86A3-6DE44692CD46}" presName="text2" presStyleLbl="fgAcc2" presStyleIdx="3" presStyleCnt="4">
        <dgm:presLayoutVars>
          <dgm:chPref val="3"/>
        </dgm:presLayoutVars>
      </dgm:prSet>
      <dgm:spPr/>
    </dgm:pt>
    <dgm:pt modelId="{0633CCBC-DED1-4A37-AC94-FC188DCA01B3}" type="pres">
      <dgm:prSet presAssocID="{12B69789-5B36-43AA-86A3-6DE44692CD46}" presName="hierChild3" presStyleCnt="0"/>
      <dgm:spPr/>
    </dgm:pt>
  </dgm:ptLst>
  <dgm:cxnLst>
    <dgm:cxn modelId="{1BAD3B04-E17C-4609-BFD7-72318957AB59}" srcId="{54DFABC2-D04C-404A-8990-D670A6BD7802}" destId="{12B69789-5B36-43AA-86A3-6DE44692CD46}" srcOrd="3" destOrd="0" parTransId="{90A0E877-B30B-413A-B4AB-6B88B9535981}" sibTransId="{2F05BB6A-9166-4F05-9DAE-4796A5EAA036}"/>
    <dgm:cxn modelId="{2D527E2A-7CB8-429F-A9C4-A7A8306FD330}" srcId="{2228D38D-A052-4D36-AF56-2ECF6F6624ED}" destId="{54DFABC2-D04C-404A-8990-D670A6BD7802}" srcOrd="0" destOrd="0" parTransId="{37220A40-1BAC-4CB8-9E1C-BFE92016E65F}" sibTransId="{4E84CC81-3DE0-49A5-AB51-220D3813E06A}"/>
    <dgm:cxn modelId="{B835A42C-3C10-4E1B-BF03-7486E9B5F771}" type="presOf" srcId="{90A0E877-B30B-413A-B4AB-6B88B9535981}" destId="{07212348-2A03-4E75-A385-D1987F9CCF42}" srcOrd="0" destOrd="0" presId="urn:microsoft.com/office/officeart/2005/8/layout/hierarchy1"/>
    <dgm:cxn modelId="{4675315C-E753-4C8B-9EDB-34B4A5631C71}" type="presOf" srcId="{BE4D9EF1-042C-4F28-8D8C-4D37B6F16A10}" destId="{59EDA8BC-3597-4070-94EE-9B0680AC0B5A}" srcOrd="0" destOrd="0" presId="urn:microsoft.com/office/officeart/2005/8/layout/hierarchy1"/>
    <dgm:cxn modelId="{8F003663-ADAE-4B3E-8BFE-C1BF36CAF3A3}" srcId="{54DFABC2-D04C-404A-8990-D670A6BD7802}" destId="{91FF2EC9-928A-4733-8EA1-365B33D0E012}" srcOrd="1" destOrd="0" parTransId="{4C4075CD-92AE-4F47-87BC-1CBAAD81E081}" sibTransId="{D0845C94-E991-4FCB-995E-CDC4E173F45B}"/>
    <dgm:cxn modelId="{F2710964-39EA-443D-92D2-54FAA138BA7B}" type="presOf" srcId="{54DFABC2-D04C-404A-8990-D670A6BD7802}" destId="{091FD663-8E1D-4243-A050-7B7463E3E7BF}" srcOrd="0" destOrd="0" presId="urn:microsoft.com/office/officeart/2005/8/layout/hierarchy1"/>
    <dgm:cxn modelId="{B8250545-F9DF-42A5-B3A5-BB0E15A6F115}" type="presOf" srcId="{91FF2EC9-928A-4733-8EA1-365B33D0E012}" destId="{CA6C4EE3-6071-4BF2-8C76-CA7DD06BB824}" srcOrd="0" destOrd="0" presId="urn:microsoft.com/office/officeart/2005/8/layout/hierarchy1"/>
    <dgm:cxn modelId="{B0778365-80E0-4E58-A807-2A8E04B9A675}" type="presOf" srcId="{84A2D4FC-4A53-4051-B4CC-3E9345936C87}" destId="{1F7288A5-2A8E-4A69-A02D-679A73449291}" srcOrd="0" destOrd="0" presId="urn:microsoft.com/office/officeart/2005/8/layout/hierarchy1"/>
    <dgm:cxn modelId="{A7960771-FDA5-4AAC-94E7-8073F7D8CA1E}" type="presOf" srcId="{2228D38D-A052-4D36-AF56-2ECF6F6624ED}" destId="{E03A4D76-9857-433A-B2D4-2B9E4D802F66}" srcOrd="0" destOrd="0" presId="urn:microsoft.com/office/officeart/2005/8/layout/hierarchy1"/>
    <dgm:cxn modelId="{B2A68D73-DFA2-4C06-BC82-C24557F2666E}" type="presOf" srcId="{4E8A4886-24A3-4765-BB21-A89ACADC97F4}" destId="{F2B84C22-F3DE-4D2B-9711-DFF3A2A48328}" srcOrd="0" destOrd="0" presId="urn:microsoft.com/office/officeart/2005/8/layout/hierarchy1"/>
    <dgm:cxn modelId="{383CDD91-8E63-450A-9AD0-A52E18ED002F}" type="presOf" srcId="{4C4075CD-92AE-4F47-87BC-1CBAAD81E081}" destId="{763189B6-1FB3-40BF-AF1E-CB773CD67DCF}" srcOrd="0" destOrd="0" presId="urn:microsoft.com/office/officeart/2005/8/layout/hierarchy1"/>
    <dgm:cxn modelId="{B2EBB9A2-C150-4E06-8C87-B4A54348C810}" type="presOf" srcId="{12B69789-5B36-43AA-86A3-6DE44692CD46}" destId="{A521A2AE-2C74-4D09-8B79-ECCD8AE37F9F}" srcOrd="0" destOrd="0" presId="urn:microsoft.com/office/officeart/2005/8/layout/hierarchy1"/>
    <dgm:cxn modelId="{5F47C6A6-7515-4FAA-867F-99A0DD511E0E}" srcId="{54DFABC2-D04C-404A-8990-D670A6BD7802}" destId="{6418D0C6-FFA4-419E-93AD-B6E60B800721}" srcOrd="0" destOrd="0" parTransId="{4E8A4886-24A3-4765-BB21-A89ACADC97F4}" sibTransId="{2ADCA579-2BB1-4D2A-8A32-044F854EB3F7}"/>
    <dgm:cxn modelId="{E98E4DE3-F093-4FA5-98EB-F804E0E1FE91}" srcId="{54DFABC2-D04C-404A-8990-D670A6BD7802}" destId="{BE4D9EF1-042C-4F28-8D8C-4D37B6F16A10}" srcOrd="2" destOrd="0" parTransId="{84A2D4FC-4A53-4051-B4CC-3E9345936C87}" sibTransId="{A80A96B2-2605-41EF-A822-B433D838BBAE}"/>
    <dgm:cxn modelId="{B567A7E8-DFE4-4D8E-8678-835EAD61A46E}" type="presOf" srcId="{6418D0C6-FFA4-419E-93AD-B6E60B800721}" destId="{34BCB9C6-59DC-44A9-BD7C-2CDD97E4A43A}" srcOrd="0" destOrd="0" presId="urn:microsoft.com/office/officeart/2005/8/layout/hierarchy1"/>
    <dgm:cxn modelId="{D13D4EDE-19DD-4884-9FB3-F09E7B5F28D0}" type="presParOf" srcId="{E03A4D76-9857-433A-B2D4-2B9E4D802F66}" destId="{D7F4CAB0-F02F-426E-80D1-9B1AF9F5D8A5}" srcOrd="0" destOrd="0" presId="urn:microsoft.com/office/officeart/2005/8/layout/hierarchy1"/>
    <dgm:cxn modelId="{54813DA7-1D48-4D45-8E31-2C5E7A776A24}" type="presParOf" srcId="{D7F4CAB0-F02F-426E-80D1-9B1AF9F5D8A5}" destId="{925FE8CC-AA88-4F49-B1B0-40CBBD80B67E}" srcOrd="0" destOrd="0" presId="urn:microsoft.com/office/officeart/2005/8/layout/hierarchy1"/>
    <dgm:cxn modelId="{E5F0902C-811E-456E-9AD7-D2F661C4D30C}" type="presParOf" srcId="{925FE8CC-AA88-4F49-B1B0-40CBBD80B67E}" destId="{7B33FB58-DB3F-4A01-8494-9AFFB86743A9}" srcOrd="0" destOrd="0" presId="urn:microsoft.com/office/officeart/2005/8/layout/hierarchy1"/>
    <dgm:cxn modelId="{D720B3CB-B826-40BF-983E-ED2E9248CFD4}" type="presParOf" srcId="{925FE8CC-AA88-4F49-B1B0-40CBBD80B67E}" destId="{091FD663-8E1D-4243-A050-7B7463E3E7BF}" srcOrd="1" destOrd="0" presId="urn:microsoft.com/office/officeart/2005/8/layout/hierarchy1"/>
    <dgm:cxn modelId="{A127354A-02CB-4C07-A4D0-F32EA29C33C4}" type="presParOf" srcId="{D7F4CAB0-F02F-426E-80D1-9B1AF9F5D8A5}" destId="{AE5C2431-969E-4FFB-B774-C245ABD6A081}" srcOrd="1" destOrd="0" presId="urn:microsoft.com/office/officeart/2005/8/layout/hierarchy1"/>
    <dgm:cxn modelId="{196466B1-3C43-44CC-AF99-F1FCF81AE90D}" type="presParOf" srcId="{AE5C2431-969E-4FFB-B774-C245ABD6A081}" destId="{F2B84C22-F3DE-4D2B-9711-DFF3A2A48328}" srcOrd="0" destOrd="0" presId="urn:microsoft.com/office/officeart/2005/8/layout/hierarchy1"/>
    <dgm:cxn modelId="{4250FFCB-B00A-4EA3-9E21-3DFD6E859E4D}" type="presParOf" srcId="{AE5C2431-969E-4FFB-B774-C245ABD6A081}" destId="{C9B1D0A6-07ED-4BD5-811C-F5BCF6D9FFFC}" srcOrd="1" destOrd="0" presId="urn:microsoft.com/office/officeart/2005/8/layout/hierarchy1"/>
    <dgm:cxn modelId="{9E2EA17F-C9F5-4A4B-9E9F-26CDC47076CB}" type="presParOf" srcId="{C9B1D0A6-07ED-4BD5-811C-F5BCF6D9FFFC}" destId="{CD99CEC9-F056-4AE0-9D83-24C058A0201B}" srcOrd="0" destOrd="0" presId="urn:microsoft.com/office/officeart/2005/8/layout/hierarchy1"/>
    <dgm:cxn modelId="{671F1C3D-5B7F-43B1-AED0-00A39C811694}" type="presParOf" srcId="{CD99CEC9-F056-4AE0-9D83-24C058A0201B}" destId="{9BFB516F-7E33-4E1C-959B-5B5723197BC1}" srcOrd="0" destOrd="0" presId="urn:microsoft.com/office/officeart/2005/8/layout/hierarchy1"/>
    <dgm:cxn modelId="{030EF52E-A743-4D31-B2CD-33732443931B}" type="presParOf" srcId="{CD99CEC9-F056-4AE0-9D83-24C058A0201B}" destId="{34BCB9C6-59DC-44A9-BD7C-2CDD97E4A43A}" srcOrd="1" destOrd="0" presId="urn:microsoft.com/office/officeart/2005/8/layout/hierarchy1"/>
    <dgm:cxn modelId="{D820E76E-3B35-49AB-807E-AD0536C4B55D}" type="presParOf" srcId="{C9B1D0A6-07ED-4BD5-811C-F5BCF6D9FFFC}" destId="{19CA9653-B3A6-4628-994A-22239FD74A90}" srcOrd="1" destOrd="0" presId="urn:microsoft.com/office/officeart/2005/8/layout/hierarchy1"/>
    <dgm:cxn modelId="{23225FF4-12E7-4639-A5F3-437488C687CF}" type="presParOf" srcId="{AE5C2431-969E-4FFB-B774-C245ABD6A081}" destId="{763189B6-1FB3-40BF-AF1E-CB773CD67DCF}" srcOrd="2" destOrd="0" presId="urn:microsoft.com/office/officeart/2005/8/layout/hierarchy1"/>
    <dgm:cxn modelId="{50F118E7-41C5-4DD5-864E-07DFD7D813E3}" type="presParOf" srcId="{AE5C2431-969E-4FFB-B774-C245ABD6A081}" destId="{2B4FC99F-D52A-4571-AA11-838346B941AF}" srcOrd="3" destOrd="0" presId="urn:microsoft.com/office/officeart/2005/8/layout/hierarchy1"/>
    <dgm:cxn modelId="{F4D30E89-A899-4EFC-BC8E-21CC24075E93}" type="presParOf" srcId="{2B4FC99F-D52A-4571-AA11-838346B941AF}" destId="{28E91524-5CFF-4FCE-9EA4-CD8DD5036CA9}" srcOrd="0" destOrd="0" presId="urn:microsoft.com/office/officeart/2005/8/layout/hierarchy1"/>
    <dgm:cxn modelId="{E9678BFE-D7F3-4561-B4D9-DEEDC7EED7A7}" type="presParOf" srcId="{28E91524-5CFF-4FCE-9EA4-CD8DD5036CA9}" destId="{C843F879-0634-4A5F-B6B5-1901FBFA5234}" srcOrd="0" destOrd="0" presId="urn:microsoft.com/office/officeart/2005/8/layout/hierarchy1"/>
    <dgm:cxn modelId="{B7D03AB7-5C86-4F84-A36E-7EE60CB6C5B4}" type="presParOf" srcId="{28E91524-5CFF-4FCE-9EA4-CD8DD5036CA9}" destId="{CA6C4EE3-6071-4BF2-8C76-CA7DD06BB824}" srcOrd="1" destOrd="0" presId="urn:microsoft.com/office/officeart/2005/8/layout/hierarchy1"/>
    <dgm:cxn modelId="{655BA6F8-5A06-4741-9A10-CDE2B95D421A}" type="presParOf" srcId="{2B4FC99F-D52A-4571-AA11-838346B941AF}" destId="{B201ED02-4F88-4C2A-9B62-9FB6FBCF0E62}" srcOrd="1" destOrd="0" presId="urn:microsoft.com/office/officeart/2005/8/layout/hierarchy1"/>
    <dgm:cxn modelId="{0314E639-0A84-4C74-8940-68D0A4221992}" type="presParOf" srcId="{AE5C2431-969E-4FFB-B774-C245ABD6A081}" destId="{1F7288A5-2A8E-4A69-A02D-679A73449291}" srcOrd="4" destOrd="0" presId="urn:microsoft.com/office/officeart/2005/8/layout/hierarchy1"/>
    <dgm:cxn modelId="{8679F501-9EF9-4F77-BA2C-EAF1459DCF3A}" type="presParOf" srcId="{AE5C2431-969E-4FFB-B774-C245ABD6A081}" destId="{51170543-3870-43E1-B108-4F745043F6DB}" srcOrd="5" destOrd="0" presId="urn:microsoft.com/office/officeart/2005/8/layout/hierarchy1"/>
    <dgm:cxn modelId="{902EA243-04E9-4D45-82F7-39F1C25E35AD}" type="presParOf" srcId="{51170543-3870-43E1-B108-4F745043F6DB}" destId="{F3FE5BC8-A824-4534-8137-76949F0294F8}" srcOrd="0" destOrd="0" presId="urn:microsoft.com/office/officeart/2005/8/layout/hierarchy1"/>
    <dgm:cxn modelId="{611DE37F-068C-46EE-B903-4E5B380580A7}" type="presParOf" srcId="{F3FE5BC8-A824-4534-8137-76949F0294F8}" destId="{D2D0FCD1-7FD3-4FE6-931D-FCBA150C474C}" srcOrd="0" destOrd="0" presId="urn:microsoft.com/office/officeart/2005/8/layout/hierarchy1"/>
    <dgm:cxn modelId="{8BA3DC2E-0E3D-46F8-B170-6210C22D1E8A}" type="presParOf" srcId="{F3FE5BC8-A824-4534-8137-76949F0294F8}" destId="{59EDA8BC-3597-4070-94EE-9B0680AC0B5A}" srcOrd="1" destOrd="0" presId="urn:microsoft.com/office/officeart/2005/8/layout/hierarchy1"/>
    <dgm:cxn modelId="{59EF1AEC-6759-4740-9A6A-07C2CC3F7D10}" type="presParOf" srcId="{51170543-3870-43E1-B108-4F745043F6DB}" destId="{A62F2AC4-4367-481A-B3A1-9B15A74A1DC5}" srcOrd="1" destOrd="0" presId="urn:microsoft.com/office/officeart/2005/8/layout/hierarchy1"/>
    <dgm:cxn modelId="{8BD640A4-91C0-427A-A7B5-8B1FD7371C9B}" type="presParOf" srcId="{AE5C2431-969E-4FFB-B774-C245ABD6A081}" destId="{07212348-2A03-4E75-A385-D1987F9CCF42}" srcOrd="6" destOrd="0" presId="urn:microsoft.com/office/officeart/2005/8/layout/hierarchy1"/>
    <dgm:cxn modelId="{3663ECDF-2B3E-4DB6-9DFD-C0F47152DC9B}" type="presParOf" srcId="{AE5C2431-969E-4FFB-B774-C245ABD6A081}" destId="{5910371A-D80B-4BAA-9AB1-327FF8FBAC01}" srcOrd="7" destOrd="0" presId="urn:microsoft.com/office/officeart/2005/8/layout/hierarchy1"/>
    <dgm:cxn modelId="{90EA4D6D-902E-438C-864F-65670D53C306}" type="presParOf" srcId="{5910371A-D80B-4BAA-9AB1-327FF8FBAC01}" destId="{92BD220F-91EA-4C5A-90FB-B77168A62F88}" srcOrd="0" destOrd="0" presId="urn:microsoft.com/office/officeart/2005/8/layout/hierarchy1"/>
    <dgm:cxn modelId="{460DDAF1-A724-43AC-B0B5-B58870FBFB93}" type="presParOf" srcId="{92BD220F-91EA-4C5A-90FB-B77168A62F88}" destId="{3A74BCE4-0A36-4467-A9F4-35FE13F724C9}" srcOrd="0" destOrd="0" presId="urn:microsoft.com/office/officeart/2005/8/layout/hierarchy1"/>
    <dgm:cxn modelId="{3F219A40-3A67-4B3C-893A-9736B0353BB0}" type="presParOf" srcId="{92BD220F-91EA-4C5A-90FB-B77168A62F88}" destId="{A521A2AE-2C74-4D09-8B79-ECCD8AE37F9F}" srcOrd="1" destOrd="0" presId="urn:microsoft.com/office/officeart/2005/8/layout/hierarchy1"/>
    <dgm:cxn modelId="{97142406-3488-48A2-B4CB-B041AAE8D277}" type="presParOf" srcId="{5910371A-D80B-4BAA-9AB1-327FF8FBAC01}" destId="{0633CCBC-DED1-4A37-AC94-FC188DCA01B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228D38D-A052-4D36-AF56-2ECF6F6624E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DFABC2-D04C-404A-8990-D670A6BD7802}">
      <dgm:prSet custT="1"/>
      <dgm:spPr/>
      <dgm:t>
        <a:bodyPr/>
        <a:lstStyle/>
        <a:p>
          <a:r>
            <a:rPr lang="en-US" sz="1900" b="1" dirty="0">
              <a:solidFill>
                <a:schemeClr val="accent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K-Nearest Neighbour</a:t>
          </a:r>
          <a:endParaRPr lang="en-US" sz="1900" dirty="0">
            <a:solidFill>
              <a:schemeClr val="accent1"/>
            </a:solidFill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37220A40-1BAC-4CB8-9E1C-BFE92016E65F}" type="parTrans" cxnId="{2D527E2A-7CB8-429F-A9C4-A7A8306FD330}">
      <dgm:prSet/>
      <dgm:spPr/>
      <dgm:t>
        <a:bodyPr/>
        <a:lstStyle/>
        <a:p>
          <a:endParaRPr lang="en-US"/>
        </a:p>
      </dgm:t>
    </dgm:pt>
    <dgm:pt modelId="{4E84CC81-3DE0-49A5-AB51-220D3813E06A}" type="sibTrans" cxnId="{2D527E2A-7CB8-429F-A9C4-A7A8306FD330}">
      <dgm:prSet/>
      <dgm:spPr/>
      <dgm:t>
        <a:bodyPr/>
        <a:lstStyle/>
        <a:p>
          <a:endParaRPr lang="en-US"/>
        </a:p>
      </dgm:t>
    </dgm:pt>
    <dgm:pt modelId="{6418D0C6-FFA4-419E-93AD-B6E60B800721}">
      <dgm:prSet custT="1"/>
      <dgm:spPr/>
      <dgm:t>
        <a:bodyPr/>
        <a:lstStyle/>
        <a:p>
          <a:r>
            <a:rPr lang="en-US" sz="1800" b="1" dirty="0"/>
            <a:t>Number of Neighbors </a:t>
          </a:r>
          <a:r>
            <a:rPr lang="en-US" sz="1400" b="1" dirty="0">
              <a:sym typeface="Wingdings" panose="05000000000000000000" pitchFamily="2" charset="2"/>
            </a:rPr>
            <a:t></a:t>
          </a:r>
          <a:r>
            <a:rPr lang="en-US" sz="1400" b="1" dirty="0">
              <a:effectLst/>
              <a:latin typeface="Consolas" panose="020B0609020204030204" pitchFamily="49" charset="0"/>
            </a:rPr>
            <a:t> [1,3,5,7,9,11,13,15,17,19]</a:t>
          </a:r>
          <a:endParaRPr lang="en-US" sz="1400" b="1" dirty="0"/>
        </a:p>
      </dgm:t>
    </dgm:pt>
    <dgm:pt modelId="{4E8A4886-24A3-4765-BB21-A89ACADC97F4}" type="parTrans" cxnId="{5F47C6A6-7515-4FAA-867F-99A0DD511E0E}">
      <dgm:prSet/>
      <dgm:spPr/>
      <dgm:t>
        <a:bodyPr/>
        <a:lstStyle/>
        <a:p>
          <a:endParaRPr lang="en-US"/>
        </a:p>
      </dgm:t>
    </dgm:pt>
    <dgm:pt modelId="{2ADCA579-2BB1-4D2A-8A32-044F854EB3F7}" type="sibTrans" cxnId="{5F47C6A6-7515-4FAA-867F-99A0DD511E0E}">
      <dgm:prSet/>
      <dgm:spPr/>
      <dgm:t>
        <a:bodyPr/>
        <a:lstStyle/>
        <a:p>
          <a:endParaRPr lang="en-US"/>
        </a:p>
      </dgm:t>
    </dgm:pt>
    <dgm:pt modelId="{91FF2EC9-928A-4733-8EA1-365B33D0E012}">
      <dgm:prSet custT="1"/>
      <dgm:spPr/>
      <dgm:t>
        <a:bodyPr/>
        <a:lstStyle/>
        <a:p>
          <a:r>
            <a:rPr lang="en-US" sz="2000" b="1" dirty="0"/>
            <a:t>Weight </a:t>
          </a:r>
          <a:r>
            <a:rPr lang="en-US" sz="2000" dirty="0">
              <a:sym typeface="Wingdings" panose="05000000000000000000" pitchFamily="2" charset="2"/>
            </a:rPr>
            <a:t></a:t>
          </a:r>
          <a:r>
            <a:rPr lang="en-US" sz="2000" dirty="0"/>
            <a:t> </a:t>
          </a:r>
          <a:r>
            <a:rPr lang="en-US" sz="2000" b="0" dirty="0"/>
            <a:t>[</a:t>
          </a:r>
          <a:r>
            <a:rPr lang="en-US" sz="1800" b="0" dirty="0">
              <a:effectLst/>
              <a:latin typeface="Consolas" panose="020B0609020204030204" pitchFamily="49" charset="0"/>
            </a:rPr>
            <a:t>'uniform’, 'distance’]</a:t>
          </a:r>
          <a:endParaRPr lang="en-US" sz="1100" dirty="0"/>
        </a:p>
      </dgm:t>
    </dgm:pt>
    <dgm:pt modelId="{4C4075CD-92AE-4F47-87BC-1CBAAD81E081}" type="parTrans" cxnId="{8F003663-ADAE-4B3E-8BFE-C1BF36CAF3A3}">
      <dgm:prSet/>
      <dgm:spPr/>
      <dgm:t>
        <a:bodyPr/>
        <a:lstStyle/>
        <a:p>
          <a:endParaRPr lang="en-US"/>
        </a:p>
      </dgm:t>
    </dgm:pt>
    <dgm:pt modelId="{D0845C94-E991-4FCB-995E-CDC4E173F45B}" type="sibTrans" cxnId="{8F003663-ADAE-4B3E-8BFE-C1BF36CAF3A3}">
      <dgm:prSet/>
      <dgm:spPr/>
      <dgm:t>
        <a:bodyPr/>
        <a:lstStyle/>
        <a:p>
          <a:endParaRPr lang="en-US"/>
        </a:p>
      </dgm:t>
    </dgm:pt>
    <dgm:pt modelId="{BE4D9EF1-042C-4F28-8D8C-4D37B6F16A10}">
      <dgm:prSet custT="1"/>
      <dgm:spPr/>
      <dgm:t>
        <a:bodyPr/>
        <a:lstStyle/>
        <a:p>
          <a:r>
            <a:rPr lang="en-US" sz="2000" b="1" dirty="0"/>
            <a:t>Metric</a:t>
          </a:r>
          <a:r>
            <a:rPr lang="en-US" sz="2000" dirty="0">
              <a:sym typeface="Wingdings" panose="05000000000000000000" pitchFamily="2" charset="2"/>
            </a:rPr>
            <a:t></a:t>
          </a:r>
          <a:r>
            <a:rPr lang="en-US" sz="2000" dirty="0"/>
            <a:t> [</a:t>
          </a:r>
          <a:r>
            <a:rPr lang="en-US" sz="1600" b="0" dirty="0">
              <a:effectLst/>
              <a:latin typeface="Consolas" panose="020B0609020204030204" pitchFamily="49" charset="0"/>
            </a:rPr>
            <a:t>'</a:t>
          </a:r>
          <a:r>
            <a:rPr lang="en-US" sz="1600" b="0" dirty="0" err="1">
              <a:effectLst/>
              <a:latin typeface="Consolas" panose="020B0609020204030204" pitchFamily="49" charset="0"/>
            </a:rPr>
            <a:t>minkowski</a:t>
          </a:r>
          <a:r>
            <a:rPr lang="en-US" sz="1600" b="0" dirty="0">
              <a:effectLst/>
              <a:latin typeface="Consolas" panose="020B0609020204030204" pitchFamily="49" charset="0"/>
            </a:rPr>
            <a:t>’, '</a:t>
          </a:r>
          <a:r>
            <a:rPr lang="en-US" sz="1600" b="0" dirty="0" err="1">
              <a:effectLst/>
              <a:latin typeface="Consolas" panose="020B0609020204030204" pitchFamily="49" charset="0"/>
            </a:rPr>
            <a:t>euclidean</a:t>
          </a:r>
          <a:r>
            <a:rPr lang="en-US" sz="1600" b="0" dirty="0">
              <a:effectLst/>
              <a:latin typeface="Consolas" panose="020B0609020204030204" pitchFamily="49" charset="0"/>
            </a:rPr>
            <a:t>’, 'manhattan']</a:t>
          </a:r>
          <a:endParaRPr lang="en-US" sz="2000" dirty="0"/>
        </a:p>
      </dgm:t>
    </dgm:pt>
    <dgm:pt modelId="{84A2D4FC-4A53-4051-B4CC-3E9345936C87}" type="parTrans" cxnId="{E98E4DE3-F093-4FA5-98EB-F804E0E1FE91}">
      <dgm:prSet/>
      <dgm:spPr/>
      <dgm:t>
        <a:bodyPr/>
        <a:lstStyle/>
        <a:p>
          <a:endParaRPr lang="en-US"/>
        </a:p>
      </dgm:t>
    </dgm:pt>
    <dgm:pt modelId="{A80A96B2-2605-41EF-A822-B433D838BBAE}" type="sibTrans" cxnId="{E98E4DE3-F093-4FA5-98EB-F804E0E1FE91}">
      <dgm:prSet/>
      <dgm:spPr/>
      <dgm:t>
        <a:bodyPr/>
        <a:lstStyle/>
        <a:p>
          <a:endParaRPr lang="en-US"/>
        </a:p>
      </dgm:t>
    </dgm:pt>
    <dgm:pt modelId="{E03A4D76-9857-433A-B2D4-2B9E4D802F66}" type="pres">
      <dgm:prSet presAssocID="{2228D38D-A052-4D36-AF56-2ECF6F6624E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7F4CAB0-F02F-426E-80D1-9B1AF9F5D8A5}" type="pres">
      <dgm:prSet presAssocID="{54DFABC2-D04C-404A-8990-D670A6BD7802}" presName="hierRoot1" presStyleCnt="0"/>
      <dgm:spPr/>
    </dgm:pt>
    <dgm:pt modelId="{925FE8CC-AA88-4F49-B1B0-40CBBD80B67E}" type="pres">
      <dgm:prSet presAssocID="{54DFABC2-D04C-404A-8990-D670A6BD7802}" presName="composite" presStyleCnt="0"/>
      <dgm:spPr/>
    </dgm:pt>
    <dgm:pt modelId="{7B33FB58-DB3F-4A01-8494-9AFFB86743A9}" type="pres">
      <dgm:prSet presAssocID="{54DFABC2-D04C-404A-8990-D670A6BD7802}" presName="background" presStyleLbl="node0" presStyleIdx="0" presStyleCnt="1"/>
      <dgm:spPr/>
    </dgm:pt>
    <dgm:pt modelId="{091FD663-8E1D-4243-A050-7B7463E3E7BF}" type="pres">
      <dgm:prSet presAssocID="{54DFABC2-D04C-404A-8990-D670A6BD7802}" presName="text" presStyleLbl="fgAcc0" presStyleIdx="0" presStyleCnt="1">
        <dgm:presLayoutVars>
          <dgm:chPref val="3"/>
        </dgm:presLayoutVars>
      </dgm:prSet>
      <dgm:spPr/>
    </dgm:pt>
    <dgm:pt modelId="{AE5C2431-969E-4FFB-B774-C245ABD6A081}" type="pres">
      <dgm:prSet presAssocID="{54DFABC2-D04C-404A-8990-D670A6BD7802}" presName="hierChild2" presStyleCnt="0"/>
      <dgm:spPr/>
    </dgm:pt>
    <dgm:pt modelId="{F2B84C22-F3DE-4D2B-9711-DFF3A2A48328}" type="pres">
      <dgm:prSet presAssocID="{4E8A4886-24A3-4765-BB21-A89ACADC97F4}" presName="Name10" presStyleLbl="parChTrans1D2" presStyleIdx="0" presStyleCnt="3"/>
      <dgm:spPr/>
    </dgm:pt>
    <dgm:pt modelId="{C9B1D0A6-07ED-4BD5-811C-F5BCF6D9FFFC}" type="pres">
      <dgm:prSet presAssocID="{6418D0C6-FFA4-419E-93AD-B6E60B800721}" presName="hierRoot2" presStyleCnt="0"/>
      <dgm:spPr/>
    </dgm:pt>
    <dgm:pt modelId="{CD99CEC9-F056-4AE0-9D83-24C058A0201B}" type="pres">
      <dgm:prSet presAssocID="{6418D0C6-FFA4-419E-93AD-B6E60B800721}" presName="composite2" presStyleCnt="0"/>
      <dgm:spPr/>
    </dgm:pt>
    <dgm:pt modelId="{9BFB516F-7E33-4E1C-959B-5B5723197BC1}" type="pres">
      <dgm:prSet presAssocID="{6418D0C6-FFA4-419E-93AD-B6E60B800721}" presName="background2" presStyleLbl="node2" presStyleIdx="0" presStyleCnt="3"/>
      <dgm:spPr/>
    </dgm:pt>
    <dgm:pt modelId="{34BCB9C6-59DC-44A9-BD7C-2CDD97E4A43A}" type="pres">
      <dgm:prSet presAssocID="{6418D0C6-FFA4-419E-93AD-B6E60B800721}" presName="text2" presStyleLbl="fgAcc2" presStyleIdx="0" presStyleCnt="3">
        <dgm:presLayoutVars>
          <dgm:chPref val="3"/>
        </dgm:presLayoutVars>
      </dgm:prSet>
      <dgm:spPr/>
    </dgm:pt>
    <dgm:pt modelId="{19CA9653-B3A6-4628-994A-22239FD74A90}" type="pres">
      <dgm:prSet presAssocID="{6418D0C6-FFA4-419E-93AD-B6E60B800721}" presName="hierChild3" presStyleCnt="0"/>
      <dgm:spPr/>
    </dgm:pt>
    <dgm:pt modelId="{763189B6-1FB3-40BF-AF1E-CB773CD67DCF}" type="pres">
      <dgm:prSet presAssocID="{4C4075CD-92AE-4F47-87BC-1CBAAD81E081}" presName="Name10" presStyleLbl="parChTrans1D2" presStyleIdx="1" presStyleCnt="3"/>
      <dgm:spPr/>
    </dgm:pt>
    <dgm:pt modelId="{2B4FC99F-D52A-4571-AA11-838346B941AF}" type="pres">
      <dgm:prSet presAssocID="{91FF2EC9-928A-4733-8EA1-365B33D0E012}" presName="hierRoot2" presStyleCnt="0"/>
      <dgm:spPr/>
    </dgm:pt>
    <dgm:pt modelId="{28E91524-5CFF-4FCE-9EA4-CD8DD5036CA9}" type="pres">
      <dgm:prSet presAssocID="{91FF2EC9-928A-4733-8EA1-365B33D0E012}" presName="composite2" presStyleCnt="0"/>
      <dgm:spPr/>
    </dgm:pt>
    <dgm:pt modelId="{C843F879-0634-4A5F-B6B5-1901FBFA5234}" type="pres">
      <dgm:prSet presAssocID="{91FF2EC9-928A-4733-8EA1-365B33D0E012}" presName="background2" presStyleLbl="node2" presStyleIdx="1" presStyleCnt="3"/>
      <dgm:spPr/>
    </dgm:pt>
    <dgm:pt modelId="{CA6C4EE3-6071-4BF2-8C76-CA7DD06BB824}" type="pres">
      <dgm:prSet presAssocID="{91FF2EC9-928A-4733-8EA1-365B33D0E012}" presName="text2" presStyleLbl="fgAcc2" presStyleIdx="1" presStyleCnt="3">
        <dgm:presLayoutVars>
          <dgm:chPref val="3"/>
        </dgm:presLayoutVars>
      </dgm:prSet>
      <dgm:spPr/>
    </dgm:pt>
    <dgm:pt modelId="{B201ED02-4F88-4C2A-9B62-9FB6FBCF0E62}" type="pres">
      <dgm:prSet presAssocID="{91FF2EC9-928A-4733-8EA1-365B33D0E012}" presName="hierChild3" presStyleCnt="0"/>
      <dgm:spPr/>
    </dgm:pt>
    <dgm:pt modelId="{1F7288A5-2A8E-4A69-A02D-679A73449291}" type="pres">
      <dgm:prSet presAssocID="{84A2D4FC-4A53-4051-B4CC-3E9345936C87}" presName="Name10" presStyleLbl="parChTrans1D2" presStyleIdx="2" presStyleCnt="3"/>
      <dgm:spPr/>
    </dgm:pt>
    <dgm:pt modelId="{51170543-3870-43E1-B108-4F745043F6DB}" type="pres">
      <dgm:prSet presAssocID="{BE4D9EF1-042C-4F28-8D8C-4D37B6F16A10}" presName="hierRoot2" presStyleCnt="0"/>
      <dgm:spPr/>
    </dgm:pt>
    <dgm:pt modelId="{F3FE5BC8-A824-4534-8137-76949F0294F8}" type="pres">
      <dgm:prSet presAssocID="{BE4D9EF1-042C-4F28-8D8C-4D37B6F16A10}" presName="composite2" presStyleCnt="0"/>
      <dgm:spPr/>
    </dgm:pt>
    <dgm:pt modelId="{D2D0FCD1-7FD3-4FE6-931D-FCBA150C474C}" type="pres">
      <dgm:prSet presAssocID="{BE4D9EF1-042C-4F28-8D8C-4D37B6F16A10}" presName="background2" presStyleLbl="node2" presStyleIdx="2" presStyleCnt="3"/>
      <dgm:spPr/>
    </dgm:pt>
    <dgm:pt modelId="{59EDA8BC-3597-4070-94EE-9B0680AC0B5A}" type="pres">
      <dgm:prSet presAssocID="{BE4D9EF1-042C-4F28-8D8C-4D37B6F16A10}" presName="text2" presStyleLbl="fgAcc2" presStyleIdx="2" presStyleCnt="3">
        <dgm:presLayoutVars>
          <dgm:chPref val="3"/>
        </dgm:presLayoutVars>
      </dgm:prSet>
      <dgm:spPr/>
    </dgm:pt>
    <dgm:pt modelId="{A62F2AC4-4367-481A-B3A1-9B15A74A1DC5}" type="pres">
      <dgm:prSet presAssocID="{BE4D9EF1-042C-4F28-8D8C-4D37B6F16A10}" presName="hierChild3" presStyleCnt="0"/>
      <dgm:spPr/>
    </dgm:pt>
  </dgm:ptLst>
  <dgm:cxnLst>
    <dgm:cxn modelId="{2D527E2A-7CB8-429F-A9C4-A7A8306FD330}" srcId="{2228D38D-A052-4D36-AF56-2ECF6F6624ED}" destId="{54DFABC2-D04C-404A-8990-D670A6BD7802}" srcOrd="0" destOrd="0" parTransId="{37220A40-1BAC-4CB8-9E1C-BFE92016E65F}" sibTransId="{4E84CC81-3DE0-49A5-AB51-220D3813E06A}"/>
    <dgm:cxn modelId="{4675315C-E753-4C8B-9EDB-34B4A5631C71}" type="presOf" srcId="{BE4D9EF1-042C-4F28-8D8C-4D37B6F16A10}" destId="{59EDA8BC-3597-4070-94EE-9B0680AC0B5A}" srcOrd="0" destOrd="0" presId="urn:microsoft.com/office/officeart/2005/8/layout/hierarchy1"/>
    <dgm:cxn modelId="{8F003663-ADAE-4B3E-8BFE-C1BF36CAF3A3}" srcId="{54DFABC2-D04C-404A-8990-D670A6BD7802}" destId="{91FF2EC9-928A-4733-8EA1-365B33D0E012}" srcOrd="1" destOrd="0" parTransId="{4C4075CD-92AE-4F47-87BC-1CBAAD81E081}" sibTransId="{D0845C94-E991-4FCB-995E-CDC4E173F45B}"/>
    <dgm:cxn modelId="{F2710964-39EA-443D-92D2-54FAA138BA7B}" type="presOf" srcId="{54DFABC2-D04C-404A-8990-D670A6BD7802}" destId="{091FD663-8E1D-4243-A050-7B7463E3E7BF}" srcOrd="0" destOrd="0" presId="urn:microsoft.com/office/officeart/2005/8/layout/hierarchy1"/>
    <dgm:cxn modelId="{B8250545-F9DF-42A5-B3A5-BB0E15A6F115}" type="presOf" srcId="{91FF2EC9-928A-4733-8EA1-365B33D0E012}" destId="{CA6C4EE3-6071-4BF2-8C76-CA7DD06BB824}" srcOrd="0" destOrd="0" presId="urn:microsoft.com/office/officeart/2005/8/layout/hierarchy1"/>
    <dgm:cxn modelId="{B0778365-80E0-4E58-A807-2A8E04B9A675}" type="presOf" srcId="{84A2D4FC-4A53-4051-B4CC-3E9345936C87}" destId="{1F7288A5-2A8E-4A69-A02D-679A73449291}" srcOrd="0" destOrd="0" presId="urn:microsoft.com/office/officeart/2005/8/layout/hierarchy1"/>
    <dgm:cxn modelId="{A7960771-FDA5-4AAC-94E7-8073F7D8CA1E}" type="presOf" srcId="{2228D38D-A052-4D36-AF56-2ECF6F6624ED}" destId="{E03A4D76-9857-433A-B2D4-2B9E4D802F66}" srcOrd="0" destOrd="0" presId="urn:microsoft.com/office/officeart/2005/8/layout/hierarchy1"/>
    <dgm:cxn modelId="{B2A68D73-DFA2-4C06-BC82-C24557F2666E}" type="presOf" srcId="{4E8A4886-24A3-4765-BB21-A89ACADC97F4}" destId="{F2B84C22-F3DE-4D2B-9711-DFF3A2A48328}" srcOrd="0" destOrd="0" presId="urn:microsoft.com/office/officeart/2005/8/layout/hierarchy1"/>
    <dgm:cxn modelId="{383CDD91-8E63-450A-9AD0-A52E18ED002F}" type="presOf" srcId="{4C4075CD-92AE-4F47-87BC-1CBAAD81E081}" destId="{763189B6-1FB3-40BF-AF1E-CB773CD67DCF}" srcOrd="0" destOrd="0" presId="urn:microsoft.com/office/officeart/2005/8/layout/hierarchy1"/>
    <dgm:cxn modelId="{5F47C6A6-7515-4FAA-867F-99A0DD511E0E}" srcId="{54DFABC2-D04C-404A-8990-D670A6BD7802}" destId="{6418D0C6-FFA4-419E-93AD-B6E60B800721}" srcOrd="0" destOrd="0" parTransId="{4E8A4886-24A3-4765-BB21-A89ACADC97F4}" sibTransId="{2ADCA579-2BB1-4D2A-8A32-044F854EB3F7}"/>
    <dgm:cxn modelId="{E98E4DE3-F093-4FA5-98EB-F804E0E1FE91}" srcId="{54DFABC2-D04C-404A-8990-D670A6BD7802}" destId="{BE4D9EF1-042C-4F28-8D8C-4D37B6F16A10}" srcOrd="2" destOrd="0" parTransId="{84A2D4FC-4A53-4051-B4CC-3E9345936C87}" sibTransId="{A80A96B2-2605-41EF-A822-B433D838BBAE}"/>
    <dgm:cxn modelId="{B567A7E8-DFE4-4D8E-8678-835EAD61A46E}" type="presOf" srcId="{6418D0C6-FFA4-419E-93AD-B6E60B800721}" destId="{34BCB9C6-59DC-44A9-BD7C-2CDD97E4A43A}" srcOrd="0" destOrd="0" presId="urn:microsoft.com/office/officeart/2005/8/layout/hierarchy1"/>
    <dgm:cxn modelId="{D13D4EDE-19DD-4884-9FB3-F09E7B5F28D0}" type="presParOf" srcId="{E03A4D76-9857-433A-B2D4-2B9E4D802F66}" destId="{D7F4CAB0-F02F-426E-80D1-9B1AF9F5D8A5}" srcOrd="0" destOrd="0" presId="urn:microsoft.com/office/officeart/2005/8/layout/hierarchy1"/>
    <dgm:cxn modelId="{54813DA7-1D48-4D45-8E31-2C5E7A776A24}" type="presParOf" srcId="{D7F4CAB0-F02F-426E-80D1-9B1AF9F5D8A5}" destId="{925FE8CC-AA88-4F49-B1B0-40CBBD80B67E}" srcOrd="0" destOrd="0" presId="urn:microsoft.com/office/officeart/2005/8/layout/hierarchy1"/>
    <dgm:cxn modelId="{E5F0902C-811E-456E-9AD7-D2F661C4D30C}" type="presParOf" srcId="{925FE8CC-AA88-4F49-B1B0-40CBBD80B67E}" destId="{7B33FB58-DB3F-4A01-8494-9AFFB86743A9}" srcOrd="0" destOrd="0" presId="urn:microsoft.com/office/officeart/2005/8/layout/hierarchy1"/>
    <dgm:cxn modelId="{D720B3CB-B826-40BF-983E-ED2E9248CFD4}" type="presParOf" srcId="{925FE8CC-AA88-4F49-B1B0-40CBBD80B67E}" destId="{091FD663-8E1D-4243-A050-7B7463E3E7BF}" srcOrd="1" destOrd="0" presId="urn:microsoft.com/office/officeart/2005/8/layout/hierarchy1"/>
    <dgm:cxn modelId="{A127354A-02CB-4C07-A4D0-F32EA29C33C4}" type="presParOf" srcId="{D7F4CAB0-F02F-426E-80D1-9B1AF9F5D8A5}" destId="{AE5C2431-969E-4FFB-B774-C245ABD6A081}" srcOrd="1" destOrd="0" presId="urn:microsoft.com/office/officeart/2005/8/layout/hierarchy1"/>
    <dgm:cxn modelId="{196466B1-3C43-44CC-AF99-F1FCF81AE90D}" type="presParOf" srcId="{AE5C2431-969E-4FFB-B774-C245ABD6A081}" destId="{F2B84C22-F3DE-4D2B-9711-DFF3A2A48328}" srcOrd="0" destOrd="0" presId="urn:microsoft.com/office/officeart/2005/8/layout/hierarchy1"/>
    <dgm:cxn modelId="{4250FFCB-B00A-4EA3-9E21-3DFD6E859E4D}" type="presParOf" srcId="{AE5C2431-969E-4FFB-B774-C245ABD6A081}" destId="{C9B1D0A6-07ED-4BD5-811C-F5BCF6D9FFFC}" srcOrd="1" destOrd="0" presId="urn:microsoft.com/office/officeart/2005/8/layout/hierarchy1"/>
    <dgm:cxn modelId="{9E2EA17F-C9F5-4A4B-9E9F-26CDC47076CB}" type="presParOf" srcId="{C9B1D0A6-07ED-4BD5-811C-F5BCF6D9FFFC}" destId="{CD99CEC9-F056-4AE0-9D83-24C058A0201B}" srcOrd="0" destOrd="0" presId="urn:microsoft.com/office/officeart/2005/8/layout/hierarchy1"/>
    <dgm:cxn modelId="{671F1C3D-5B7F-43B1-AED0-00A39C811694}" type="presParOf" srcId="{CD99CEC9-F056-4AE0-9D83-24C058A0201B}" destId="{9BFB516F-7E33-4E1C-959B-5B5723197BC1}" srcOrd="0" destOrd="0" presId="urn:microsoft.com/office/officeart/2005/8/layout/hierarchy1"/>
    <dgm:cxn modelId="{030EF52E-A743-4D31-B2CD-33732443931B}" type="presParOf" srcId="{CD99CEC9-F056-4AE0-9D83-24C058A0201B}" destId="{34BCB9C6-59DC-44A9-BD7C-2CDD97E4A43A}" srcOrd="1" destOrd="0" presId="urn:microsoft.com/office/officeart/2005/8/layout/hierarchy1"/>
    <dgm:cxn modelId="{D820E76E-3B35-49AB-807E-AD0536C4B55D}" type="presParOf" srcId="{C9B1D0A6-07ED-4BD5-811C-F5BCF6D9FFFC}" destId="{19CA9653-B3A6-4628-994A-22239FD74A90}" srcOrd="1" destOrd="0" presId="urn:microsoft.com/office/officeart/2005/8/layout/hierarchy1"/>
    <dgm:cxn modelId="{23225FF4-12E7-4639-A5F3-437488C687CF}" type="presParOf" srcId="{AE5C2431-969E-4FFB-B774-C245ABD6A081}" destId="{763189B6-1FB3-40BF-AF1E-CB773CD67DCF}" srcOrd="2" destOrd="0" presId="urn:microsoft.com/office/officeart/2005/8/layout/hierarchy1"/>
    <dgm:cxn modelId="{50F118E7-41C5-4DD5-864E-07DFD7D813E3}" type="presParOf" srcId="{AE5C2431-969E-4FFB-B774-C245ABD6A081}" destId="{2B4FC99F-D52A-4571-AA11-838346B941AF}" srcOrd="3" destOrd="0" presId="urn:microsoft.com/office/officeart/2005/8/layout/hierarchy1"/>
    <dgm:cxn modelId="{F4D30E89-A899-4EFC-BC8E-21CC24075E93}" type="presParOf" srcId="{2B4FC99F-D52A-4571-AA11-838346B941AF}" destId="{28E91524-5CFF-4FCE-9EA4-CD8DD5036CA9}" srcOrd="0" destOrd="0" presId="urn:microsoft.com/office/officeart/2005/8/layout/hierarchy1"/>
    <dgm:cxn modelId="{E9678BFE-D7F3-4561-B4D9-DEEDC7EED7A7}" type="presParOf" srcId="{28E91524-5CFF-4FCE-9EA4-CD8DD5036CA9}" destId="{C843F879-0634-4A5F-B6B5-1901FBFA5234}" srcOrd="0" destOrd="0" presId="urn:microsoft.com/office/officeart/2005/8/layout/hierarchy1"/>
    <dgm:cxn modelId="{B7D03AB7-5C86-4F84-A36E-7EE60CB6C5B4}" type="presParOf" srcId="{28E91524-5CFF-4FCE-9EA4-CD8DD5036CA9}" destId="{CA6C4EE3-6071-4BF2-8C76-CA7DD06BB824}" srcOrd="1" destOrd="0" presId="urn:microsoft.com/office/officeart/2005/8/layout/hierarchy1"/>
    <dgm:cxn modelId="{655BA6F8-5A06-4741-9A10-CDE2B95D421A}" type="presParOf" srcId="{2B4FC99F-D52A-4571-AA11-838346B941AF}" destId="{B201ED02-4F88-4C2A-9B62-9FB6FBCF0E62}" srcOrd="1" destOrd="0" presId="urn:microsoft.com/office/officeart/2005/8/layout/hierarchy1"/>
    <dgm:cxn modelId="{0314E639-0A84-4C74-8940-68D0A4221992}" type="presParOf" srcId="{AE5C2431-969E-4FFB-B774-C245ABD6A081}" destId="{1F7288A5-2A8E-4A69-A02D-679A73449291}" srcOrd="4" destOrd="0" presId="urn:microsoft.com/office/officeart/2005/8/layout/hierarchy1"/>
    <dgm:cxn modelId="{8679F501-9EF9-4F77-BA2C-EAF1459DCF3A}" type="presParOf" srcId="{AE5C2431-969E-4FFB-B774-C245ABD6A081}" destId="{51170543-3870-43E1-B108-4F745043F6DB}" srcOrd="5" destOrd="0" presId="urn:microsoft.com/office/officeart/2005/8/layout/hierarchy1"/>
    <dgm:cxn modelId="{902EA243-04E9-4D45-82F7-39F1C25E35AD}" type="presParOf" srcId="{51170543-3870-43E1-B108-4F745043F6DB}" destId="{F3FE5BC8-A824-4534-8137-76949F0294F8}" srcOrd="0" destOrd="0" presId="urn:microsoft.com/office/officeart/2005/8/layout/hierarchy1"/>
    <dgm:cxn modelId="{611DE37F-068C-46EE-B903-4E5B380580A7}" type="presParOf" srcId="{F3FE5BC8-A824-4534-8137-76949F0294F8}" destId="{D2D0FCD1-7FD3-4FE6-931D-FCBA150C474C}" srcOrd="0" destOrd="0" presId="urn:microsoft.com/office/officeart/2005/8/layout/hierarchy1"/>
    <dgm:cxn modelId="{8BA3DC2E-0E3D-46F8-B170-6210C22D1E8A}" type="presParOf" srcId="{F3FE5BC8-A824-4534-8137-76949F0294F8}" destId="{59EDA8BC-3597-4070-94EE-9B0680AC0B5A}" srcOrd="1" destOrd="0" presId="urn:microsoft.com/office/officeart/2005/8/layout/hierarchy1"/>
    <dgm:cxn modelId="{59EF1AEC-6759-4740-9A6A-07C2CC3F7D10}" type="presParOf" srcId="{51170543-3870-43E1-B108-4F745043F6DB}" destId="{A62F2AC4-4367-481A-B3A1-9B15A74A1DC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2AE1608-7A0C-45F8-8AAD-718ABCEF58B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B47C0D-0328-4812-A970-4814D4E0F059}">
      <dgm:prSet custT="1"/>
      <dgm:spPr/>
      <dgm:t>
        <a:bodyPr/>
        <a:lstStyle/>
        <a:p>
          <a:pPr algn="just"/>
          <a:r>
            <a:rPr lang="en-US" sz="1800" b="1" i="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Algorithms Performance:</a:t>
          </a:r>
          <a:r>
            <a:rPr lang="en-US" sz="1800" b="0" i="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 The K-NN model demonstrated the highest performance with accuracy, precision, and recall, an F1 score of 78%, and an AUC score of 0.93. </a:t>
          </a:r>
          <a:endParaRPr lang="en-US" sz="1800" dirty="0"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38216D40-B182-4670-9AAC-E7BF60D89CDC}" type="parTrans" cxnId="{30F4077D-016E-4415-BA78-5B4FA9DAE59C}">
      <dgm:prSet/>
      <dgm:spPr/>
      <dgm:t>
        <a:bodyPr/>
        <a:lstStyle/>
        <a:p>
          <a:endParaRPr lang="en-US"/>
        </a:p>
      </dgm:t>
    </dgm:pt>
    <dgm:pt modelId="{67A53CD3-638F-4EF3-96CA-92BA0F868AEB}" type="sibTrans" cxnId="{30F4077D-016E-4415-BA78-5B4FA9DAE59C}">
      <dgm:prSet/>
      <dgm:spPr/>
      <dgm:t>
        <a:bodyPr/>
        <a:lstStyle/>
        <a:p>
          <a:endParaRPr lang="en-US"/>
        </a:p>
      </dgm:t>
    </dgm:pt>
    <dgm:pt modelId="{8104C294-5FCE-4DF5-9EF3-BE736D458BC5}">
      <dgm:prSet custT="1"/>
      <dgm:spPr/>
      <dgm:t>
        <a:bodyPr/>
        <a:lstStyle/>
        <a:p>
          <a:pPr algn="just"/>
          <a:r>
            <a:rPr lang="en-US" sz="1800" b="1" i="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Performance Across Risk Classes</a:t>
          </a:r>
          <a:r>
            <a:rPr lang="en-US" sz="1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: </a:t>
          </a:r>
          <a:r>
            <a:rPr lang="en-US" sz="1800" b="0" i="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The models did well in predicting the high-risk and low-risk classes while they struggled to classify the mid-risk class, often misclassifying it as either high-risk or low-risk.</a:t>
          </a:r>
          <a:endParaRPr lang="en-US" sz="1800" dirty="0"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72EC34D3-0EA0-4564-B48D-B9E926579DCC}" type="parTrans" cxnId="{3D099889-2AAF-4CF9-8909-C05762C1CBFF}">
      <dgm:prSet/>
      <dgm:spPr/>
      <dgm:t>
        <a:bodyPr/>
        <a:lstStyle/>
        <a:p>
          <a:endParaRPr lang="en-US"/>
        </a:p>
      </dgm:t>
    </dgm:pt>
    <dgm:pt modelId="{C0B1E253-A433-4A62-ADAC-349F68955483}" type="sibTrans" cxnId="{3D099889-2AAF-4CF9-8909-C05762C1CBFF}">
      <dgm:prSet/>
      <dgm:spPr/>
      <dgm:t>
        <a:bodyPr/>
        <a:lstStyle/>
        <a:p>
          <a:endParaRPr lang="en-US"/>
        </a:p>
      </dgm:t>
    </dgm:pt>
    <dgm:pt modelId="{38C39CE0-A009-439A-9C67-D231F294B7BE}">
      <dgm:prSet custT="1"/>
      <dgm:spPr/>
      <dgm:t>
        <a:bodyPr/>
        <a:lstStyle/>
        <a:p>
          <a:pPr algn="just"/>
          <a:r>
            <a:rPr lang="en-US" sz="1800" b="1" i="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Comparative Analysis:</a:t>
          </a:r>
          <a:r>
            <a:rPr lang="en-US" sz="1800" b="0" i="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 The KNN model outperformed the other two in terms of accuracy, recall, and F1 scores, while the SVM stood out for precision.</a:t>
          </a:r>
          <a:endParaRPr lang="en-US" sz="1800" dirty="0"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FDF502CC-05BB-4106-BF72-819F45B7A4FA}" type="parTrans" cxnId="{672748C1-0DC4-4006-A390-F0A00E17A062}">
      <dgm:prSet/>
      <dgm:spPr/>
      <dgm:t>
        <a:bodyPr/>
        <a:lstStyle/>
        <a:p>
          <a:endParaRPr lang="en-US"/>
        </a:p>
      </dgm:t>
    </dgm:pt>
    <dgm:pt modelId="{9768F12B-7B95-4495-803F-381A65943FB7}" type="sibTrans" cxnId="{672748C1-0DC4-4006-A390-F0A00E17A062}">
      <dgm:prSet/>
      <dgm:spPr/>
      <dgm:t>
        <a:bodyPr/>
        <a:lstStyle/>
        <a:p>
          <a:endParaRPr lang="en-US"/>
        </a:p>
      </dgm:t>
    </dgm:pt>
    <dgm:pt modelId="{77F0B1ED-C2FA-4CD6-94F6-0276756199B0}">
      <dgm:prSet custT="1"/>
      <dgm:spPr/>
      <dgm:t>
        <a:bodyPr/>
        <a:lstStyle/>
        <a:p>
          <a:pPr algn="just"/>
          <a:r>
            <a:rPr lang="en-US" sz="1800" b="0" i="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The logistic regression model recorded the least performance due to the nonlinearity of the relationship between independent and dependent variables.</a:t>
          </a:r>
          <a:endParaRPr lang="en-US" sz="1800" dirty="0"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92A49859-345B-462C-9A9E-197E68BA6297}" type="parTrans" cxnId="{89637E4F-C703-4018-83B8-54C520A9FD2E}">
      <dgm:prSet/>
      <dgm:spPr/>
      <dgm:t>
        <a:bodyPr/>
        <a:lstStyle/>
        <a:p>
          <a:endParaRPr lang="en-US"/>
        </a:p>
      </dgm:t>
    </dgm:pt>
    <dgm:pt modelId="{46676804-82CC-48A1-8A5A-51E889E092A3}" type="sibTrans" cxnId="{89637E4F-C703-4018-83B8-54C520A9FD2E}">
      <dgm:prSet/>
      <dgm:spPr/>
      <dgm:t>
        <a:bodyPr/>
        <a:lstStyle/>
        <a:p>
          <a:endParaRPr lang="en-US"/>
        </a:p>
      </dgm:t>
    </dgm:pt>
    <dgm:pt modelId="{54C34C60-4DBE-4E5D-9846-B90E33C1BFFD}" type="pres">
      <dgm:prSet presAssocID="{D2AE1608-7A0C-45F8-8AAD-718ABCEF58BD}" presName="linear" presStyleCnt="0">
        <dgm:presLayoutVars>
          <dgm:animLvl val="lvl"/>
          <dgm:resizeHandles val="exact"/>
        </dgm:presLayoutVars>
      </dgm:prSet>
      <dgm:spPr/>
    </dgm:pt>
    <dgm:pt modelId="{D855E8EC-477C-461B-ABE7-915911B541D8}" type="pres">
      <dgm:prSet presAssocID="{BFB47C0D-0328-4812-A970-4814D4E0F05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15C94B5-A499-414C-9065-1FD712EC5725}" type="pres">
      <dgm:prSet presAssocID="{67A53CD3-638F-4EF3-96CA-92BA0F868AEB}" presName="spacer" presStyleCnt="0"/>
      <dgm:spPr/>
    </dgm:pt>
    <dgm:pt modelId="{A9312789-02F6-4F40-9E6A-5E4DA3E5F8F8}" type="pres">
      <dgm:prSet presAssocID="{8104C294-5FCE-4DF5-9EF3-BE736D458BC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C2248A0-C256-4299-A4F7-4DDF1DDF84A7}" type="pres">
      <dgm:prSet presAssocID="{C0B1E253-A433-4A62-ADAC-349F68955483}" presName="spacer" presStyleCnt="0"/>
      <dgm:spPr/>
    </dgm:pt>
    <dgm:pt modelId="{60AEC29E-8CB3-4701-86E4-717D5FA789BC}" type="pres">
      <dgm:prSet presAssocID="{38C39CE0-A009-439A-9C67-D231F294B7B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8ED4B3B-145D-41CF-B3EB-7A1010EF2739}" type="pres">
      <dgm:prSet presAssocID="{9768F12B-7B95-4495-803F-381A65943FB7}" presName="spacer" presStyleCnt="0"/>
      <dgm:spPr/>
    </dgm:pt>
    <dgm:pt modelId="{28434385-8CF5-4DDD-B47A-626CF2FCD1FB}" type="pres">
      <dgm:prSet presAssocID="{77F0B1ED-C2FA-4CD6-94F6-0276756199B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A69BE66-8FE4-47F2-B951-1ED307DA2D1B}" type="presOf" srcId="{38C39CE0-A009-439A-9C67-D231F294B7BE}" destId="{60AEC29E-8CB3-4701-86E4-717D5FA789BC}" srcOrd="0" destOrd="0" presId="urn:microsoft.com/office/officeart/2005/8/layout/vList2"/>
    <dgm:cxn modelId="{89637E4F-C703-4018-83B8-54C520A9FD2E}" srcId="{D2AE1608-7A0C-45F8-8AAD-718ABCEF58BD}" destId="{77F0B1ED-C2FA-4CD6-94F6-0276756199B0}" srcOrd="3" destOrd="0" parTransId="{92A49859-345B-462C-9A9E-197E68BA6297}" sibTransId="{46676804-82CC-48A1-8A5A-51E889E092A3}"/>
    <dgm:cxn modelId="{CC79255A-CFCE-4A24-9A83-287B5FECDC0A}" type="presOf" srcId="{BFB47C0D-0328-4812-A970-4814D4E0F059}" destId="{D855E8EC-477C-461B-ABE7-915911B541D8}" srcOrd="0" destOrd="0" presId="urn:microsoft.com/office/officeart/2005/8/layout/vList2"/>
    <dgm:cxn modelId="{30F4077D-016E-4415-BA78-5B4FA9DAE59C}" srcId="{D2AE1608-7A0C-45F8-8AAD-718ABCEF58BD}" destId="{BFB47C0D-0328-4812-A970-4814D4E0F059}" srcOrd="0" destOrd="0" parTransId="{38216D40-B182-4670-9AAC-E7BF60D89CDC}" sibTransId="{67A53CD3-638F-4EF3-96CA-92BA0F868AEB}"/>
    <dgm:cxn modelId="{3D099889-2AAF-4CF9-8909-C05762C1CBFF}" srcId="{D2AE1608-7A0C-45F8-8AAD-718ABCEF58BD}" destId="{8104C294-5FCE-4DF5-9EF3-BE736D458BC5}" srcOrd="1" destOrd="0" parTransId="{72EC34D3-0EA0-4564-B48D-B9E926579DCC}" sibTransId="{C0B1E253-A433-4A62-ADAC-349F68955483}"/>
    <dgm:cxn modelId="{C96846A2-63D9-4F5C-8487-1132E287C54C}" type="presOf" srcId="{77F0B1ED-C2FA-4CD6-94F6-0276756199B0}" destId="{28434385-8CF5-4DDD-B47A-626CF2FCD1FB}" srcOrd="0" destOrd="0" presId="urn:microsoft.com/office/officeart/2005/8/layout/vList2"/>
    <dgm:cxn modelId="{9D5FE5A5-4EBA-45F9-AE42-F476629F1941}" type="presOf" srcId="{8104C294-5FCE-4DF5-9EF3-BE736D458BC5}" destId="{A9312789-02F6-4F40-9E6A-5E4DA3E5F8F8}" srcOrd="0" destOrd="0" presId="urn:microsoft.com/office/officeart/2005/8/layout/vList2"/>
    <dgm:cxn modelId="{672748C1-0DC4-4006-A390-F0A00E17A062}" srcId="{D2AE1608-7A0C-45F8-8AAD-718ABCEF58BD}" destId="{38C39CE0-A009-439A-9C67-D231F294B7BE}" srcOrd="2" destOrd="0" parTransId="{FDF502CC-05BB-4106-BF72-819F45B7A4FA}" sibTransId="{9768F12B-7B95-4495-803F-381A65943FB7}"/>
    <dgm:cxn modelId="{3DBC34CC-59B7-4CB7-A76C-945DE54FE1A9}" type="presOf" srcId="{D2AE1608-7A0C-45F8-8AAD-718ABCEF58BD}" destId="{54C34C60-4DBE-4E5D-9846-B90E33C1BFFD}" srcOrd="0" destOrd="0" presId="urn:microsoft.com/office/officeart/2005/8/layout/vList2"/>
    <dgm:cxn modelId="{5105E145-CF2A-4D52-B793-46AD3F0D9053}" type="presParOf" srcId="{54C34C60-4DBE-4E5D-9846-B90E33C1BFFD}" destId="{D855E8EC-477C-461B-ABE7-915911B541D8}" srcOrd="0" destOrd="0" presId="urn:microsoft.com/office/officeart/2005/8/layout/vList2"/>
    <dgm:cxn modelId="{36835490-9526-49A4-8374-65207E435B04}" type="presParOf" srcId="{54C34C60-4DBE-4E5D-9846-B90E33C1BFFD}" destId="{C15C94B5-A499-414C-9065-1FD712EC5725}" srcOrd="1" destOrd="0" presId="urn:microsoft.com/office/officeart/2005/8/layout/vList2"/>
    <dgm:cxn modelId="{BDB091DB-2AAB-4DA6-8210-9A929F0AB184}" type="presParOf" srcId="{54C34C60-4DBE-4E5D-9846-B90E33C1BFFD}" destId="{A9312789-02F6-4F40-9E6A-5E4DA3E5F8F8}" srcOrd="2" destOrd="0" presId="urn:microsoft.com/office/officeart/2005/8/layout/vList2"/>
    <dgm:cxn modelId="{4CD4F878-70E7-43EF-87FC-116DF800AB99}" type="presParOf" srcId="{54C34C60-4DBE-4E5D-9846-B90E33C1BFFD}" destId="{3C2248A0-C256-4299-A4F7-4DDF1DDF84A7}" srcOrd="3" destOrd="0" presId="urn:microsoft.com/office/officeart/2005/8/layout/vList2"/>
    <dgm:cxn modelId="{3054D0F1-7633-433D-92FC-F88DA6B27930}" type="presParOf" srcId="{54C34C60-4DBE-4E5D-9846-B90E33C1BFFD}" destId="{60AEC29E-8CB3-4701-86E4-717D5FA789BC}" srcOrd="4" destOrd="0" presId="urn:microsoft.com/office/officeart/2005/8/layout/vList2"/>
    <dgm:cxn modelId="{FE7BA352-4F4C-439F-B74E-6FB6AB6FCA5B}" type="presParOf" srcId="{54C34C60-4DBE-4E5D-9846-B90E33C1BFFD}" destId="{78ED4B3B-145D-41CF-B3EB-7A1010EF2739}" srcOrd="5" destOrd="0" presId="urn:microsoft.com/office/officeart/2005/8/layout/vList2"/>
    <dgm:cxn modelId="{87A5AE54-69AC-4FEE-BCCC-450B33DD7F81}" type="presParOf" srcId="{54C34C60-4DBE-4E5D-9846-B90E33C1BFFD}" destId="{28434385-8CF5-4DDD-B47A-626CF2FCD1F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CAE377D-BBB4-4A95-8852-53088ADBB66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19F4CB-B31D-4524-9978-B2A46BBBB45C}">
      <dgm:prSet custT="1"/>
      <dgm:spPr/>
      <dgm:t>
        <a:bodyPr/>
        <a:lstStyle/>
        <a:p>
          <a:r>
            <a:rPr lang="en-US" sz="16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Although the classification accuracy scores obtained from these models were not above 80%, it can go a long way, providing insights into maternal health risks.</a:t>
          </a:r>
        </a:p>
      </dgm:t>
    </dgm:pt>
    <dgm:pt modelId="{E4B91D3F-C6D6-4958-A569-318C75BCF0B7}" type="parTrans" cxnId="{3C188F5A-7E66-4B96-94AB-39429886A84D}">
      <dgm:prSet/>
      <dgm:spPr/>
      <dgm:t>
        <a:bodyPr/>
        <a:lstStyle/>
        <a:p>
          <a:endParaRPr lang="en-US"/>
        </a:p>
      </dgm:t>
    </dgm:pt>
    <dgm:pt modelId="{9205D618-05D0-48BF-A671-FCCAB8E933C2}" type="sibTrans" cxnId="{3C188F5A-7E66-4B96-94AB-39429886A84D}">
      <dgm:prSet/>
      <dgm:spPr/>
      <dgm:t>
        <a:bodyPr/>
        <a:lstStyle/>
        <a:p>
          <a:endParaRPr lang="en-US"/>
        </a:p>
      </dgm:t>
    </dgm:pt>
    <dgm:pt modelId="{6341490D-403D-4C80-866D-F069744BCAD9}">
      <dgm:prSet custT="1"/>
      <dgm:spPr/>
      <dgm:t>
        <a:bodyPr/>
        <a:lstStyle/>
        <a:p>
          <a:r>
            <a:rPr lang="en-US" sz="17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This study will bring about increased efficiency and effectiveness in healthcare delivery</a:t>
          </a:r>
          <a:r>
            <a:rPr lang="en-US" sz="1800" dirty="0"/>
            <a:t>.</a:t>
          </a:r>
        </a:p>
      </dgm:t>
    </dgm:pt>
    <dgm:pt modelId="{261EF688-FFAE-4647-9338-26CCA93C7E75}" type="parTrans" cxnId="{2BAAF99B-8A29-40E0-9B0A-5FAFD7B17764}">
      <dgm:prSet/>
      <dgm:spPr/>
      <dgm:t>
        <a:bodyPr/>
        <a:lstStyle/>
        <a:p>
          <a:endParaRPr lang="en-US"/>
        </a:p>
      </dgm:t>
    </dgm:pt>
    <dgm:pt modelId="{6ADE7386-D717-420E-8AB1-2529D441AF9B}" type="sibTrans" cxnId="{2BAAF99B-8A29-40E0-9B0A-5FAFD7B17764}">
      <dgm:prSet/>
      <dgm:spPr/>
      <dgm:t>
        <a:bodyPr/>
        <a:lstStyle/>
        <a:p>
          <a:endParaRPr lang="en-US"/>
        </a:p>
      </dgm:t>
    </dgm:pt>
    <dgm:pt modelId="{1D140215-37C0-4124-AEA2-D214C936572C}">
      <dgm:prSet custT="1"/>
      <dgm:spPr/>
      <dgm:t>
        <a:bodyPr/>
        <a:lstStyle/>
        <a:p>
          <a:r>
            <a:rPr lang="en-US" sz="16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It can potentially transform maternal healthcare by making it more proactive, personalized, and efficient.</a:t>
          </a:r>
        </a:p>
      </dgm:t>
    </dgm:pt>
    <dgm:pt modelId="{DF15116C-CB96-46A2-8515-52AFF990EE39}" type="parTrans" cxnId="{4A91455A-FEEE-4D43-B486-C917E16359C7}">
      <dgm:prSet/>
      <dgm:spPr/>
      <dgm:t>
        <a:bodyPr/>
        <a:lstStyle/>
        <a:p>
          <a:endParaRPr lang="en-US"/>
        </a:p>
      </dgm:t>
    </dgm:pt>
    <dgm:pt modelId="{5CDF60DF-83BF-49D7-8021-9E74637414F9}" type="sibTrans" cxnId="{4A91455A-FEEE-4D43-B486-C917E16359C7}">
      <dgm:prSet/>
      <dgm:spPr/>
      <dgm:t>
        <a:bodyPr/>
        <a:lstStyle/>
        <a:p>
          <a:endParaRPr lang="en-US"/>
        </a:p>
      </dgm:t>
    </dgm:pt>
    <dgm:pt modelId="{E5E59C69-366B-47B8-ABB2-9CA79160F4C9}">
      <dgm:prSet/>
      <dgm:spPr/>
      <dgm:t>
        <a:bodyPr/>
        <a:lstStyle/>
        <a:p>
          <a:r>
            <a: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Enhances interdisciplinary collaboration between clinicians, data scientists, and policymakers in improving maternal healthcare.</a:t>
          </a:r>
        </a:p>
      </dgm:t>
    </dgm:pt>
    <dgm:pt modelId="{2BB72148-83E1-4E9D-B3DA-0DF038724629}" type="parTrans" cxnId="{4445EC38-D32C-494A-9342-19FE97C0A11D}">
      <dgm:prSet/>
      <dgm:spPr/>
      <dgm:t>
        <a:bodyPr/>
        <a:lstStyle/>
        <a:p>
          <a:endParaRPr lang="en-US"/>
        </a:p>
      </dgm:t>
    </dgm:pt>
    <dgm:pt modelId="{37D5DC1A-E54C-444E-992D-EA2983E2C83B}" type="sibTrans" cxnId="{4445EC38-D32C-494A-9342-19FE97C0A11D}">
      <dgm:prSet/>
      <dgm:spPr/>
      <dgm:t>
        <a:bodyPr/>
        <a:lstStyle/>
        <a:p>
          <a:endParaRPr lang="en-US"/>
        </a:p>
      </dgm:t>
    </dgm:pt>
    <dgm:pt modelId="{97462B68-E7FD-4F53-A04A-5FC9E5569945}" type="pres">
      <dgm:prSet presAssocID="{4CAE377D-BBB4-4A95-8852-53088ADBB66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889D10-B56C-4D3C-A4BE-3EE335473EBD}" type="pres">
      <dgm:prSet presAssocID="{C419F4CB-B31D-4524-9978-B2A46BBBB45C}" presName="hierRoot1" presStyleCnt="0"/>
      <dgm:spPr/>
    </dgm:pt>
    <dgm:pt modelId="{D26010D2-3D9F-49E2-8576-4D498569188C}" type="pres">
      <dgm:prSet presAssocID="{C419F4CB-B31D-4524-9978-B2A46BBBB45C}" presName="composite" presStyleCnt="0"/>
      <dgm:spPr/>
    </dgm:pt>
    <dgm:pt modelId="{2A17D5E7-EAAF-448A-AECD-20BD4405CAE4}" type="pres">
      <dgm:prSet presAssocID="{C419F4CB-B31D-4524-9978-B2A46BBBB45C}" presName="background" presStyleLbl="node0" presStyleIdx="0" presStyleCnt="4"/>
      <dgm:spPr/>
    </dgm:pt>
    <dgm:pt modelId="{0CB8506E-4F75-4278-9888-2F63553FE9AC}" type="pres">
      <dgm:prSet presAssocID="{C419F4CB-B31D-4524-9978-B2A46BBBB45C}" presName="text" presStyleLbl="fgAcc0" presStyleIdx="0" presStyleCnt="4" custScaleY="177521">
        <dgm:presLayoutVars>
          <dgm:chPref val="3"/>
        </dgm:presLayoutVars>
      </dgm:prSet>
      <dgm:spPr/>
    </dgm:pt>
    <dgm:pt modelId="{68787614-6C63-405C-9AF9-C72AB9AD5244}" type="pres">
      <dgm:prSet presAssocID="{C419F4CB-B31D-4524-9978-B2A46BBBB45C}" presName="hierChild2" presStyleCnt="0"/>
      <dgm:spPr/>
    </dgm:pt>
    <dgm:pt modelId="{78038FC7-828C-488C-912A-FE711ECE4B61}" type="pres">
      <dgm:prSet presAssocID="{6341490D-403D-4C80-866D-F069744BCAD9}" presName="hierRoot1" presStyleCnt="0"/>
      <dgm:spPr/>
    </dgm:pt>
    <dgm:pt modelId="{A5315370-D78F-4A7E-B9AD-CBD3936E18D9}" type="pres">
      <dgm:prSet presAssocID="{6341490D-403D-4C80-866D-F069744BCAD9}" presName="composite" presStyleCnt="0"/>
      <dgm:spPr/>
    </dgm:pt>
    <dgm:pt modelId="{3E606FC1-E1C4-4729-A3B4-B2BD00589C3C}" type="pres">
      <dgm:prSet presAssocID="{6341490D-403D-4C80-866D-F069744BCAD9}" presName="background" presStyleLbl="node0" presStyleIdx="1" presStyleCnt="4"/>
      <dgm:spPr/>
    </dgm:pt>
    <dgm:pt modelId="{2CE72A91-125C-4ABF-9E98-B06DF64CD5E0}" type="pres">
      <dgm:prSet presAssocID="{6341490D-403D-4C80-866D-F069744BCAD9}" presName="text" presStyleLbl="fgAcc0" presStyleIdx="1" presStyleCnt="4" custScaleY="177521">
        <dgm:presLayoutVars>
          <dgm:chPref val="3"/>
        </dgm:presLayoutVars>
      </dgm:prSet>
      <dgm:spPr/>
    </dgm:pt>
    <dgm:pt modelId="{3C83882B-789A-4132-9D07-F2E50AE4E431}" type="pres">
      <dgm:prSet presAssocID="{6341490D-403D-4C80-866D-F069744BCAD9}" presName="hierChild2" presStyleCnt="0"/>
      <dgm:spPr/>
    </dgm:pt>
    <dgm:pt modelId="{4EE426DF-652D-490A-A791-D0D7362C78B4}" type="pres">
      <dgm:prSet presAssocID="{1D140215-37C0-4124-AEA2-D214C936572C}" presName="hierRoot1" presStyleCnt="0"/>
      <dgm:spPr/>
    </dgm:pt>
    <dgm:pt modelId="{3B01174B-6FE6-4162-B584-329336C01B47}" type="pres">
      <dgm:prSet presAssocID="{1D140215-37C0-4124-AEA2-D214C936572C}" presName="composite" presStyleCnt="0"/>
      <dgm:spPr/>
    </dgm:pt>
    <dgm:pt modelId="{5EA03610-A26A-40A3-8283-D8C9C634CEB5}" type="pres">
      <dgm:prSet presAssocID="{1D140215-37C0-4124-AEA2-D214C936572C}" presName="background" presStyleLbl="node0" presStyleIdx="2" presStyleCnt="4"/>
      <dgm:spPr/>
    </dgm:pt>
    <dgm:pt modelId="{A64F38D8-EB0F-4C76-A85A-AC5AA556603B}" type="pres">
      <dgm:prSet presAssocID="{1D140215-37C0-4124-AEA2-D214C936572C}" presName="text" presStyleLbl="fgAcc0" presStyleIdx="2" presStyleCnt="4" custScaleY="177521">
        <dgm:presLayoutVars>
          <dgm:chPref val="3"/>
        </dgm:presLayoutVars>
      </dgm:prSet>
      <dgm:spPr/>
    </dgm:pt>
    <dgm:pt modelId="{9D277444-8183-4D2A-9AE2-AAEB240D8964}" type="pres">
      <dgm:prSet presAssocID="{1D140215-37C0-4124-AEA2-D214C936572C}" presName="hierChild2" presStyleCnt="0"/>
      <dgm:spPr/>
    </dgm:pt>
    <dgm:pt modelId="{D9FB2F54-8D40-4E6C-A967-33E12DD64978}" type="pres">
      <dgm:prSet presAssocID="{E5E59C69-366B-47B8-ABB2-9CA79160F4C9}" presName="hierRoot1" presStyleCnt="0"/>
      <dgm:spPr/>
    </dgm:pt>
    <dgm:pt modelId="{4EBF2E84-62DF-4D8C-A19C-EB360C1A21DB}" type="pres">
      <dgm:prSet presAssocID="{E5E59C69-366B-47B8-ABB2-9CA79160F4C9}" presName="composite" presStyleCnt="0"/>
      <dgm:spPr/>
    </dgm:pt>
    <dgm:pt modelId="{10A1BBBD-AABC-40A2-80C0-3FD7934BD944}" type="pres">
      <dgm:prSet presAssocID="{E5E59C69-366B-47B8-ABB2-9CA79160F4C9}" presName="background" presStyleLbl="node0" presStyleIdx="3" presStyleCnt="4"/>
      <dgm:spPr/>
    </dgm:pt>
    <dgm:pt modelId="{F04FAE7C-30DD-4007-B865-3D0CC7F5B571}" type="pres">
      <dgm:prSet presAssocID="{E5E59C69-366B-47B8-ABB2-9CA79160F4C9}" presName="text" presStyleLbl="fgAcc0" presStyleIdx="3" presStyleCnt="4" custScaleY="177521">
        <dgm:presLayoutVars>
          <dgm:chPref val="3"/>
        </dgm:presLayoutVars>
      </dgm:prSet>
      <dgm:spPr/>
    </dgm:pt>
    <dgm:pt modelId="{8877839D-D161-4FA1-BF73-A623D9157954}" type="pres">
      <dgm:prSet presAssocID="{E5E59C69-366B-47B8-ABB2-9CA79160F4C9}" presName="hierChild2" presStyleCnt="0"/>
      <dgm:spPr/>
    </dgm:pt>
  </dgm:ptLst>
  <dgm:cxnLst>
    <dgm:cxn modelId="{EB52A714-99E9-44AA-A402-45E1F6DB9E58}" type="presOf" srcId="{1D140215-37C0-4124-AEA2-D214C936572C}" destId="{A64F38D8-EB0F-4C76-A85A-AC5AA556603B}" srcOrd="0" destOrd="0" presId="urn:microsoft.com/office/officeart/2005/8/layout/hierarchy1"/>
    <dgm:cxn modelId="{4445EC38-D32C-494A-9342-19FE97C0A11D}" srcId="{4CAE377D-BBB4-4A95-8852-53088ADBB663}" destId="{E5E59C69-366B-47B8-ABB2-9CA79160F4C9}" srcOrd="3" destOrd="0" parTransId="{2BB72148-83E1-4E9D-B3DA-0DF038724629}" sibTransId="{37D5DC1A-E54C-444E-992D-EA2983E2C83B}"/>
    <dgm:cxn modelId="{95432B65-9C62-4833-B757-BD8C1E9C8BF4}" type="presOf" srcId="{E5E59C69-366B-47B8-ABB2-9CA79160F4C9}" destId="{F04FAE7C-30DD-4007-B865-3D0CC7F5B571}" srcOrd="0" destOrd="0" presId="urn:microsoft.com/office/officeart/2005/8/layout/hierarchy1"/>
    <dgm:cxn modelId="{4A91455A-FEEE-4D43-B486-C917E16359C7}" srcId="{4CAE377D-BBB4-4A95-8852-53088ADBB663}" destId="{1D140215-37C0-4124-AEA2-D214C936572C}" srcOrd="2" destOrd="0" parTransId="{DF15116C-CB96-46A2-8515-52AFF990EE39}" sibTransId="{5CDF60DF-83BF-49D7-8021-9E74637414F9}"/>
    <dgm:cxn modelId="{3C188F5A-7E66-4B96-94AB-39429886A84D}" srcId="{4CAE377D-BBB4-4A95-8852-53088ADBB663}" destId="{C419F4CB-B31D-4524-9978-B2A46BBBB45C}" srcOrd="0" destOrd="0" parTransId="{E4B91D3F-C6D6-4958-A569-318C75BCF0B7}" sibTransId="{9205D618-05D0-48BF-A671-FCCAB8E933C2}"/>
    <dgm:cxn modelId="{54A4087E-9FE1-4D4E-BC13-5E9074B4CE7D}" type="presOf" srcId="{C419F4CB-B31D-4524-9978-B2A46BBBB45C}" destId="{0CB8506E-4F75-4278-9888-2F63553FE9AC}" srcOrd="0" destOrd="0" presId="urn:microsoft.com/office/officeart/2005/8/layout/hierarchy1"/>
    <dgm:cxn modelId="{500D2496-2B6A-45F0-B173-EA2AE074E34F}" type="presOf" srcId="{6341490D-403D-4C80-866D-F069744BCAD9}" destId="{2CE72A91-125C-4ABF-9E98-B06DF64CD5E0}" srcOrd="0" destOrd="0" presId="urn:microsoft.com/office/officeart/2005/8/layout/hierarchy1"/>
    <dgm:cxn modelId="{2BAAF99B-8A29-40E0-9B0A-5FAFD7B17764}" srcId="{4CAE377D-BBB4-4A95-8852-53088ADBB663}" destId="{6341490D-403D-4C80-866D-F069744BCAD9}" srcOrd="1" destOrd="0" parTransId="{261EF688-FFAE-4647-9338-26CCA93C7E75}" sibTransId="{6ADE7386-D717-420E-8AB1-2529D441AF9B}"/>
    <dgm:cxn modelId="{6103E0F7-0784-431A-B802-A5B9AFA473F6}" type="presOf" srcId="{4CAE377D-BBB4-4A95-8852-53088ADBB663}" destId="{97462B68-E7FD-4F53-A04A-5FC9E5569945}" srcOrd="0" destOrd="0" presId="urn:microsoft.com/office/officeart/2005/8/layout/hierarchy1"/>
    <dgm:cxn modelId="{BAFDC7F8-DB5E-4B55-814B-2598AEE7E5C4}" type="presParOf" srcId="{97462B68-E7FD-4F53-A04A-5FC9E5569945}" destId="{B5889D10-B56C-4D3C-A4BE-3EE335473EBD}" srcOrd="0" destOrd="0" presId="urn:microsoft.com/office/officeart/2005/8/layout/hierarchy1"/>
    <dgm:cxn modelId="{DBA8B649-22C4-453F-9DEA-F0743B7F186A}" type="presParOf" srcId="{B5889D10-B56C-4D3C-A4BE-3EE335473EBD}" destId="{D26010D2-3D9F-49E2-8576-4D498569188C}" srcOrd="0" destOrd="0" presId="urn:microsoft.com/office/officeart/2005/8/layout/hierarchy1"/>
    <dgm:cxn modelId="{D9BC1BBD-99E0-4B30-B44E-AEE3E717F082}" type="presParOf" srcId="{D26010D2-3D9F-49E2-8576-4D498569188C}" destId="{2A17D5E7-EAAF-448A-AECD-20BD4405CAE4}" srcOrd="0" destOrd="0" presId="urn:microsoft.com/office/officeart/2005/8/layout/hierarchy1"/>
    <dgm:cxn modelId="{715D5A81-50BC-4977-B60C-B9B58552B66A}" type="presParOf" srcId="{D26010D2-3D9F-49E2-8576-4D498569188C}" destId="{0CB8506E-4F75-4278-9888-2F63553FE9AC}" srcOrd="1" destOrd="0" presId="urn:microsoft.com/office/officeart/2005/8/layout/hierarchy1"/>
    <dgm:cxn modelId="{216AFD87-9825-405E-8E75-C74F68C9E091}" type="presParOf" srcId="{B5889D10-B56C-4D3C-A4BE-3EE335473EBD}" destId="{68787614-6C63-405C-9AF9-C72AB9AD5244}" srcOrd="1" destOrd="0" presId="urn:microsoft.com/office/officeart/2005/8/layout/hierarchy1"/>
    <dgm:cxn modelId="{0D514B4F-0EBE-4ED7-BAEE-A649C620EC9D}" type="presParOf" srcId="{97462B68-E7FD-4F53-A04A-5FC9E5569945}" destId="{78038FC7-828C-488C-912A-FE711ECE4B61}" srcOrd="1" destOrd="0" presId="urn:microsoft.com/office/officeart/2005/8/layout/hierarchy1"/>
    <dgm:cxn modelId="{D12A9358-62F8-41D3-A18E-013F0E201A2E}" type="presParOf" srcId="{78038FC7-828C-488C-912A-FE711ECE4B61}" destId="{A5315370-D78F-4A7E-B9AD-CBD3936E18D9}" srcOrd="0" destOrd="0" presId="urn:microsoft.com/office/officeart/2005/8/layout/hierarchy1"/>
    <dgm:cxn modelId="{093CE9A3-09BB-4488-82D6-4833119540BE}" type="presParOf" srcId="{A5315370-D78F-4A7E-B9AD-CBD3936E18D9}" destId="{3E606FC1-E1C4-4729-A3B4-B2BD00589C3C}" srcOrd="0" destOrd="0" presId="urn:microsoft.com/office/officeart/2005/8/layout/hierarchy1"/>
    <dgm:cxn modelId="{FB771848-3E1E-4897-B0D6-22D2E59A2808}" type="presParOf" srcId="{A5315370-D78F-4A7E-B9AD-CBD3936E18D9}" destId="{2CE72A91-125C-4ABF-9E98-B06DF64CD5E0}" srcOrd="1" destOrd="0" presId="urn:microsoft.com/office/officeart/2005/8/layout/hierarchy1"/>
    <dgm:cxn modelId="{C46065B7-289A-4531-949D-A6EADE1755BC}" type="presParOf" srcId="{78038FC7-828C-488C-912A-FE711ECE4B61}" destId="{3C83882B-789A-4132-9D07-F2E50AE4E431}" srcOrd="1" destOrd="0" presId="urn:microsoft.com/office/officeart/2005/8/layout/hierarchy1"/>
    <dgm:cxn modelId="{9141D73C-F84C-40B0-991B-2A769A892E55}" type="presParOf" srcId="{97462B68-E7FD-4F53-A04A-5FC9E5569945}" destId="{4EE426DF-652D-490A-A791-D0D7362C78B4}" srcOrd="2" destOrd="0" presId="urn:microsoft.com/office/officeart/2005/8/layout/hierarchy1"/>
    <dgm:cxn modelId="{3797B836-2C87-4808-B2FA-829797A73CFE}" type="presParOf" srcId="{4EE426DF-652D-490A-A791-D0D7362C78B4}" destId="{3B01174B-6FE6-4162-B584-329336C01B47}" srcOrd="0" destOrd="0" presId="urn:microsoft.com/office/officeart/2005/8/layout/hierarchy1"/>
    <dgm:cxn modelId="{69AEC85A-782E-45F4-B32F-1F79C8AA41ED}" type="presParOf" srcId="{3B01174B-6FE6-4162-B584-329336C01B47}" destId="{5EA03610-A26A-40A3-8283-D8C9C634CEB5}" srcOrd="0" destOrd="0" presId="urn:microsoft.com/office/officeart/2005/8/layout/hierarchy1"/>
    <dgm:cxn modelId="{3BD861CD-B6E3-4813-8E82-76B6463CA822}" type="presParOf" srcId="{3B01174B-6FE6-4162-B584-329336C01B47}" destId="{A64F38D8-EB0F-4C76-A85A-AC5AA556603B}" srcOrd="1" destOrd="0" presId="urn:microsoft.com/office/officeart/2005/8/layout/hierarchy1"/>
    <dgm:cxn modelId="{9D4B0A22-021C-4043-B8CC-AD074234ED6B}" type="presParOf" srcId="{4EE426DF-652D-490A-A791-D0D7362C78B4}" destId="{9D277444-8183-4D2A-9AE2-AAEB240D8964}" srcOrd="1" destOrd="0" presId="urn:microsoft.com/office/officeart/2005/8/layout/hierarchy1"/>
    <dgm:cxn modelId="{D2205E44-55F5-4520-872B-89A32928B5FA}" type="presParOf" srcId="{97462B68-E7FD-4F53-A04A-5FC9E5569945}" destId="{D9FB2F54-8D40-4E6C-A967-33E12DD64978}" srcOrd="3" destOrd="0" presId="urn:microsoft.com/office/officeart/2005/8/layout/hierarchy1"/>
    <dgm:cxn modelId="{516757C7-F265-4ACE-94DC-6E0C8FE78B85}" type="presParOf" srcId="{D9FB2F54-8D40-4E6C-A967-33E12DD64978}" destId="{4EBF2E84-62DF-4D8C-A19C-EB360C1A21DB}" srcOrd="0" destOrd="0" presId="urn:microsoft.com/office/officeart/2005/8/layout/hierarchy1"/>
    <dgm:cxn modelId="{E54F789F-70BD-4EF7-A5C7-1A888746B8B2}" type="presParOf" srcId="{4EBF2E84-62DF-4D8C-A19C-EB360C1A21DB}" destId="{10A1BBBD-AABC-40A2-80C0-3FD7934BD944}" srcOrd="0" destOrd="0" presId="urn:microsoft.com/office/officeart/2005/8/layout/hierarchy1"/>
    <dgm:cxn modelId="{F3A51733-1A73-4931-AE6B-B5BC2D2FDD82}" type="presParOf" srcId="{4EBF2E84-62DF-4D8C-A19C-EB360C1A21DB}" destId="{F04FAE7C-30DD-4007-B865-3D0CC7F5B571}" srcOrd="1" destOrd="0" presId="urn:microsoft.com/office/officeart/2005/8/layout/hierarchy1"/>
    <dgm:cxn modelId="{F58E67F7-26A0-4FB6-9F18-1CEBA8737CCF}" type="presParOf" srcId="{D9FB2F54-8D40-4E6C-A967-33E12DD64978}" destId="{8877839D-D161-4FA1-BF73-A623D915795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65450BF-CD9D-4C52-A735-FFEFFF7F589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BC94C3-C777-44EA-A964-05F34A8EF63B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000" dirty="0">
              <a:latin typeface="Jumble" panose="02000503000000020004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Preterm Birth Prediction, Postpartum Depression Prediction, and early Prediction of High-Risk Pregnancies should be considered in enhancing maternal health risk prediction</a:t>
          </a:r>
          <a:r>
            <a:rPr lang="en-US" sz="2000" dirty="0">
              <a:latin typeface="Jumble" panose="02000503000000020004" pitchFamily="2" charset="0"/>
            </a:rPr>
            <a:t>.</a:t>
          </a:r>
        </a:p>
      </dgm:t>
    </dgm:pt>
    <dgm:pt modelId="{2916AC5E-2781-4844-A370-D42ACB56FF0D}" type="parTrans" cxnId="{54E91E44-E64A-4E58-92AF-12C6B51CAF83}">
      <dgm:prSet/>
      <dgm:spPr/>
      <dgm:t>
        <a:bodyPr/>
        <a:lstStyle/>
        <a:p>
          <a:endParaRPr lang="en-US"/>
        </a:p>
      </dgm:t>
    </dgm:pt>
    <dgm:pt modelId="{1A718587-A6C6-4E53-A6FE-FE9507AF39B5}" type="sibTrans" cxnId="{54E91E44-E64A-4E58-92AF-12C6B51CAF83}">
      <dgm:prSet/>
      <dgm:spPr/>
      <dgm:t>
        <a:bodyPr/>
        <a:lstStyle/>
        <a:p>
          <a:endParaRPr lang="en-US"/>
        </a:p>
      </dgm:t>
    </dgm:pt>
    <dgm:pt modelId="{9D586E18-D450-4E37-AAD5-370560D1896E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2400" dirty="0">
            <a:latin typeface="Jumble" panose="02000503000000020004" pitchFamily="2" charset="0"/>
          </a:endParaRPr>
        </a:p>
      </dgm:t>
    </dgm:pt>
    <dgm:pt modelId="{8236288B-01C3-4EB6-9A52-123B156D6AEF}" type="parTrans" cxnId="{E180446D-EAAB-4A00-85F8-FE3FB0FB2EE0}">
      <dgm:prSet/>
      <dgm:spPr/>
      <dgm:t>
        <a:bodyPr/>
        <a:lstStyle/>
        <a:p>
          <a:endParaRPr lang="en-US"/>
        </a:p>
      </dgm:t>
    </dgm:pt>
    <dgm:pt modelId="{D47F78F6-C2CD-4F3B-8561-A5459060EEB2}" type="sibTrans" cxnId="{E180446D-EAAB-4A00-85F8-FE3FB0FB2EE0}">
      <dgm:prSet/>
      <dgm:spPr/>
      <dgm:t>
        <a:bodyPr/>
        <a:lstStyle/>
        <a:p>
          <a:endParaRPr lang="en-US"/>
        </a:p>
      </dgm:t>
    </dgm:pt>
    <dgm:pt modelId="{8D0F618F-5A12-4466-B4C8-10990060947F}" type="pres">
      <dgm:prSet presAssocID="{A65450BF-CD9D-4C52-A735-FFEFFF7F5895}" presName="root" presStyleCnt="0">
        <dgm:presLayoutVars>
          <dgm:dir/>
          <dgm:resizeHandles val="exact"/>
        </dgm:presLayoutVars>
      </dgm:prSet>
      <dgm:spPr/>
    </dgm:pt>
    <dgm:pt modelId="{E66ED93B-9A3F-4528-80A0-899FFCD0862E}" type="pres">
      <dgm:prSet presAssocID="{FBBC94C3-C777-44EA-A964-05F34A8EF63B}" presName="compNode" presStyleCnt="0"/>
      <dgm:spPr/>
    </dgm:pt>
    <dgm:pt modelId="{AE11F5ED-6BF2-47EB-B3AD-F76967CC4B88}" type="pres">
      <dgm:prSet presAssocID="{FBBC94C3-C777-44EA-A964-05F34A8EF63B}" presName="bgRect" presStyleLbl="bgShp" presStyleIdx="0" presStyleCnt="2" custLinFactNeighborX="147"/>
      <dgm:spPr/>
    </dgm:pt>
    <dgm:pt modelId="{40AAF2EB-E0B3-4C68-A894-C49962A130D3}" type="pres">
      <dgm:prSet presAssocID="{FBBC94C3-C777-44EA-A964-05F34A8EF63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2E2D07D0-3CB2-423B-8AA3-5AA289C65E01}" type="pres">
      <dgm:prSet presAssocID="{FBBC94C3-C777-44EA-A964-05F34A8EF63B}" presName="spaceRect" presStyleCnt="0"/>
      <dgm:spPr/>
    </dgm:pt>
    <dgm:pt modelId="{452F9220-BB88-4504-983D-FA06D319374A}" type="pres">
      <dgm:prSet presAssocID="{FBBC94C3-C777-44EA-A964-05F34A8EF63B}" presName="parTx" presStyleLbl="revTx" presStyleIdx="0" presStyleCnt="2">
        <dgm:presLayoutVars>
          <dgm:chMax val="0"/>
          <dgm:chPref val="0"/>
        </dgm:presLayoutVars>
      </dgm:prSet>
      <dgm:spPr/>
    </dgm:pt>
    <dgm:pt modelId="{B4108E7A-F4B5-4E9B-BAD0-3E34B160011A}" type="pres">
      <dgm:prSet presAssocID="{1A718587-A6C6-4E53-A6FE-FE9507AF39B5}" presName="sibTrans" presStyleCnt="0"/>
      <dgm:spPr/>
    </dgm:pt>
    <dgm:pt modelId="{6BBEF9A7-7669-4554-85D4-22D452778320}" type="pres">
      <dgm:prSet presAssocID="{9D586E18-D450-4E37-AAD5-370560D1896E}" presName="compNode" presStyleCnt="0"/>
      <dgm:spPr/>
    </dgm:pt>
    <dgm:pt modelId="{B3F54DEE-9727-488D-B8EE-3491FBD66360}" type="pres">
      <dgm:prSet presAssocID="{9D586E18-D450-4E37-AAD5-370560D1896E}" presName="bgRect" presStyleLbl="bgShp" presStyleIdx="1" presStyleCnt="2"/>
      <dgm:spPr/>
    </dgm:pt>
    <dgm:pt modelId="{B5FBE46E-70F4-40A5-A24A-FE00F9B483E8}" type="pres">
      <dgm:prSet presAssocID="{9D586E18-D450-4E37-AAD5-370560D1896E}" presName="iconRect" presStyleLbl="node1" presStyleIdx="1" presStyleCnt="2"/>
      <dgm:spPr/>
    </dgm:pt>
    <dgm:pt modelId="{961B6D18-0F93-4DEB-AA76-E70D3F59EA0B}" type="pres">
      <dgm:prSet presAssocID="{9D586E18-D450-4E37-AAD5-370560D1896E}" presName="spaceRect" presStyleCnt="0"/>
      <dgm:spPr/>
    </dgm:pt>
    <dgm:pt modelId="{35C83AEA-42ED-4507-A7D0-38DFCDEC52F2}" type="pres">
      <dgm:prSet presAssocID="{9D586E18-D450-4E37-AAD5-370560D1896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4E91E44-E64A-4E58-92AF-12C6B51CAF83}" srcId="{A65450BF-CD9D-4C52-A735-FFEFFF7F5895}" destId="{FBBC94C3-C777-44EA-A964-05F34A8EF63B}" srcOrd="0" destOrd="0" parTransId="{2916AC5E-2781-4844-A370-D42ACB56FF0D}" sibTransId="{1A718587-A6C6-4E53-A6FE-FE9507AF39B5}"/>
    <dgm:cxn modelId="{F75E7246-DE84-4585-8B03-1113823D1310}" type="presOf" srcId="{9D586E18-D450-4E37-AAD5-370560D1896E}" destId="{35C83AEA-42ED-4507-A7D0-38DFCDEC52F2}" srcOrd="0" destOrd="0" presId="urn:microsoft.com/office/officeart/2018/2/layout/IconVerticalSolidList"/>
    <dgm:cxn modelId="{E180446D-EAAB-4A00-85F8-FE3FB0FB2EE0}" srcId="{A65450BF-CD9D-4C52-A735-FFEFFF7F5895}" destId="{9D586E18-D450-4E37-AAD5-370560D1896E}" srcOrd="1" destOrd="0" parTransId="{8236288B-01C3-4EB6-9A52-123B156D6AEF}" sibTransId="{D47F78F6-C2CD-4F3B-8561-A5459060EEB2}"/>
    <dgm:cxn modelId="{D4AC746E-C01B-4B56-9E2F-E3AD8DD7C99E}" type="presOf" srcId="{FBBC94C3-C777-44EA-A964-05F34A8EF63B}" destId="{452F9220-BB88-4504-983D-FA06D319374A}" srcOrd="0" destOrd="0" presId="urn:microsoft.com/office/officeart/2018/2/layout/IconVerticalSolidList"/>
    <dgm:cxn modelId="{51C85A51-40AA-4F28-B7EE-B1995F4B4264}" type="presOf" srcId="{A65450BF-CD9D-4C52-A735-FFEFFF7F5895}" destId="{8D0F618F-5A12-4466-B4C8-10990060947F}" srcOrd="0" destOrd="0" presId="urn:microsoft.com/office/officeart/2018/2/layout/IconVerticalSolidList"/>
    <dgm:cxn modelId="{136A7A5D-7036-4CE5-85BC-C1C7D0C3D881}" type="presParOf" srcId="{8D0F618F-5A12-4466-B4C8-10990060947F}" destId="{E66ED93B-9A3F-4528-80A0-899FFCD0862E}" srcOrd="0" destOrd="0" presId="urn:microsoft.com/office/officeart/2018/2/layout/IconVerticalSolidList"/>
    <dgm:cxn modelId="{5F9C2E75-770B-446D-9410-151299067FC8}" type="presParOf" srcId="{E66ED93B-9A3F-4528-80A0-899FFCD0862E}" destId="{AE11F5ED-6BF2-47EB-B3AD-F76967CC4B88}" srcOrd="0" destOrd="0" presId="urn:microsoft.com/office/officeart/2018/2/layout/IconVerticalSolidList"/>
    <dgm:cxn modelId="{592C338B-9CC7-4BFA-A67F-BBC69A048AF0}" type="presParOf" srcId="{E66ED93B-9A3F-4528-80A0-899FFCD0862E}" destId="{40AAF2EB-E0B3-4C68-A894-C49962A130D3}" srcOrd="1" destOrd="0" presId="urn:microsoft.com/office/officeart/2018/2/layout/IconVerticalSolidList"/>
    <dgm:cxn modelId="{BE4C929A-43B8-4238-8553-DC9857D73916}" type="presParOf" srcId="{E66ED93B-9A3F-4528-80A0-899FFCD0862E}" destId="{2E2D07D0-3CB2-423B-8AA3-5AA289C65E01}" srcOrd="2" destOrd="0" presId="urn:microsoft.com/office/officeart/2018/2/layout/IconVerticalSolidList"/>
    <dgm:cxn modelId="{F0E619B7-8D81-4020-8383-D7CD40B54D02}" type="presParOf" srcId="{E66ED93B-9A3F-4528-80A0-899FFCD0862E}" destId="{452F9220-BB88-4504-983D-FA06D319374A}" srcOrd="3" destOrd="0" presId="urn:microsoft.com/office/officeart/2018/2/layout/IconVerticalSolidList"/>
    <dgm:cxn modelId="{0544092B-FB5C-4676-B712-D7437D459C1C}" type="presParOf" srcId="{8D0F618F-5A12-4466-B4C8-10990060947F}" destId="{B4108E7A-F4B5-4E9B-BAD0-3E34B160011A}" srcOrd="1" destOrd="0" presId="urn:microsoft.com/office/officeart/2018/2/layout/IconVerticalSolidList"/>
    <dgm:cxn modelId="{1AFABE1B-8C1D-4272-BD18-C4328D2E04E6}" type="presParOf" srcId="{8D0F618F-5A12-4466-B4C8-10990060947F}" destId="{6BBEF9A7-7669-4554-85D4-22D452778320}" srcOrd="2" destOrd="0" presId="urn:microsoft.com/office/officeart/2018/2/layout/IconVerticalSolidList"/>
    <dgm:cxn modelId="{0B62213D-8804-4523-83C5-3DBD069E6086}" type="presParOf" srcId="{6BBEF9A7-7669-4554-85D4-22D452778320}" destId="{B3F54DEE-9727-488D-B8EE-3491FBD66360}" srcOrd="0" destOrd="0" presId="urn:microsoft.com/office/officeart/2018/2/layout/IconVerticalSolidList"/>
    <dgm:cxn modelId="{8D3D8453-876F-4AD8-932D-D3B16BC5C974}" type="presParOf" srcId="{6BBEF9A7-7669-4554-85D4-22D452778320}" destId="{B5FBE46E-70F4-40A5-A24A-FE00F9B483E8}" srcOrd="1" destOrd="0" presId="urn:microsoft.com/office/officeart/2018/2/layout/IconVerticalSolidList"/>
    <dgm:cxn modelId="{833BD7B0-C3BB-471B-88C7-3C6B0A6AB147}" type="presParOf" srcId="{6BBEF9A7-7669-4554-85D4-22D452778320}" destId="{961B6D18-0F93-4DEB-AA76-E70D3F59EA0B}" srcOrd="2" destOrd="0" presId="urn:microsoft.com/office/officeart/2018/2/layout/IconVerticalSolidList"/>
    <dgm:cxn modelId="{9FEE3A15-6EEA-450D-8118-A90287A72696}" type="presParOf" srcId="{6BBEF9A7-7669-4554-85D4-22D452778320}" destId="{35C83AEA-42ED-4507-A7D0-38DFCDEC52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65450BF-CD9D-4C52-A735-FFEFFF7F589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BC94C3-C777-44EA-A964-05F34A8EF63B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000" b="0" i="0" dirty="0">
              <a:latin typeface="Jumble" panose="02000503000000020004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Some more ML Classification algorithms (Decision Tree, Naïve Bayes, ANN etc.) can be employed to observe their performance in Predicting Maternal Health Risk.</a:t>
          </a:r>
          <a:endParaRPr lang="en-US" sz="2000" dirty="0">
            <a:latin typeface="Jumble" panose="02000503000000020004" pitchFamily="2" charset="0"/>
          </a:endParaRPr>
        </a:p>
      </dgm:t>
    </dgm:pt>
    <dgm:pt modelId="{2916AC5E-2781-4844-A370-D42ACB56FF0D}" type="parTrans" cxnId="{54E91E44-E64A-4E58-92AF-12C6B51CAF83}">
      <dgm:prSet/>
      <dgm:spPr/>
      <dgm:t>
        <a:bodyPr/>
        <a:lstStyle/>
        <a:p>
          <a:endParaRPr lang="en-US"/>
        </a:p>
      </dgm:t>
    </dgm:pt>
    <dgm:pt modelId="{1A718587-A6C6-4E53-A6FE-FE9507AF39B5}" type="sibTrans" cxnId="{54E91E44-E64A-4E58-92AF-12C6B51CAF83}">
      <dgm:prSet/>
      <dgm:spPr/>
      <dgm:t>
        <a:bodyPr/>
        <a:lstStyle/>
        <a:p>
          <a:endParaRPr lang="en-US"/>
        </a:p>
      </dgm:t>
    </dgm:pt>
    <dgm:pt modelId="{9D586E18-D450-4E37-AAD5-370560D1896E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000" b="0" i="0" dirty="0">
              <a:latin typeface="Jumble" panose="02000503000000020004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Further hyperparameter tuning </a:t>
          </a:r>
          <a:r>
            <a:rPr lang="en-US" sz="2000" dirty="0">
              <a:latin typeface="Jumble" panose="02000503000000020004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with more extended grid parameter values can be employed</a:t>
          </a:r>
          <a:r>
            <a:rPr lang="en-US" sz="2000" dirty="0">
              <a:latin typeface="Jumble" panose="02000503000000020004" pitchFamily="2" charset="0"/>
            </a:rPr>
            <a:t>. </a:t>
          </a:r>
        </a:p>
      </dgm:t>
    </dgm:pt>
    <dgm:pt modelId="{8236288B-01C3-4EB6-9A52-123B156D6AEF}" type="parTrans" cxnId="{E180446D-EAAB-4A00-85F8-FE3FB0FB2EE0}">
      <dgm:prSet/>
      <dgm:spPr/>
      <dgm:t>
        <a:bodyPr/>
        <a:lstStyle/>
        <a:p>
          <a:endParaRPr lang="en-US"/>
        </a:p>
      </dgm:t>
    </dgm:pt>
    <dgm:pt modelId="{D47F78F6-C2CD-4F3B-8561-A5459060EEB2}" type="sibTrans" cxnId="{E180446D-EAAB-4A00-85F8-FE3FB0FB2EE0}">
      <dgm:prSet/>
      <dgm:spPr/>
      <dgm:t>
        <a:bodyPr/>
        <a:lstStyle/>
        <a:p>
          <a:endParaRPr lang="en-US"/>
        </a:p>
      </dgm:t>
    </dgm:pt>
    <dgm:pt modelId="{4E52DA46-9198-4297-BCF2-D71629DA8F38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000" b="0" i="0" dirty="0">
              <a:latin typeface="Jumble" panose="02000503000000020004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Using a larger dataset or performing data augmented on the dataset should be on the card to improve the classification metrics values.</a:t>
          </a:r>
          <a:endParaRPr lang="en-US" sz="2000" dirty="0">
            <a:latin typeface="Jumble" panose="02000503000000020004" pitchFamily="2" charset="0"/>
          </a:endParaRPr>
        </a:p>
      </dgm:t>
    </dgm:pt>
    <dgm:pt modelId="{1991D5CD-0308-4CA5-9E48-76F4E21C443E}" type="parTrans" cxnId="{EC432C66-297A-4634-9E58-A04910FAD7A8}">
      <dgm:prSet/>
      <dgm:spPr/>
      <dgm:t>
        <a:bodyPr/>
        <a:lstStyle/>
        <a:p>
          <a:endParaRPr lang="en-US"/>
        </a:p>
      </dgm:t>
    </dgm:pt>
    <dgm:pt modelId="{B13E1833-24F3-4545-9DF8-6550EFC20521}" type="sibTrans" cxnId="{EC432C66-297A-4634-9E58-A04910FAD7A8}">
      <dgm:prSet/>
      <dgm:spPr/>
      <dgm:t>
        <a:bodyPr/>
        <a:lstStyle/>
        <a:p>
          <a:endParaRPr lang="en-US"/>
        </a:p>
      </dgm:t>
    </dgm:pt>
    <dgm:pt modelId="{8D0F618F-5A12-4466-B4C8-10990060947F}" type="pres">
      <dgm:prSet presAssocID="{A65450BF-CD9D-4C52-A735-FFEFFF7F5895}" presName="root" presStyleCnt="0">
        <dgm:presLayoutVars>
          <dgm:dir/>
          <dgm:resizeHandles val="exact"/>
        </dgm:presLayoutVars>
      </dgm:prSet>
      <dgm:spPr/>
    </dgm:pt>
    <dgm:pt modelId="{E66ED93B-9A3F-4528-80A0-899FFCD0862E}" type="pres">
      <dgm:prSet presAssocID="{FBBC94C3-C777-44EA-A964-05F34A8EF63B}" presName="compNode" presStyleCnt="0"/>
      <dgm:spPr/>
    </dgm:pt>
    <dgm:pt modelId="{AE11F5ED-6BF2-47EB-B3AD-F76967CC4B88}" type="pres">
      <dgm:prSet presAssocID="{FBBC94C3-C777-44EA-A964-05F34A8EF63B}" presName="bgRect" presStyleLbl="bgShp" presStyleIdx="0" presStyleCnt="3"/>
      <dgm:spPr/>
    </dgm:pt>
    <dgm:pt modelId="{40AAF2EB-E0B3-4C68-A894-C49962A130D3}" type="pres">
      <dgm:prSet presAssocID="{FBBC94C3-C777-44EA-A964-05F34A8EF63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2E2D07D0-3CB2-423B-8AA3-5AA289C65E01}" type="pres">
      <dgm:prSet presAssocID="{FBBC94C3-C777-44EA-A964-05F34A8EF63B}" presName="spaceRect" presStyleCnt="0"/>
      <dgm:spPr/>
    </dgm:pt>
    <dgm:pt modelId="{452F9220-BB88-4504-983D-FA06D319374A}" type="pres">
      <dgm:prSet presAssocID="{FBBC94C3-C777-44EA-A964-05F34A8EF63B}" presName="parTx" presStyleLbl="revTx" presStyleIdx="0" presStyleCnt="3">
        <dgm:presLayoutVars>
          <dgm:chMax val="0"/>
          <dgm:chPref val="0"/>
        </dgm:presLayoutVars>
      </dgm:prSet>
      <dgm:spPr/>
    </dgm:pt>
    <dgm:pt modelId="{B4108E7A-F4B5-4E9B-BAD0-3E34B160011A}" type="pres">
      <dgm:prSet presAssocID="{1A718587-A6C6-4E53-A6FE-FE9507AF39B5}" presName="sibTrans" presStyleCnt="0"/>
      <dgm:spPr/>
    </dgm:pt>
    <dgm:pt modelId="{6BBEF9A7-7669-4554-85D4-22D452778320}" type="pres">
      <dgm:prSet presAssocID="{9D586E18-D450-4E37-AAD5-370560D1896E}" presName="compNode" presStyleCnt="0"/>
      <dgm:spPr/>
    </dgm:pt>
    <dgm:pt modelId="{B3F54DEE-9727-488D-B8EE-3491FBD66360}" type="pres">
      <dgm:prSet presAssocID="{9D586E18-D450-4E37-AAD5-370560D1896E}" presName="bgRect" presStyleLbl="bgShp" presStyleIdx="1" presStyleCnt="3" custLinFactNeighborY="9264"/>
      <dgm:spPr/>
    </dgm:pt>
    <dgm:pt modelId="{B5FBE46E-70F4-40A5-A24A-FE00F9B483E8}" type="pres">
      <dgm:prSet presAssocID="{9D586E18-D450-4E37-AAD5-370560D1896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961B6D18-0F93-4DEB-AA76-E70D3F59EA0B}" type="pres">
      <dgm:prSet presAssocID="{9D586E18-D450-4E37-AAD5-370560D1896E}" presName="spaceRect" presStyleCnt="0"/>
      <dgm:spPr/>
    </dgm:pt>
    <dgm:pt modelId="{35C83AEA-42ED-4507-A7D0-38DFCDEC52F2}" type="pres">
      <dgm:prSet presAssocID="{9D586E18-D450-4E37-AAD5-370560D1896E}" presName="parTx" presStyleLbl="revTx" presStyleIdx="1" presStyleCnt="3" custLinFactNeighborY="12344">
        <dgm:presLayoutVars>
          <dgm:chMax val="0"/>
          <dgm:chPref val="0"/>
        </dgm:presLayoutVars>
      </dgm:prSet>
      <dgm:spPr/>
    </dgm:pt>
    <dgm:pt modelId="{32A811A8-E101-448F-A3B8-1D2B7D5968B7}" type="pres">
      <dgm:prSet presAssocID="{D47F78F6-C2CD-4F3B-8561-A5459060EEB2}" presName="sibTrans" presStyleCnt="0"/>
      <dgm:spPr/>
    </dgm:pt>
    <dgm:pt modelId="{E2A1BBD9-9208-4AC7-A577-65EE38C19B88}" type="pres">
      <dgm:prSet presAssocID="{4E52DA46-9198-4297-BCF2-D71629DA8F38}" presName="compNode" presStyleCnt="0"/>
      <dgm:spPr/>
    </dgm:pt>
    <dgm:pt modelId="{F019A8E2-6C3D-4DDC-BF6D-BFD599F4B220}" type="pres">
      <dgm:prSet presAssocID="{4E52DA46-9198-4297-BCF2-D71629DA8F38}" presName="bgRect" presStyleLbl="bgShp" presStyleIdx="2" presStyleCnt="3"/>
      <dgm:spPr/>
    </dgm:pt>
    <dgm:pt modelId="{9AB020DC-0B28-42AA-8832-1F3430D7340F}" type="pres">
      <dgm:prSet presAssocID="{4E52DA46-9198-4297-BCF2-D71629DA8F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7C4C9AF-0718-43CA-AD0C-6716CE7494AA}" type="pres">
      <dgm:prSet presAssocID="{4E52DA46-9198-4297-BCF2-D71629DA8F38}" presName="spaceRect" presStyleCnt="0"/>
      <dgm:spPr/>
    </dgm:pt>
    <dgm:pt modelId="{B1EDABFB-1B8C-4B06-94CA-0F64EFC4C969}" type="pres">
      <dgm:prSet presAssocID="{4E52DA46-9198-4297-BCF2-D71629DA8F3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4E91E44-E64A-4E58-92AF-12C6B51CAF83}" srcId="{A65450BF-CD9D-4C52-A735-FFEFFF7F5895}" destId="{FBBC94C3-C777-44EA-A964-05F34A8EF63B}" srcOrd="0" destOrd="0" parTransId="{2916AC5E-2781-4844-A370-D42ACB56FF0D}" sibTransId="{1A718587-A6C6-4E53-A6FE-FE9507AF39B5}"/>
    <dgm:cxn modelId="{EC432C66-297A-4634-9E58-A04910FAD7A8}" srcId="{A65450BF-CD9D-4C52-A735-FFEFFF7F5895}" destId="{4E52DA46-9198-4297-BCF2-D71629DA8F38}" srcOrd="2" destOrd="0" parTransId="{1991D5CD-0308-4CA5-9E48-76F4E21C443E}" sibTransId="{B13E1833-24F3-4545-9DF8-6550EFC20521}"/>
    <dgm:cxn modelId="{F75E7246-DE84-4585-8B03-1113823D1310}" type="presOf" srcId="{9D586E18-D450-4E37-AAD5-370560D1896E}" destId="{35C83AEA-42ED-4507-A7D0-38DFCDEC52F2}" srcOrd="0" destOrd="0" presId="urn:microsoft.com/office/officeart/2018/2/layout/IconVerticalSolidList"/>
    <dgm:cxn modelId="{F458F16C-E6FA-4CB9-AFAA-2BB17F28FA04}" type="presOf" srcId="{4E52DA46-9198-4297-BCF2-D71629DA8F38}" destId="{B1EDABFB-1B8C-4B06-94CA-0F64EFC4C969}" srcOrd="0" destOrd="0" presId="urn:microsoft.com/office/officeart/2018/2/layout/IconVerticalSolidList"/>
    <dgm:cxn modelId="{E180446D-EAAB-4A00-85F8-FE3FB0FB2EE0}" srcId="{A65450BF-CD9D-4C52-A735-FFEFFF7F5895}" destId="{9D586E18-D450-4E37-AAD5-370560D1896E}" srcOrd="1" destOrd="0" parTransId="{8236288B-01C3-4EB6-9A52-123B156D6AEF}" sibTransId="{D47F78F6-C2CD-4F3B-8561-A5459060EEB2}"/>
    <dgm:cxn modelId="{D4AC746E-C01B-4B56-9E2F-E3AD8DD7C99E}" type="presOf" srcId="{FBBC94C3-C777-44EA-A964-05F34A8EF63B}" destId="{452F9220-BB88-4504-983D-FA06D319374A}" srcOrd="0" destOrd="0" presId="urn:microsoft.com/office/officeart/2018/2/layout/IconVerticalSolidList"/>
    <dgm:cxn modelId="{51C85A51-40AA-4F28-B7EE-B1995F4B4264}" type="presOf" srcId="{A65450BF-CD9D-4C52-A735-FFEFFF7F5895}" destId="{8D0F618F-5A12-4466-B4C8-10990060947F}" srcOrd="0" destOrd="0" presId="urn:microsoft.com/office/officeart/2018/2/layout/IconVerticalSolidList"/>
    <dgm:cxn modelId="{136A7A5D-7036-4CE5-85BC-C1C7D0C3D881}" type="presParOf" srcId="{8D0F618F-5A12-4466-B4C8-10990060947F}" destId="{E66ED93B-9A3F-4528-80A0-899FFCD0862E}" srcOrd="0" destOrd="0" presId="urn:microsoft.com/office/officeart/2018/2/layout/IconVerticalSolidList"/>
    <dgm:cxn modelId="{5F9C2E75-770B-446D-9410-151299067FC8}" type="presParOf" srcId="{E66ED93B-9A3F-4528-80A0-899FFCD0862E}" destId="{AE11F5ED-6BF2-47EB-B3AD-F76967CC4B88}" srcOrd="0" destOrd="0" presId="urn:microsoft.com/office/officeart/2018/2/layout/IconVerticalSolidList"/>
    <dgm:cxn modelId="{592C338B-9CC7-4BFA-A67F-BBC69A048AF0}" type="presParOf" srcId="{E66ED93B-9A3F-4528-80A0-899FFCD0862E}" destId="{40AAF2EB-E0B3-4C68-A894-C49962A130D3}" srcOrd="1" destOrd="0" presId="urn:microsoft.com/office/officeart/2018/2/layout/IconVerticalSolidList"/>
    <dgm:cxn modelId="{BE4C929A-43B8-4238-8553-DC9857D73916}" type="presParOf" srcId="{E66ED93B-9A3F-4528-80A0-899FFCD0862E}" destId="{2E2D07D0-3CB2-423B-8AA3-5AA289C65E01}" srcOrd="2" destOrd="0" presId="urn:microsoft.com/office/officeart/2018/2/layout/IconVerticalSolidList"/>
    <dgm:cxn modelId="{F0E619B7-8D81-4020-8383-D7CD40B54D02}" type="presParOf" srcId="{E66ED93B-9A3F-4528-80A0-899FFCD0862E}" destId="{452F9220-BB88-4504-983D-FA06D319374A}" srcOrd="3" destOrd="0" presId="urn:microsoft.com/office/officeart/2018/2/layout/IconVerticalSolidList"/>
    <dgm:cxn modelId="{0544092B-FB5C-4676-B712-D7437D459C1C}" type="presParOf" srcId="{8D0F618F-5A12-4466-B4C8-10990060947F}" destId="{B4108E7A-F4B5-4E9B-BAD0-3E34B160011A}" srcOrd="1" destOrd="0" presId="urn:microsoft.com/office/officeart/2018/2/layout/IconVerticalSolidList"/>
    <dgm:cxn modelId="{1AFABE1B-8C1D-4272-BD18-C4328D2E04E6}" type="presParOf" srcId="{8D0F618F-5A12-4466-B4C8-10990060947F}" destId="{6BBEF9A7-7669-4554-85D4-22D452778320}" srcOrd="2" destOrd="0" presId="urn:microsoft.com/office/officeart/2018/2/layout/IconVerticalSolidList"/>
    <dgm:cxn modelId="{0B62213D-8804-4523-83C5-3DBD069E6086}" type="presParOf" srcId="{6BBEF9A7-7669-4554-85D4-22D452778320}" destId="{B3F54DEE-9727-488D-B8EE-3491FBD66360}" srcOrd="0" destOrd="0" presId="urn:microsoft.com/office/officeart/2018/2/layout/IconVerticalSolidList"/>
    <dgm:cxn modelId="{8D3D8453-876F-4AD8-932D-D3B16BC5C974}" type="presParOf" srcId="{6BBEF9A7-7669-4554-85D4-22D452778320}" destId="{B5FBE46E-70F4-40A5-A24A-FE00F9B483E8}" srcOrd="1" destOrd="0" presId="urn:microsoft.com/office/officeart/2018/2/layout/IconVerticalSolidList"/>
    <dgm:cxn modelId="{833BD7B0-C3BB-471B-88C7-3C6B0A6AB147}" type="presParOf" srcId="{6BBEF9A7-7669-4554-85D4-22D452778320}" destId="{961B6D18-0F93-4DEB-AA76-E70D3F59EA0B}" srcOrd="2" destOrd="0" presId="urn:microsoft.com/office/officeart/2018/2/layout/IconVerticalSolidList"/>
    <dgm:cxn modelId="{9FEE3A15-6EEA-450D-8118-A90287A72696}" type="presParOf" srcId="{6BBEF9A7-7669-4554-85D4-22D452778320}" destId="{35C83AEA-42ED-4507-A7D0-38DFCDEC52F2}" srcOrd="3" destOrd="0" presId="urn:microsoft.com/office/officeart/2018/2/layout/IconVerticalSolidList"/>
    <dgm:cxn modelId="{35C44591-AAA0-48C1-A889-2E948609A574}" type="presParOf" srcId="{8D0F618F-5A12-4466-B4C8-10990060947F}" destId="{32A811A8-E101-448F-A3B8-1D2B7D5968B7}" srcOrd="3" destOrd="0" presId="urn:microsoft.com/office/officeart/2018/2/layout/IconVerticalSolidList"/>
    <dgm:cxn modelId="{CBDA2A4D-836C-42CE-B47A-03C78CEA25D0}" type="presParOf" srcId="{8D0F618F-5A12-4466-B4C8-10990060947F}" destId="{E2A1BBD9-9208-4AC7-A577-65EE38C19B88}" srcOrd="4" destOrd="0" presId="urn:microsoft.com/office/officeart/2018/2/layout/IconVerticalSolidList"/>
    <dgm:cxn modelId="{B52DFBE0-DD09-4148-9924-1A781A9F5FE3}" type="presParOf" srcId="{E2A1BBD9-9208-4AC7-A577-65EE38C19B88}" destId="{F019A8E2-6C3D-4DDC-BF6D-BFD599F4B220}" srcOrd="0" destOrd="0" presId="urn:microsoft.com/office/officeart/2018/2/layout/IconVerticalSolidList"/>
    <dgm:cxn modelId="{4436CB52-C818-453D-9262-DE5D83B3F45C}" type="presParOf" srcId="{E2A1BBD9-9208-4AC7-A577-65EE38C19B88}" destId="{9AB020DC-0B28-42AA-8832-1F3430D7340F}" srcOrd="1" destOrd="0" presId="urn:microsoft.com/office/officeart/2018/2/layout/IconVerticalSolidList"/>
    <dgm:cxn modelId="{3718B230-21B3-49D2-88A2-4BA00C4467DE}" type="presParOf" srcId="{E2A1BBD9-9208-4AC7-A577-65EE38C19B88}" destId="{A7C4C9AF-0718-43CA-AD0C-6716CE7494AA}" srcOrd="2" destOrd="0" presId="urn:microsoft.com/office/officeart/2018/2/layout/IconVerticalSolidList"/>
    <dgm:cxn modelId="{44C82B19-3942-40F2-B187-2C38521D33EA}" type="presParOf" srcId="{E2A1BBD9-9208-4AC7-A577-65EE38C19B88}" destId="{B1EDABFB-1B8C-4B06-94CA-0F64EFC4C9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169E8C-7EE8-4654-BFE2-2C98BEED6970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D31A660-9AC7-46F7-982D-16FB8FB39699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This study aims to evaluate and compare the performance of three (3) supervised machine learning algorithms (Logistic regression, Support Vector Machine, and K-Nearest Neighbour) in predicting maternal health risks.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34BEC6-717E-477F-857E-652096407B2A}" type="parTrans" cxnId="{A37EE868-C09E-4F1F-94DB-59187C55C128}">
      <dgm:prSet/>
      <dgm:spPr/>
      <dgm:t>
        <a:bodyPr/>
        <a:lstStyle/>
        <a:p>
          <a:endParaRPr lang="en-US"/>
        </a:p>
      </dgm:t>
    </dgm:pt>
    <dgm:pt modelId="{AA7AD35B-5C44-4E97-88CF-ABFB9449E726}" type="sibTrans" cxnId="{A37EE868-C09E-4F1F-94DB-59187C55C128}">
      <dgm:prSet phldrT="01"/>
      <dgm:spPr/>
      <dgm:t>
        <a:bodyPr/>
        <a:lstStyle/>
        <a:p>
          <a:endParaRPr lang="en-US"/>
        </a:p>
      </dgm:t>
    </dgm:pt>
    <dgm:pt modelId="{7625C74B-B8C6-4A30-A4FB-B443784DCC74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0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Key findings: K-NN recorded the highest performance metrics, followed by the SVM, while the Logistic Regression recorded the lowest performance metrics.</a:t>
          </a:r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86BDBA-6E99-446A-8641-33644C3D283B}" type="parTrans" cxnId="{1BD03140-08F7-4C49-9D25-74D94136A464}">
      <dgm:prSet/>
      <dgm:spPr/>
      <dgm:t>
        <a:bodyPr/>
        <a:lstStyle/>
        <a:p>
          <a:endParaRPr lang="en-US"/>
        </a:p>
      </dgm:t>
    </dgm:pt>
    <dgm:pt modelId="{B3DFFA27-79B9-4AC6-9419-3D6BFB8A87B7}" type="sibTrans" cxnId="{1BD03140-08F7-4C49-9D25-74D94136A464}">
      <dgm:prSet phldrT="02"/>
      <dgm:spPr/>
      <dgm:t>
        <a:bodyPr/>
        <a:lstStyle/>
        <a:p>
          <a:endParaRPr lang="en-US"/>
        </a:p>
      </dgm:t>
    </dgm:pt>
    <dgm:pt modelId="{A4C63832-3F56-4318-B196-541D902A5E5C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This study underscores the potential of Machine Learning in Healthcare delivery, especially within the domain of Maternal health.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2B49C1-2C27-41E0-BA20-8F0EA595F68A}" type="parTrans" cxnId="{4531A205-71A5-4F8E-8722-DB83A1EEEFF6}">
      <dgm:prSet/>
      <dgm:spPr/>
      <dgm:t>
        <a:bodyPr/>
        <a:lstStyle/>
        <a:p>
          <a:endParaRPr lang="en-US"/>
        </a:p>
      </dgm:t>
    </dgm:pt>
    <dgm:pt modelId="{1630C67B-D1CE-4BF1-9E6D-79F2B5F1D90C}" type="sibTrans" cxnId="{4531A205-71A5-4F8E-8722-DB83A1EEEFF6}">
      <dgm:prSet phldrT="03"/>
      <dgm:spPr/>
      <dgm:t>
        <a:bodyPr/>
        <a:lstStyle/>
        <a:p>
          <a:endParaRPr lang="en-US"/>
        </a:p>
      </dgm:t>
    </dgm:pt>
    <dgm:pt modelId="{6D146BCF-E0A0-4437-B8AA-F5014E62E05B}" type="pres">
      <dgm:prSet presAssocID="{08169E8C-7EE8-4654-BFE2-2C98BEED6970}" presName="root" presStyleCnt="0">
        <dgm:presLayoutVars>
          <dgm:dir/>
          <dgm:resizeHandles val="exact"/>
        </dgm:presLayoutVars>
      </dgm:prSet>
      <dgm:spPr/>
    </dgm:pt>
    <dgm:pt modelId="{F51DC351-7BB4-47A5-B1BD-33206D12A65D}" type="pres">
      <dgm:prSet presAssocID="{DD31A660-9AC7-46F7-982D-16FB8FB39699}" presName="compNode" presStyleCnt="0"/>
      <dgm:spPr/>
    </dgm:pt>
    <dgm:pt modelId="{44840A60-D4CA-45F2-B9B3-282CBD411ECF}" type="pres">
      <dgm:prSet presAssocID="{DD31A660-9AC7-46F7-982D-16FB8FB39699}" presName="bgRect" presStyleLbl="bgShp" presStyleIdx="0" presStyleCnt="3"/>
      <dgm:spPr/>
    </dgm:pt>
    <dgm:pt modelId="{13DA554C-0D9E-4515-A032-324A5A476438}" type="pres">
      <dgm:prSet presAssocID="{DD31A660-9AC7-46F7-982D-16FB8FB3969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F6284C47-A634-4082-8C2E-6D3FF241564D}" type="pres">
      <dgm:prSet presAssocID="{DD31A660-9AC7-46F7-982D-16FB8FB39699}" presName="spaceRect" presStyleCnt="0"/>
      <dgm:spPr/>
    </dgm:pt>
    <dgm:pt modelId="{F06DC319-E3DF-4318-BBF9-1D152483E755}" type="pres">
      <dgm:prSet presAssocID="{DD31A660-9AC7-46F7-982D-16FB8FB39699}" presName="parTx" presStyleLbl="revTx" presStyleIdx="0" presStyleCnt="3">
        <dgm:presLayoutVars>
          <dgm:chMax val="0"/>
          <dgm:chPref val="0"/>
        </dgm:presLayoutVars>
      </dgm:prSet>
      <dgm:spPr/>
    </dgm:pt>
    <dgm:pt modelId="{36699ABF-9CEC-49C3-A028-9ABB6C9804B0}" type="pres">
      <dgm:prSet presAssocID="{AA7AD35B-5C44-4E97-88CF-ABFB9449E726}" presName="sibTrans" presStyleCnt="0"/>
      <dgm:spPr/>
    </dgm:pt>
    <dgm:pt modelId="{82B62A96-B683-44A8-80D0-94D15FBF9255}" type="pres">
      <dgm:prSet presAssocID="{7625C74B-B8C6-4A30-A4FB-B443784DCC74}" presName="compNode" presStyleCnt="0"/>
      <dgm:spPr/>
    </dgm:pt>
    <dgm:pt modelId="{FB542BD1-CB75-4BE7-A312-D4533CA5EF38}" type="pres">
      <dgm:prSet presAssocID="{7625C74B-B8C6-4A30-A4FB-B443784DCC74}" presName="bgRect" presStyleLbl="bgShp" presStyleIdx="1" presStyleCnt="3"/>
      <dgm:spPr/>
    </dgm:pt>
    <dgm:pt modelId="{1B85DB78-E22F-4854-9AA0-099E3D78FDAF}" type="pres">
      <dgm:prSet presAssocID="{7625C74B-B8C6-4A30-A4FB-B443784DCC7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C7DF561-7CA6-441A-BB5F-7D125D9BA50D}" type="pres">
      <dgm:prSet presAssocID="{7625C74B-B8C6-4A30-A4FB-B443784DCC74}" presName="spaceRect" presStyleCnt="0"/>
      <dgm:spPr/>
    </dgm:pt>
    <dgm:pt modelId="{C383B8D7-60FA-40CF-B2DF-681BF7CD052C}" type="pres">
      <dgm:prSet presAssocID="{7625C74B-B8C6-4A30-A4FB-B443784DCC74}" presName="parTx" presStyleLbl="revTx" presStyleIdx="1" presStyleCnt="3">
        <dgm:presLayoutVars>
          <dgm:chMax val="0"/>
          <dgm:chPref val="0"/>
        </dgm:presLayoutVars>
      </dgm:prSet>
      <dgm:spPr/>
    </dgm:pt>
    <dgm:pt modelId="{308A7FF5-8015-48A0-B405-0A368FE2FBF0}" type="pres">
      <dgm:prSet presAssocID="{B3DFFA27-79B9-4AC6-9419-3D6BFB8A87B7}" presName="sibTrans" presStyleCnt="0"/>
      <dgm:spPr/>
    </dgm:pt>
    <dgm:pt modelId="{ACE1C40F-EBE2-4FFF-B1B0-B02D7A2D081E}" type="pres">
      <dgm:prSet presAssocID="{A4C63832-3F56-4318-B196-541D902A5E5C}" presName="compNode" presStyleCnt="0"/>
      <dgm:spPr/>
    </dgm:pt>
    <dgm:pt modelId="{8FB74320-447A-48B0-A25D-6D4F15EAF903}" type="pres">
      <dgm:prSet presAssocID="{A4C63832-3F56-4318-B196-541D902A5E5C}" presName="bgRect" presStyleLbl="bgShp" presStyleIdx="2" presStyleCnt="3"/>
      <dgm:spPr/>
    </dgm:pt>
    <dgm:pt modelId="{0F8FE6FD-55A4-439C-8A20-4AF54BA7BA57}" type="pres">
      <dgm:prSet presAssocID="{A4C63832-3F56-4318-B196-541D902A5E5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D999B147-E256-41C7-8FB2-289249889EDE}" type="pres">
      <dgm:prSet presAssocID="{A4C63832-3F56-4318-B196-541D902A5E5C}" presName="spaceRect" presStyleCnt="0"/>
      <dgm:spPr/>
    </dgm:pt>
    <dgm:pt modelId="{3DCEBEC1-3BCF-4FA0-861B-FD2A2DD94EC8}" type="pres">
      <dgm:prSet presAssocID="{A4C63832-3F56-4318-B196-541D902A5E5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531A205-71A5-4F8E-8722-DB83A1EEEFF6}" srcId="{08169E8C-7EE8-4654-BFE2-2C98BEED6970}" destId="{A4C63832-3F56-4318-B196-541D902A5E5C}" srcOrd="2" destOrd="0" parTransId="{842B49C1-2C27-41E0-BA20-8F0EA595F68A}" sibTransId="{1630C67B-D1CE-4BF1-9E6D-79F2B5F1D90C}"/>
    <dgm:cxn modelId="{F256082C-BBDE-4E34-B645-66810E66D986}" type="presOf" srcId="{A4C63832-3F56-4318-B196-541D902A5E5C}" destId="{3DCEBEC1-3BCF-4FA0-861B-FD2A2DD94EC8}" srcOrd="0" destOrd="0" presId="urn:microsoft.com/office/officeart/2018/2/layout/IconVerticalSolidList"/>
    <dgm:cxn modelId="{1BD03140-08F7-4C49-9D25-74D94136A464}" srcId="{08169E8C-7EE8-4654-BFE2-2C98BEED6970}" destId="{7625C74B-B8C6-4A30-A4FB-B443784DCC74}" srcOrd="1" destOrd="0" parTransId="{F086BDBA-6E99-446A-8641-33644C3D283B}" sibTransId="{B3DFFA27-79B9-4AC6-9419-3D6BFB8A87B7}"/>
    <dgm:cxn modelId="{A37EE868-C09E-4F1F-94DB-59187C55C128}" srcId="{08169E8C-7EE8-4654-BFE2-2C98BEED6970}" destId="{DD31A660-9AC7-46F7-982D-16FB8FB39699}" srcOrd="0" destOrd="0" parTransId="{6C34BEC6-717E-477F-857E-652096407B2A}" sibTransId="{AA7AD35B-5C44-4E97-88CF-ABFB9449E726}"/>
    <dgm:cxn modelId="{4DD74453-7CB4-471C-B69A-2EFDEFA02807}" type="presOf" srcId="{7625C74B-B8C6-4A30-A4FB-B443784DCC74}" destId="{C383B8D7-60FA-40CF-B2DF-681BF7CD052C}" srcOrd="0" destOrd="0" presId="urn:microsoft.com/office/officeart/2018/2/layout/IconVerticalSolidList"/>
    <dgm:cxn modelId="{043A21BF-F544-4B08-948F-0AD6F65AB0E9}" type="presOf" srcId="{DD31A660-9AC7-46F7-982D-16FB8FB39699}" destId="{F06DC319-E3DF-4318-BBF9-1D152483E755}" srcOrd="0" destOrd="0" presId="urn:microsoft.com/office/officeart/2018/2/layout/IconVerticalSolidList"/>
    <dgm:cxn modelId="{796A1ED0-2E25-4B8A-AE3B-EFB3A57CD53B}" type="presOf" srcId="{08169E8C-7EE8-4654-BFE2-2C98BEED6970}" destId="{6D146BCF-E0A0-4437-B8AA-F5014E62E05B}" srcOrd="0" destOrd="0" presId="urn:microsoft.com/office/officeart/2018/2/layout/IconVerticalSolidList"/>
    <dgm:cxn modelId="{D0FEE25A-609C-4BA9-A2A1-72CC6F1257A5}" type="presParOf" srcId="{6D146BCF-E0A0-4437-B8AA-F5014E62E05B}" destId="{F51DC351-7BB4-47A5-B1BD-33206D12A65D}" srcOrd="0" destOrd="0" presId="urn:microsoft.com/office/officeart/2018/2/layout/IconVerticalSolidList"/>
    <dgm:cxn modelId="{5A6E61C2-2BF6-4BA2-AD79-414310C0F177}" type="presParOf" srcId="{F51DC351-7BB4-47A5-B1BD-33206D12A65D}" destId="{44840A60-D4CA-45F2-B9B3-282CBD411ECF}" srcOrd="0" destOrd="0" presId="urn:microsoft.com/office/officeart/2018/2/layout/IconVerticalSolidList"/>
    <dgm:cxn modelId="{4691E75B-732F-48E8-A04B-02E82CEB41F2}" type="presParOf" srcId="{F51DC351-7BB4-47A5-B1BD-33206D12A65D}" destId="{13DA554C-0D9E-4515-A032-324A5A476438}" srcOrd="1" destOrd="0" presId="urn:microsoft.com/office/officeart/2018/2/layout/IconVerticalSolidList"/>
    <dgm:cxn modelId="{BD68497D-037A-4B55-8C2A-032CD82E9C9C}" type="presParOf" srcId="{F51DC351-7BB4-47A5-B1BD-33206D12A65D}" destId="{F6284C47-A634-4082-8C2E-6D3FF241564D}" srcOrd="2" destOrd="0" presId="urn:microsoft.com/office/officeart/2018/2/layout/IconVerticalSolidList"/>
    <dgm:cxn modelId="{1C6B2E4B-5C09-4E0F-9544-6414FF45B70D}" type="presParOf" srcId="{F51DC351-7BB4-47A5-B1BD-33206D12A65D}" destId="{F06DC319-E3DF-4318-BBF9-1D152483E755}" srcOrd="3" destOrd="0" presId="urn:microsoft.com/office/officeart/2018/2/layout/IconVerticalSolidList"/>
    <dgm:cxn modelId="{73E229A5-F304-43C6-869A-BF0D90A8BCF2}" type="presParOf" srcId="{6D146BCF-E0A0-4437-B8AA-F5014E62E05B}" destId="{36699ABF-9CEC-49C3-A028-9ABB6C9804B0}" srcOrd="1" destOrd="0" presId="urn:microsoft.com/office/officeart/2018/2/layout/IconVerticalSolidList"/>
    <dgm:cxn modelId="{159C3C86-6910-40A9-A9D6-78427E4AF0C2}" type="presParOf" srcId="{6D146BCF-E0A0-4437-B8AA-F5014E62E05B}" destId="{82B62A96-B683-44A8-80D0-94D15FBF9255}" srcOrd="2" destOrd="0" presId="urn:microsoft.com/office/officeart/2018/2/layout/IconVerticalSolidList"/>
    <dgm:cxn modelId="{23E03E05-5ACE-4454-8CB0-83460D6DE81B}" type="presParOf" srcId="{82B62A96-B683-44A8-80D0-94D15FBF9255}" destId="{FB542BD1-CB75-4BE7-A312-D4533CA5EF38}" srcOrd="0" destOrd="0" presId="urn:microsoft.com/office/officeart/2018/2/layout/IconVerticalSolidList"/>
    <dgm:cxn modelId="{18189866-6072-4258-A54E-0FEDA0575754}" type="presParOf" srcId="{82B62A96-B683-44A8-80D0-94D15FBF9255}" destId="{1B85DB78-E22F-4854-9AA0-099E3D78FDAF}" srcOrd="1" destOrd="0" presId="urn:microsoft.com/office/officeart/2018/2/layout/IconVerticalSolidList"/>
    <dgm:cxn modelId="{6F2BD4A9-8393-4B11-82D5-49873C08F566}" type="presParOf" srcId="{82B62A96-B683-44A8-80D0-94D15FBF9255}" destId="{8C7DF561-7CA6-441A-BB5F-7D125D9BA50D}" srcOrd="2" destOrd="0" presId="urn:microsoft.com/office/officeart/2018/2/layout/IconVerticalSolidList"/>
    <dgm:cxn modelId="{24FEB059-4BE1-45A5-8AE9-DA5E8ADF5BE6}" type="presParOf" srcId="{82B62A96-B683-44A8-80D0-94D15FBF9255}" destId="{C383B8D7-60FA-40CF-B2DF-681BF7CD052C}" srcOrd="3" destOrd="0" presId="urn:microsoft.com/office/officeart/2018/2/layout/IconVerticalSolidList"/>
    <dgm:cxn modelId="{8A922D76-5863-4086-985C-8A3A0BD54094}" type="presParOf" srcId="{6D146BCF-E0A0-4437-B8AA-F5014E62E05B}" destId="{308A7FF5-8015-48A0-B405-0A368FE2FBF0}" srcOrd="3" destOrd="0" presId="urn:microsoft.com/office/officeart/2018/2/layout/IconVerticalSolidList"/>
    <dgm:cxn modelId="{5EEF4645-A4BA-4A41-AD05-E8698AC8F690}" type="presParOf" srcId="{6D146BCF-E0A0-4437-B8AA-F5014E62E05B}" destId="{ACE1C40F-EBE2-4FFF-B1B0-B02D7A2D081E}" srcOrd="4" destOrd="0" presId="urn:microsoft.com/office/officeart/2018/2/layout/IconVerticalSolidList"/>
    <dgm:cxn modelId="{D3433A22-9E1C-4F55-AA16-FED1E67CAF4C}" type="presParOf" srcId="{ACE1C40F-EBE2-4FFF-B1B0-B02D7A2D081E}" destId="{8FB74320-447A-48B0-A25D-6D4F15EAF903}" srcOrd="0" destOrd="0" presId="urn:microsoft.com/office/officeart/2018/2/layout/IconVerticalSolidList"/>
    <dgm:cxn modelId="{3D724F82-4120-4040-BF5B-FAA7D02D2E6C}" type="presParOf" srcId="{ACE1C40F-EBE2-4FFF-B1B0-B02D7A2D081E}" destId="{0F8FE6FD-55A4-439C-8A20-4AF54BA7BA57}" srcOrd="1" destOrd="0" presId="urn:microsoft.com/office/officeart/2018/2/layout/IconVerticalSolidList"/>
    <dgm:cxn modelId="{7A15DD60-1CED-42A5-9A51-1EFE889A2A99}" type="presParOf" srcId="{ACE1C40F-EBE2-4FFF-B1B0-B02D7A2D081E}" destId="{D999B147-E256-41C7-8FB2-289249889EDE}" srcOrd="2" destOrd="0" presId="urn:microsoft.com/office/officeart/2018/2/layout/IconVerticalSolidList"/>
    <dgm:cxn modelId="{5CF2A92D-347D-4529-B1F2-ACD31F71A91C}" type="presParOf" srcId="{ACE1C40F-EBE2-4FFF-B1B0-B02D7A2D081E}" destId="{3DCEBEC1-3BCF-4FA0-861B-FD2A2DD94EC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1DE774-60F1-46A8-818E-81F4F7F18FC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214D1A-652B-4DD2-B9F9-276485A57F5C}">
      <dgm:prSet custT="1"/>
      <dgm:spPr/>
      <dgm:t>
        <a:bodyPr/>
        <a:lstStyle/>
        <a:p>
          <a:r>
            <a:rPr lang="en-US" sz="1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ML has found applicability in healthcare in predicting patient outcomes with a significant level of accuracy [1].</a:t>
          </a:r>
        </a:p>
      </dgm:t>
    </dgm:pt>
    <dgm:pt modelId="{2C968BB6-92C2-4652-A7E4-32966FBDD977}" type="parTrans" cxnId="{EAB66BD3-7B95-4D93-B8AB-C975ED2C4A49}">
      <dgm:prSet/>
      <dgm:spPr/>
      <dgm:t>
        <a:bodyPr/>
        <a:lstStyle/>
        <a:p>
          <a:endParaRPr lang="en-US"/>
        </a:p>
      </dgm:t>
    </dgm:pt>
    <dgm:pt modelId="{A60A2A3C-E753-471D-913C-70301A666DC7}" type="sibTrans" cxnId="{EAB66BD3-7B95-4D93-B8AB-C975ED2C4A49}">
      <dgm:prSet/>
      <dgm:spPr/>
      <dgm:t>
        <a:bodyPr/>
        <a:lstStyle/>
        <a:p>
          <a:endParaRPr lang="en-US"/>
        </a:p>
      </dgm:t>
    </dgm:pt>
    <dgm:pt modelId="{2EBC6A4D-90D4-4C72-A874-2178E1F9C9AA}">
      <dgm:prSet custT="1"/>
      <dgm:spPr/>
      <dgm:t>
        <a:bodyPr/>
        <a:lstStyle/>
        <a:p>
          <a:r>
            <a:rPr lang="en-US" sz="1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ML is increasingly being used in predicting future Maternal Health Risks [2].</a:t>
          </a:r>
        </a:p>
      </dgm:t>
    </dgm:pt>
    <dgm:pt modelId="{302D23FF-07EC-485E-9691-2B5A469F8A56}" type="parTrans" cxnId="{FB124E2A-E80A-4374-8A59-46BEB8FF45D7}">
      <dgm:prSet/>
      <dgm:spPr/>
      <dgm:t>
        <a:bodyPr/>
        <a:lstStyle/>
        <a:p>
          <a:endParaRPr lang="en-US"/>
        </a:p>
      </dgm:t>
    </dgm:pt>
    <dgm:pt modelId="{3BFD1800-BD7F-4D06-9F8C-13FFFC9A0E3F}" type="sibTrans" cxnId="{FB124E2A-E80A-4374-8A59-46BEB8FF45D7}">
      <dgm:prSet/>
      <dgm:spPr/>
      <dgm:t>
        <a:bodyPr/>
        <a:lstStyle/>
        <a:p>
          <a:endParaRPr lang="en-US"/>
        </a:p>
      </dgm:t>
    </dgm:pt>
    <dgm:pt modelId="{E8450E4F-E0B1-403E-988D-948B4AD22D07}">
      <dgm:prSet custT="1"/>
      <dgm:spPr/>
      <dgm:t>
        <a:bodyPr/>
        <a:lstStyle/>
        <a:p>
          <a:r>
            <a:rPr lang="en-US" sz="1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We used (3) ML algorithms (LR, SVM, and K-NN) to predict Maternal Health Risks.</a:t>
          </a:r>
        </a:p>
      </dgm:t>
    </dgm:pt>
    <dgm:pt modelId="{6C67B634-1BAD-43B7-8DD0-238A840C38C2}" type="parTrans" cxnId="{A3011231-D4F5-4903-B8CD-633A450A36A5}">
      <dgm:prSet/>
      <dgm:spPr/>
      <dgm:t>
        <a:bodyPr/>
        <a:lstStyle/>
        <a:p>
          <a:endParaRPr lang="en-US"/>
        </a:p>
      </dgm:t>
    </dgm:pt>
    <dgm:pt modelId="{E3E0CCB7-1ECC-46B7-A087-FAD322AF2EF3}" type="sibTrans" cxnId="{A3011231-D4F5-4903-B8CD-633A450A36A5}">
      <dgm:prSet/>
      <dgm:spPr/>
      <dgm:t>
        <a:bodyPr/>
        <a:lstStyle/>
        <a:p>
          <a:endParaRPr lang="en-US"/>
        </a:p>
      </dgm:t>
    </dgm:pt>
    <dgm:pt modelId="{315BE690-AFB3-4602-AB69-F1D3CDCFD6AA}">
      <dgm:prSet custT="1"/>
      <dgm:spPr/>
      <dgm:t>
        <a:bodyPr/>
        <a:lstStyle/>
        <a:p>
          <a:r>
            <a:rPr lang="en-US" sz="1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The dataset chosen for this work was obtained from the UCI Machine Learning Data repository.</a:t>
          </a:r>
        </a:p>
      </dgm:t>
    </dgm:pt>
    <dgm:pt modelId="{2A3AA887-27ED-425F-949F-1917987DB55B}" type="parTrans" cxnId="{76F1A94A-3C1D-4F62-9614-12BBBE125207}">
      <dgm:prSet/>
      <dgm:spPr/>
      <dgm:t>
        <a:bodyPr/>
        <a:lstStyle/>
        <a:p>
          <a:endParaRPr lang="en-US"/>
        </a:p>
      </dgm:t>
    </dgm:pt>
    <dgm:pt modelId="{7BFF8557-4A37-4804-971A-3D3793646F81}" type="sibTrans" cxnId="{76F1A94A-3C1D-4F62-9614-12BBBE125207}">
      <dgm:prSet/>
      <dgm:spPr/>
      <dgm:t>
        <a:bodyPr/>
        <a:lstStyle/>
        <a:p>
          <a:endParaRPr lang="en-US"/>
        </a:p>
      </dgm:t>
    </dgm:pt>
    <dgm:pt modelId="{2DDD2020-9CB0-4F57-A034-A9435DA660AC}">
      <dgm:prSet custT="1"/>
      <dgm:spPr/>
      <dgm:t>
        <a:bodyPr/>
        <a:lstStyle/>
        <a:p>
          <a:r>
            <a:rPr lang="en-US" sz="1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This study aims to harness the potential to identify optimal algorithms for predicting maternal health risks.</a:t>
          </a:r>
        </a:p>
      </dgm:t>
    </dgm:pt>
    <dgm:pt modelId="{B617B72A-9F8F-4893-A973-5B41D45D978D}" type="parTrans" cxnId="{A74973E6-3ABC-412A-B510-3D82AB091556}">
      <dgm:prSet/>
      <dgm:spPr/>
      <dgm:t>
        <a:bodyPr/>
        <a:lstStyle/>
        <a:p>
          <a:endParaRPr lang="en-US"/>
        </a:p>
      </dgm:t>
    </dgm:pt>
    <dgm:pt modelId="{CE1B5AC9-5542-46A0-9D53-3F1512A322CC}" type="sibTrans" cxnId="{A74973E6-3ABC-412A-B510-3D82AB091556}">
      <dgm:prSet/>
      <dgm:spPr/>
      <dgm:t>
        <a:bodyPr/>
        <a:lstStyle/>
        <a:p>
          <a:endParaRPr lang="en-US"/>
        </a:p>
      </dgm:t>
    </dgm:pt>
    <dgm:pt modelId="{93F4CFA7-9801-433D-A628-C046A8711E1B}" type="pres">
      <dgm:prSet presAssocID="{371DE774-60F1-46A8-818E-81F4F7F18FC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DC5FFB5-514A-4B22-88A3-7AC81F2DD600}" type="pres">
      <dgm:prSet presAssocID="{A4214D1A-652B-4DD2-B9F9-276485A57F5C}" presName="hierRoot1" presStyleCnt="0"/>
      <dgm:spPr/>
    </dgm:pt>
    <dgm:pt modelId="{2F1D28AE-27D2-442E-8969-DE8CD88A16F7}" type="pres">
      <dgm:prSet presAssocID="{A4214D1A-652B-4DD2-B9F9-276485A57F5C}" presName="composite" presStyleCnt="0"/>
      <dgm:spPr/>
    </dgm:pt>
    <dgm:pt modelId="{7F2DF5E1-107C-48B4-9E89-A1C1FD6C6BE6}" type="pres">
      <dgm:prSet presAssocID="{A4214D1A-652B-4DD2-B9F9-276485A57F5C}" presName="background" presStyleLbl="node0" presStyleIdx="0" presStyleCnt="5"/>
      <dgm:spPr/>
    </dgm:pt>
    <dgm:pt modelId="{20679A42-9A29-402C-8468-9A15FEDED936}" type="pres">
      <dgm:prSet presAssocID="{A4214D1A-652B-4DD2-B9F9-276485A57F5C}" presName="text" presStyleLbl="fgAcc0" presStyleIdx="0" presStyleCnt="5" custScaleX="113426" custScaleY="156145">
        <dgm:presLayoutVars>
          <dgm:chPref val="3"/>
        </dgm:presLayoutVars>
      </dgm:prSet>
      <dgm:spPr/>
    </dgm:pt>
    <dgm:pt modelId="{5BE54E4C-6772-47ED-BCBD-02CC367ABCB5}" type="pres">
      <dgm:prSet presAssocID="{A4214D1A-652B-4DD2-B9F9-276485A57F5C}" presName="hierChild2" presStyleCnt="0"/>
      <dgm:spPr/>
    </dgm:pt>
    <dgm:pt modelId="{D3687ED8-29AC-4EA5-9636-75113FEDCA16}" type="pres">
      <dgm:prSet presAssocID="{2EBC6A4D-90D4-4C72-A874-2178E1F9C9AA}" presName="hierRoot1" presStyleCnt="0"/>
      <dgm:spPr/>
    </dgm:pt>
    <dgm:pt modelId="{689EF836-7DBA-462D-A6B6-C14EDA21C4AC}" type="pres">
      <dgm:prSet presAssocID="{2EBC6A4D-90D4-4C72-A874-2178E1F9C9AA}" presName="composite" presStyleCnt="0"/>
      <dgm:spPr/>
    </dgm:pt>
    <dgm:pt modelId="{54EC0C57-8228-4CF9-A973-54169E25A958}" type="pres">
      <dgm:prSet presAssocID="{2EBC6A4D-90D4-4C72-A874-2178E1F9C9AA}" presName="background" presStyleLbl="node0" presStyleIdx="1" presStyleCnt="5"/>
      <dgm:spPr/>
    </dgm:pt>
    <dgm:pt modelId="{E160C93B-0D86-4C8D-BA2B-43261BFB9C94}" type="pres">
      <dgm:prSet presAssocID="{2EBC6A4D-90D4-4C72-A874-2178E1F9C9AA}" presName="text" presStyleLbl="fgAcc0" presStyleIdx="1" presStyleCnt="5" custScaleX="109612" custScaleY="152784">
        <dgm:presLayoutVars>
          <dgm:chPref val="3"/>
        </dgm:presLayoutVars>
      </dgm:prSet>
      <dgm:spPr/>
    </dgm:pt>
    <dgm:pt modelId="{3FBF289D-6C5A-4840-A30B-850745C0C8FD}" type="pres">
      <dgm:prSet presAssocID="{2EBC6A4D-90D4-4C72-A874-2178E1F9C9AA}" presName="hierChild2" presStyleCnt="0"/>
      <dgm:spPr/>
    </dgm:pt>
    <dgm:pt modelId="{6BEC938D-871D-4854-8B33-8DEBFD1EBAA1}" type="pres">
      <dgm:prSet presAssocID="{E8450E4F-E0B1-403E-988D-948B4AD22D07}" presName="hierRoot1" presStyleCnt="0"/>
      <dgm:spPr/>
    </dgm:pt>
    <dgm:pt modelId="{09AD1A2A-BAEB-45CD-BCFC-93CF51D00C2C}" type="pres">
      <dgm:prSet presAssocID="{E8450E4F-E0B1-403E-988D-948B4AD22D07}" presName="composite" presStyleCnt="0"/>
      <dgm:spPr/>
    </dgm:pt>
    <dgm:pt modelId="{734557AF-E87D-4AF4-B41E-53B3B688E084}" type="pres">
      <dgm:prSet presAssocID="{E8450E4F-E0B1-403E-988D-948B4AD22D07}" presName="background" presStyleLbl="node0" presStyleIdx="2" presStyleCnt="5"/>
      <dgm:spPr/>
    </dgm:pt>
    <dgm:pt modelId="{741E9E53-C609-4C7C-A848-38F7CF76F811}" type="pres">
      <dgm:prSet presAssocID="{E8450E4F-E0B1-403E-988D-948B4AD22D07}" presName="text" presStyleLbl="fgAcc0" presStyleIdx="2" presStyleCnt="5" custScaleX="109670" custScaleY="156145">
        <dgm:presLayoutVars>
          <dgm:chPref val="3"/>
        </dgm:presLayoutVars>
      </dgm:prSet>
      <dgm:spPr/>
    </dgm:pt>
    <dgm:pt modelId="{96188917-5819-4702-A3F3-439BB1F7AC82}" type="pres">
      <dgm:prSet presAssocID="{E8450E4F-E0B1-403E-988D-948B4AD22D07}" presName="hierChild2" presStyleCnt="0"/>
      <dgm:spPr/>
    </dgm:pt>
    <dgm:pt modelId="{C33AC01D-8FDD-40F8-85AA-945D5D1195F8}" type="pres">
      <dgm:prSet presAssocID="{315BE690-AFB3-4602-AB69-F1D3CDCFD6AA}" presName="hierRoot1" presStyleCnt="0"/>
      <dgm:spPr/>
    </dgm:pt>
    <dgm:pt modelId="{6251C533-A375-4A7C-8D0E-5DC902809F22}" type="pres">
      <dgm:prSet presAssocID="{315BE690-AFB3-4602-AB69-F1D3CDCFD6AA}" presName="composite" presStyleCnt="0"/>
      <dgm:spPr/>
    </dgm:pt>
    <dgm:pt modelId="{2DF32D80-9499-46F9-AB2A-54086D3BB0DC}" type="pres">
      <dgm:prSet presAssocID="{315BE690-AFB3-4602-AB69-F1D3CDCFD6AA}" presName="background" presStyleLbl="node0" presStyleIdx="3" presStyleCnt="5"/>
      <dgm:spPr/>
    </dgm:pt>
    <dgm:pt modelId="{D7B7D077-57C1-435B-B9A0-3C341046A3CE}" type="pres">
      <dgm:prSet presAssocID="{315BE690-AFB3-4602-AB69-F1D3CDCFD6AA}" presName="text" presStyleLbl="fgAcc0" presStyleIdx="3" presStyleCnt="5" custScaleX="109639" custScaleY="160258">
        <dgm:presLayoutVars>
          <dgm:chPref val="3"/>
        </dgm:presLayoutVars>
      </dgm:prSet>
      <dgm:spPr/>
    </dgm:pt>
    <dgm:pt modelId="{B510CFEA-9C90-436B-B0E4-323306FF7F6F}" type="pres">
      <dgm:prSet presAssocID="{315BE690-AFB3-4602-AB69-F1D3CDCFD6AA}" presName="hierChild2" presStyleCnt="0"/>
      <dgm:spPr/>
    </dgm:pt>
    <dgm:pt modelId="{C8656528-7159-4B23-A3FE-1C88E530CE24}" type="pres">
      <dgm:prSet presAssocID="{2DDD2020-9CB0-4F57-A034-A9435DA660AC}" presName="hierRoot1" presStyleCnt="0"/>
      <dgm:spPr/>
    </dgm:pt>
    <dgm:pt modelId="{7427C10D-7887-41D7-9584-4E5E0C6CCE5C}" type="pres">
      <dgm:prSet presAssocID="{2DDD2020-9CB0-4F57-A034-A9435DA660AC}" presName="composite" presStyleCnt="0"/>
      <dgm:spPr/>
    </dgm:pt>
    <dgm:pt modelId="{BD4118FA-F551-4FE4-BA6B-2B3F6244A2CE}" type="pres">
      <dgm:prSet presAssocID="{2DDD2020-9CB0-4F57-A034-A9435DA660AC}" presName="background" presStyleLbl="node0" presStyleIdx="4" presStyleCnt="5"/>
      <dgm:spPr/>
    </dgm:pt>
    <dgm:pt modelId="{1190773F-0DEF-4A3E-9F58-D3BE279D3521}" type="pres">
      <dgm:prSet presAssocID="{2DDD2020-9CB0-4F57-A034-A9435DA660AC}" presName="text" presStyleLbl="fgAcc0" presStyleIdx="4" presStyleCnt="5" custScaleX="117380" custScaleY="155522">
        <dgm:presLayoutVars>
          <dgm:chPref val="3"/>
        </dgm:presLayoutVars>
      </dgm:prSet>
      <dgm:spPr/>
    </dgm:pt>
    <dgm:pt modelId="{9F307F47-312F-4267-A032-C92CAF87D1B8}" type="pres">
      <dgm:prSet presAssocID="{2DDD2020-9CB0-4F57-A034-A9435DA660AC}" presName="hierChild2" presStyleCnt="0"/>
      <dgm:spPr/>
    </dgm:pt>
  </dgm:ptLst>
  <dgm:cxnLst>
    <dgm:cxn modelId="{210DD404-40EB-47D8-8815-F9EC7E139672}" type="presOf" srcId="{315BE690-AFB3-4602-AB69-F1D3CDCFD6AA}" destId="{D7B7D077-57C1-435B-B9A0-3C341046A3CE}" srcOrd="0" destOrd="0" presId="urn:microsoft.com/office/officeart/2005/8/layout/hierarchy1"/>
    <dgm:cxn modelId="{408D8C1D-85B2-420F-9E14-88C540DFC36F}" type="presOf" srcId="{2EBC6A4D-90D4-4C72-A874-2178E1F9C9AA}" destId="{E160C93B-0D86-4C8D-BA2B-43261BFB9C94}" srcOrd="0" destOrd="0" presId="urn:microsoft.com/office/officeart/2005/8/layout/hierarchy1"/>
    <dgm:cxn modelId="{FB124E2A-E80A-4374-8A59-46BEB8FF45D7}" srcId="{371DE774-60F1-46A8-818E-81F4F7F18FC7}" destId="{2EBC6A4D-90D4-4C72-A874-2178E1F9C9AA}" srcOrd="1" destOrd="0" parTransId="{302D23FF-07EC-485E-9691-2B5A469F8A56}" sibTransId="{3BFD1800-BD7F-4D06-9F8C-13FFFC9A0E3F}"/>
    <dgm:cxn modelId="{A3011231-D4F5-4903-B8CD-633A450A36A5}" srcId="{371DE774-60F1-46A8-818E-81F4F7F18FC7}" destId="{E8450E4F-E0B1-403E-988D-948B4AD22D07}" srcOrd="2" destOrd="0" parTransId="{6C67B634-1BAD-43B7-8DD0-238A840C38C2}" sibTransId="{E3E0CCB7-1ECC-46B7-A087-FAD322AF2EF3}"/>
    <dgm:cxn modelId="{76F1A94A-3C1D-4F62-9614-12BBBE125207}" srcId="{371DE774-60F1-46A8-818E-81F4F7F18FC7}" destId="{315BE690-AFB3-4602-AB69-F1D3CDCFD6AA}" srcOrd="3" destOrd="0" parTransId="{2A3AA887-27ED-425F-949F-1917987DB55B}" sibTransId="{7BFF8557-4A37-4804-971A-3D3793646F81}"/>
    <dgm:cxn modelId="{714F4F8C-23F2-4D87-BF1C-A72D60BA47CE}" type="presOf" srcId="{2DDD2020-9CB0-4F57-A034-A9435DA660AC}" destId="{1190773F-0DEF-4A3E-9F58-D3BE279D3521}" srcOrd="0" destOrd="0" presId="urn:microsoft.com/office/officeart/2005/8/layout/hierarchy1"/>
    <dgm:cxn modelId="{8595FC91-C11A-489C-8627-CB709A085DEC}" type="presOf" srcId="{E8450E4F-E0B1-403E-988D-948B4AD22D07}" destId="{741E9E53-C609-4C7C-A848-38F7CF76F811}" srcOrd="0" destOrd="0" presId="urn:microsoft.com/office/officeart/2005/8/layout/hierarchy1"/>
    <dgm:cxn modelId="{F33E0598-BEB8-4769-9E61-1B7EF53306F2}" type="presOf" srcId="{A4214D1A-652B-4DD2-B9F9-276485A57F5C}" destId="{20679A42-9A29-402C-8468-9A15FEDED936}" srcOrd="0" destOrd="0" presId="urn:microsoft.com/office/officeart/2005/8/layout/hierarchy1"/>
    <dgm:cxn modelId="{EAB66BD3-7B95-4D93-B8AB-C975ED2C4A49}" srcId="{371DE774-60F1-46A8-818E-81F4F7F18FC7}" destId="{A4214D1A-652B-4DD2-B9F9-276485A57F5C}" srcOrd="0" destOrd="0" parTransId="{2C968BB6-92C2-4652-A7E4-32966FBDD977}" sibTransId="{A60A2A3C-E753-471D-913C-70301A666DC7}"/>
    <dgm:cxn modelId="{A7433DE4-A4EA-493B-83B1-A8A14EA85C52}" type="presOf" srcId="{371DE774-60F1-46A8-818E-81F4F7F18FC7}" destId="{93F4CFA7-9801-433D-A628-C046A8711E1B}" srcOrd="0" destOrd="0" presId="urn:microsoft.com/office/officeart/2005/8/layout/hierarchy1"/>
    <dgm:cxn modelId="{A74973E6-3ABC-412A-B510-3D82AB091556}" srcId="{371DE774-60F1-46A8-818E-81F4F7F18FC7}" destId="{2DDD2020-9CB0-4F57-A034-A9435DA660AC}" srcOrd="4" destOrd="0" parTransId="{B617B72A-9F8F-4893-A973-5B41D45D978D}" sibTransId="{CE1B5AC9-5542-46A0-9D53-3F1512A322CC}"/>
    <dgm:cxn modelId="{21E79DE7-17F9-4FFF-A0B0-F619ABCC8356}" type="presParOf" srcId="{93F4CFA7-9801-433D-A628-C046A8711E1B}" destId="{2DC5FFB5-514A-4B22-88A3-7AC81F2DD600}" srcOrd="0" destOrd="0" presId="urn:microsoft.com/office/officeart/2005/8/layout/hierarchy1"/>
    <dgm:cxn modelId="{A78C2C82-B0F8-4A5F-BA8A-CCEED25BA43A}" type="presParOf" srcId="{2DC5FFB5-514A-4B22-88A3-7AC81F2DD600}" destId="{2F1D28AE-27D2-442E-8969-DE8CD88A16F7}" srcOrd="0" destOrd="0" presId="urn:microsoft.com/office/officeart/2005/8/layout/hierarchy1"/>
    <dgm:cxn modelId="{3BE2229B-7296-48A6-A789-54FCC6774DB1}" type="presParOf" srcId="{2F1D28AE-27D2-442E-8969-DE8CD88A16F7}" destId="{7F2DF5E1-107C-48B4-9E89-A1C1FD6C6BE6}" srcOrd="0" destOrd="0" presId="urn:microsoft.com/office/officeart/2005/8/layout/hierarchy1"/>
    <dgm:cxn modelId="{84FB375E-A331-4435-87A3-8BB91A0DAC54}" type="presParOf" srcId="{2F1D28AE-27D2-442E-8969-DE8CD88A16F7}" destId="{20679A42-9A29-402C-8468-9A15FEDED936}" srcOrd="1" destOrd="0" presId="urn:microsoft.com/office/officeart/2005/8/layout/hierarchy1"/>
    <dgm:cxn modelId="{8D73B0EF-BF21-4805-839E-E8FEF4DABE7D}" type="presParOf" srcId="{2DC5FFB5-514A-4B22-88A3-7AC81F2DD600}" destId="{5BE54E4C-6772-47ED-BCBD-02CC367ABCB5}" srcOrd="1" destOrd="0" presId="urn:microsoft.com/office/officeart/2005/8/layout/hierarchy1"/>
    <dgm:cxn modelId="{EA20C9D7-261D-430D-889F-ED3DEF0A6883}" type="presParOf" srcId="{93F4CFA7-9801-433D-A628-C046A8711E1B}" destId="{D3687ED8-29AC-4EA5-9636-75113FEDCA16}" srcOrd="1" destOrd="0" presId="urn:microsoft.com/office/officeart/2005/8/layout/hierarchy1"/>
    <dgm:cxn modelId="{A362591D-4BC0-43A9-A92C-E5EF4EFF2653}" type="presParOf" srcId="{D3687ED8-29AC-4EA5-9636-75113FEDCA16}" destId="{689EF836-7DBA-462D-A6B6-C14EDA21C4AC}" srcOrd="0" destOrd="0" presId="urn:microsoft.com/office/officeart/2005/8/layout/hierarchy1"/>
    <dgm:cxn modelId="{AF3D8EF3-F713-4F3C-B7EE-DF066E56CE2C}" type="presParOf" srcId="{689EF836-7DBA-462D-A6B6-C14EDA21C4AC}" destId="{54EC0C57-8228-4CF9-A973-54169E25A958}" srcOrd="0" destOrd="0" presId="urn:microsoft.com/office/officeart/2005/8/layout/hierarchy1"/>
    <dgm:cxn modelId="{23F6A331-09F3-496C-9F71-92AEDFD44DB2}" type="presParOf" srcId="{689EF836-7DBA-462D-A6B6-C14EDA21C4AC}" destId="{E160C93B-0D86-4C8D-BA2B-43261BFB9C94}" srcOrd="1" destOrd="0" presId="urn:microsoft.com/office/officeart/2005/8/layout/hierarchy1"/>
    <dgm:cxn modelId="{4050D7E0-BC0D-45C9-B57F-69010AEC8177}" type="presParOf" srcId="{D3687ED8-29AC-4EA5-9636-75113FEDCA16}" destId="{3FBF289D-6C5A-4840-A30B-850745C0C8FD}" srcOrd="1" destOrd="0" presId="urn:microsoft.com/office/officeart/2005/8/layout/hierarchy1"/>
    <dgm:cxn modelId="{145F9E1B-203B-4ECA-A487-5D10CE0D9411}" type="presParOf" srcId="{93F4CFA7-9801-433D-A628-C046A8711E1B}" destId="{6BEC938D-871D-4854-8B33-8DEBFD1EBAA1}" srcOrd="2" destOrd="0" presId="urn:microsoft.com/office/officeart/2005/8/layout/hierarchy1"/>
    <dgm:cxn modelId="{F9D15D83-3771-4522-880A-EF2D4409A588}" type="presParOf" srcId="{6BEC938D-871D-4854-8B33-8DEBFD1EBAA1}" destId="{09AD1A2A-BAEB-45CD-BCFC-93CF51D00C2C}" srcOrd="0" destOrd="0" presId="urn:microsoft.com/office/officeart/2005/8/layout/hierarchy1"/>
    <dgm:cxn modelId="{EE39746C-4569-4147-BB2A-B8EAE1C8FC78}" type="presParOf" srcId="{09AD1A2A-BAEB-45CD-BCFC-93CF51D00C2C}" destId="{734557AF-E87D-4AF4-B41E-53B3B688E084}" srcOrd="0" destOrd="0" presId="urn:microsoft.com/office/officeart/2005/8/layout/hierarchy1"/>
    <dgm:cxn modelId="{A63A9965-E785-4770-9DF7-CD13DA53C888}" type="presParOf" srcId="{09AD1A2A-BAEB-45CD-BCFC-93CF51D00C2C}" destId="{741E9E53-C609-4C7C-A848-38F7CF76F811}" srcOrd="1" destOrd="0" presId="urn:microsoft.com/office/officeart/2005/8/layout/hierarchy1"/>
    <dgm:cxn modelId="{96765D57-33D1-4FC5-98D7-702F2AF192B5}" type="presParOf" srcId="{6BEC938D-871D-4854-8B33-8DEBFD1EBAA1}" destId="{96188917-5819-4702-A3F3-439BB1F7AC82}" srcOrd="1" destOrd="0" presId="urn:microsoft.com/office/officeart/2005/8/layout/hierarchy1"/>
    <dgm:cxn modelId="{1EB11BC6-E708-4CCB-9293-8795D93737D9}" type="presParOf" srcId="{93F4CFA7-9801-433D-A628-C046A8711E1B}" destId="{C33AC01D-8FDD-40F8-85AA-945D5D1195F8}" srcOrd="3" destOrd="0" presId="urn:microsoft.com/office/officeart/2005/8/layout/hierarchy1"/>
    <dgm:cxn modelId="{789B1442-7723-4134-8887-9EC9D4F90068}" type="presParOf" srcId="{C33AC01D-8FDD-40F8-85AA-945D5D1195F8}" destId="{6251C533-A375-4A7C-8D0E-5DC902809F22}" srcOrd="0" destOrd="0" presId="urn:microsoft.com/office/officeart/2005/8/layout/hierarchy1"/>
    <dgm:cxn modelId="{CC83F712-A6EB-4138-A02F-CA1716080543}" type="presParOf" srcId="{6251C533-A375-4A7C-8D0E-5DC902809F22}" destId="{2DF32D80-9499-46F9-AB2A-54086D3BB0DC}" srcOrd="0" destOrd="0" presId="urn:microsoft.com/office/officeart/2005/8/layout/hierarchy1"/>
    <dgm:cxn modelId="{B9736DA6-A380-4522-93B0-337C2AC00997}" type="presParOf" srcId="{6251C533-A375-4A7C-8D0E-5DC902809F22}" destId="{D7B7D077-57C1-435B-B9A0-3C341046A3CE}" srcOrd="1" destOrd="0" presId="urn:microsoft.com/office/officeart/2005/8/layout/hierarchy1"/>
    <dgm:cxn modelId="{2008CB22-10B6-4873-A5BE-8C67C048EC10}" type="presParOf" srcId="{C33AC01D-8FDD-40F8-85AA-945D5D1195F8}" destId="{B510CFEA-9C90-436B-B0E4-323306FF7F6F}" srcOrd="1" destOrd="0" presId="urn:microsoft.com/office/officeart/2005/8/layout/hierarchy1"/>
    <dgm:cxn modelId="{6C2AD005-CE8E-4810-941C-05B6838771BB}" type="presParOf" srcId="{93F4CFA7-9801-433D-A628-C046A8711E1B}" destId="{C8656528-7159-4B23-A3FE-1C88E530CE24}" srcOrd="4" destOrd="0" presId="urn:microsoft.com/office/officeart/2005/8/layout/hierarchy1"/>
    <dgm:cxn modelId="{8ABE29D5-56F4-4ADB-BC52-0509752CDA72}" type="presParOf" srcId="{C8656528-7159-4B23-A3FE-1C88E530CE24}" destId="{7427C10D-7887-41D7-9584-4E5E0C6CCE5C}" srcOrd="0" destOrd="0" presId="urn:microsoft.com/office/officeart/2005/8/layout/hierarchy1"/>
    <dgm:cxn modelId="{981EADCF-E0D0-4919-A452-1CD6C3DF83D1}" type="presParOf" srcId="{7427C10D-7887-41D7-9584-4E5E0C6CCE5C}" destId="{BD4118FA-F551-4FE4-BA6B-2B3F6244A2CE}" srcOrd="0" destOrd="0" presId="urn:microsoft.com/office/officeart/2005/8/layout/hierarchy1"/>
    <dgm:cxn modelId="{6D33DF65-099A-4E3B-918A-DCD29DA7A82C}" type="presParOf" srcId="{7427C10D-7887-41D7-9584-4E5E0C6CCE5C}" destId="{1190773F-0DEF-4A3E-9F58-D3BE279D3521}" srcOrd="1" destOrd="0" presId="urn:microsoft.com/office/officeart/2005/8/layout/hierarchy1"/>
    <dgm:cxn modelId="{286C85BB-2F1D-4731-AECA-4F9E9EAB17B9}" type="presParOf" srcId="{C8656528-7159-4B23-A3FE-1C88E530CE24}" destId="{9F307F47-312F-4267-A032-C92CAF87D1B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1DE774-60F1-46A8-818E-81F4F7F18FC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214D1A-652B-4DD2-B9F9-276485A57F5C}">
      <dgm:prSet custT="1"/>
      <dgm:spPr/>
      <dgm:t>
        <a:bodyPr/>
        <a:lstStyle/>
        <a:p>
          <a:r>
            <a:rPr lang="en-US" sz="16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The rise in the rate of maternal morbidity and mortality has drawn attention to the Public Health space [3].</a:t>
          </a:r>
        </a:p>
      </dgm:t>
    </dgm:pt>
    <dgm:pt modelId="{2C968BB6-92C2-4652-A7E4-32966FBDD977}" type="parTrans" cxnId="{EAB66BD3-7B95-4D93-B8AB-C975ED2C4A49}">
      <dgm:prSet/>
      <dgm:spPr/>
      <dgm:t>
        <a:bodyPr/>
        <a:lstStyle/>
        <a:p>
          <a:endParaRPr lang="en-US"/>
        </a:p>
      </dgm:t>
    </dgm:pt>
    <dgm:pt modelId="{A60A2A3C-E753-471D-913C-70301A666DC7}" type="sibTrans" cxnId="{EAB66BD3-7B95-4D93-B8AB-C975ED2C4A49}">
      <dgm:prSet/>
      <dgm:spPr/>
      <dgm:t>
        <a:bodyPr/>
        <a:lstStyle/>
        <a:p>
          <a:endParaRPr lang="en-US"/>
        </a:p>
      </dgm:t>
    </dgm:pt>
    <dgm:pt modelId="{2EBC6A4D-90D4-4C72-A874-2178E1F9C9AA}">
      <dgm:prSet custT="1"/>
      <dgm:spPr/>
      <dgm:t>
        <a:bodyPr/>
        <a:lstStyle/>
        <a:p>
          <a:r>
            <a:rPr lang="en-US" sz="16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Within the last decade, the usage of machine learning in the healthcare industry has increased with great success [4].</a:t>
          </a:r>
        </a:p>
      </dgm:t>
    </dgm:pt>
    <dgm:pt modelId="{302D23FF-07EC-485E-9691-2B5A469F8A56}" type="parTrans" cxnId="{FB124E2A-E80A-4374-8A59-46BEB8FF45D7}">
      <dgm:prSet/>
      <dgm:spPr/>
      <dgm:t>
        <a:bodyPr/>
        <a:lstStyle/>
        <a:p>
          <a:endParaRPr lang="en-US"/>
        </a:p>
      </dgm:t>
    </dgm:pt>
    <dgm:pt modelId="{3BFD1800-BD7F-4D06-9F8C-13FFFC9A0E3F}" type="sibTrans" cxnId="{FB124E2A-E80A-4374-8A59-46BEB8FF45D7}">
      <dgm:prSet/>
      <dgm:spPr/>
      <dgm:t>
        <a:bodyPr/>
        <a:lstStyle/>
        <a:p>
          <a:endParaRPr lang="en-US"/>
        </a:p>
      </dgm:t>
    </dgm:pt>
    <dgm:pt modelId="{E8450E4F-E0B1-403E-988D-948B4AD22D07}">
      <dgm:prSet custT="1"/>
      <dgm:spPr/>
      <dgm:t>
        <a:bodyPr/>
        <a:lstStyle/>
        <a:p>
          <a:r>
            <a:rPr lang="en-US" sz="16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Many researchers have explored numerous experiments bordering Maternal Health Risks.</a:t>
          </a:r>
        </a:p>
      </dgm:t>
    </dgm:pt>
    <dgm:pt modelId="{6C67B634-1BAD-43B7-8DD0-238A840C38C2}" type="parTrans" cxnId="{A3011231-D4F5-4903-B8CD-633A450A36A5}">
      <dgm:prSet/>
      <dgm:spPr/>
      <dgm:t>
        <a:bodyPr/>
        <a:lstStyle/>
        <a:p>
          <a:endParaRPr lang="en-US"/>
        </a:p>
      </dgm:t>
    </dgm:pt>
    <dgm:pt modelId="{E3E0CCB7-1ECC-46B7-A087-FAD322AF2EF3}" type="sibTrans" cxnId="{A3011231-D4F5-4903-B8CD-633A450A36A5}">
      <dgm:prSet/>
      <dgm:spPr/>
      <dgm:t>
        <a:bodyPr/>
        <a:lstStyle/>
        <a:p>
          <a:endParaRPr lang="en-US"/>
        </a:p>
      </dgm:t>
    </dgm:pt>
    <dgm:pt modelId="{315BE690-AFB3-4602-AB69-F1D3CDCFD6AA}">
      <dgm:prSet custT="1"/>
      <dgm:spPr/>
      <dgm:t>
        <a:bodyPr/>
        <a:lstStyle/>
        <a:p>
          <a:r>
            <a:rPr lang="en-US" sz="1600" b="1" i="0" u="none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Machine Learning Algorithms in focus: LR, SVM, and K-NN.</a:t>
          </a:r>
          <a:endParaRPr lang="en-US" sz="1600" i="0" dirty="0"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2A3AA887-27ED-425F-949F-1917987DB55B}" type="parTrans" cxnId="{76F1A94A-3C1D-4F62-9614-12BBBE125207}">
      <dgm:prSet/>
      <dgm:spPr/>
      <dgm:t>
        <a:bodyPr/>
        <a:lstStyle/>
        <a:p>
          <a:endParaRPr lang="en-US"/>
        </a:p>
      </dgm:t>
    </dgm:pt>
    <dgm:pt modelId="{7BFF8557-4A37-4804-971A-3D3793646F81}" type="sibTrans" cxnId="{76F1A94A-3C1D-4F62-9614-12BBBE125207}">
      <dgm:prSet/>
      <dgm:spPr/>
      <dgm:t>
        <a:bodyPr/>
        <a:lstStyle/>
        <a:p>
          <a:endParaRPr lang="en-US"/>
        </a:p>
      </dgm:t>
    </dgm:pt>
    <dgm:pt modelId="{93F4CFA7-9801-433D-A628-C046A8711E1B}" type="pres">
      <dgm:prSet presAssocID="{371DE774-60F1-46A8-818E-81F4F7F18FC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DC5FFB5-514A-4B22-88A3-7AC81F2DD600}" type="pres">
      <dgm:prSet presAssocID="{A4214D1A-652B-4DD2-B9F9-276485A57F5C}" presName="hierRoot1" presStyleCnt="0"/>
      <dgm:spPr/>
    </dgm:pt>
    <dgm:pt modelId="{2F1D28AE-27D2-442E-8969-DE8CD88A16F7}" type="pres">
      <dgm:prSet presAssocID="{A4214D1A-652B-4DD2-B9F9-276485A57F5C}" presName="composite" presStyleCnt="0"/>
      <dgm:spPr/>
    </dgm:pt>
    <dgm:pt modelId="{7F2DF5E1-107C-48B4-9E89-A1C1FD6C6BE6}" type="pres">
      <dgm:prSet presAssocID="{A4214D1A-652B-4DD2-B9F9-276485A57F5C}" presName="background" presStyleLbl="node0" presStyleIdx="0" presStyleCnt="4"/>
      <dgm:spPr/>
    </dgm:pt>
    <dgm:pt modelId="{20679A42-9A29-402C-8468-9A15FEDED936}" type="pres">
      <dgm:prSet presAssocID="{A4214D1A-652B-4DD2-B9F9-276485A57F5C}" presName="text" presStyleLbl="fgAcc0" presStyleIdx="0" presStyleCnt="4" custScaleX="113426" custScaleY="156145">
        <dgm:presLayoutVars>
          <dgm:chPref val="3"/>
        </dgm:presLayoutVars>
      </dgm:prSet>
      <dgm:spPr/>
    </dgm:pt>
    <dgm:pt modelId="{5BE54E4C-6772-47ED-BCBD-02CC367ABCB5}" type="pres">
      <dgm:prSet presAssocID="{A4214D1A-652B-4DD2-B9F9-276485A57F5C}" presName="hierChild2" presStyleCnt="0"/>
      <dgm:spPr/>
    </dgm:pt>
    <dgm:pt modelId="{D3687ED8-29AC-4EA5-9636-75113FEDCA16}" type="pres">
      <dgm:prSet presAssocID="{2EBC6A4D-90D4-4C72-A874-2178E1F9C9AA}" presName="hierRoot1" presStyleCnt="0"/>
      <dgm:spPr/>
    </dgm:pt>
    <dgm:pt modelId="{689EF836-7DBA-462D-A6B6-C14EDA21C4AC}" type="pres">
      <dgm:prSet presAssocID="{2EBC6A4D-90D4-4C72-A874-2178E1F9C9AA}" presName="composite" presStyleCnt="0"/>
      <dgm:spPr/>
    </dgm:pt>
    <dgm:pt modelId="{54EC0C57-8228-4CF9-A973-54169E25A958}" type="pres">
      <dgm:prSet presAssocID="{2EBC6A4D-90D4-4C72-A874-2178E1F9C9AA}" presName="background" presStyleLbl="node0" presStyleIdx="1" presStyleCnt="4"/>
      <dgm:spPr/>
    </dgm:pt>
    <dgm:pt modelId="{E160C93B-0D86-4C8D-BA2B-43261BFB9C94}" type="pres">
      <dgm:prSet presAssocID="{2EBC6A4D-90D4-4C72-A874-2178E1F9C9AA}" presName="text" presStyleLbl="fgAcc0" presStyleIdx="1" presStyleCnt="4" custScaleX="109612" custScaleY="152784">
        <dgm:presLayoutVars>
          <dgm:chPref val="3"/>
        </dgm:presLayoutVars>
      </dgm:prSet>
      <dgm:spPr/>
    </dgm:pt>
    <dgm:pt modelId="{3FBF289D-6C5A-4840-A30B-850745C0C8FD}" type="pres">
      <dgm:prSet presAssocID="{2EBC6A4D-90D4-4C72-A874-2178E1F9C9AA}" presName="hierChild2" presStyleCnt="0"/>
      <dgm:spPr/>
    </dgm:pt>
    <dgm:pt modelId="{6BEC938D-871D-4854-8B33-8DEBFD1EBAA1}" type="pres">
      <dgm:prSet presAssocID="{E8450E4F-E0B1-403E-988D-948B4AD22D07}" presName="hierRoot1" presStyleCnt="0"/>
      <dgm:spPr/>
    </dgm:pt>
    <dgm:pt modelId="{09AD1A2A-BAEB-45CD-BCFC-93CF51D00C2C}" type="pres">
      <dgm:prSet presAssocID="{E8450E4F-E0B1-403E-988D-948B4AD22D07}" presName="composite" presStyleCnt="0"/>
      <dgm:spPr/>
    </dgm:pt>
    <dgm:pt modelId="{734557AF-E87D-4AF4-B41E-53B3B688E084}" type="pres">
      <dgm:prSet presAssocID="{E8450E4F-E0B1-403E-988D-948B4AD22D07}" presName="background" presStyleLbl="node0" presStyleIdx="2" presStyleCnt="4"/>
      <dgm:spPr/>
    </dgm:pt>
    <dgm:pt modelId="{741E9E53-C609-4C7C-A848-38F7CF76F811}" type="pres">
      <dgm:prSet presAssocID="{E8450E4F-E0B1-403E-988D-948B4AD22D07}" presName="text" presStyleLbl="fgAcc0" presStyleIdx="2" presStyleCnt="4" custScaleX="109670" custScaleY="156145">
        <dgm:presLayoutVars>
          <dgm:chPref val="3"/>
        </dgm:presLayoutVars>
      </dgm:prSet>
      <dgm:spPr/>
    </dgm:pt>
    <dgm:pt modelId="{96188917-5819-4702-A3F3-439BB1F7AC82}" type="pres">
      <dgm:prSet presAssocID="{E8450E4F-E0B1-403E-988D-948B4AD22D07}" presName="hierChild2" presStyleCnt="0"/>
      <dgm:spPr/>
    </dgm:pt>
    <dgm:pt modelId="{C33AC01D-8FDD-40F8-85AA-945D5D1195F8}" type="pres">
      <dgm:prSet presAssocID="{315BE690-AFB3-4602-AB69-F1D3CDCFD6AA}" presName="hierRoot1" presStyleCnt="0"/>
      <dgm:spPr/>
    </dgm:pt>
    <dgm:pt modelId="{6251C533-A375-4A7C-8D0E-5DC902809F22}" type="pres">
      <dgm:prSet presAssocID="{315BE690-AFB3-4602-AB69-F1D3CDCFD6AA}" presName="composite" presStyleCnt="0"/>
      <dgm:spPr/>
    </dgm:pt>
    <dgm:pt modelId="{2DF32D80-9499-46F9-AB2A-54086D3BB0DC}" type="pres">
      <dgm:prSet presAssocID="{315BE690-AFB3-4602-AB69-F1D3CDCFD6AA}" presName="background" presStyleLbl="node0" presStyleIdx="3" presStyleCnt="4"/>
      <dgm:spPr/>
    </dgm:pt>
    <dgm:pt modelId="{D7B7D077-57C1-435B-B9A0-3C341046A3CE}" type="pres">
      <dgm:prSet presAssocID="{315BE690-AFB3-4602-AB69-F1D3CDCFD6AA}" presName="text" presStyleLbl="fgAcc0" presStyleIdx="3" presStyleCnt="4" custScaleX="109639" custScaleY="160258">
        <dgm:presLayoutVars>
          <dgm:chPref val="3"/>
        </dgm:presLayoutVars>
      </dgm:prSet>
      <dgm:spPr/>
    </dgm:pt>
    <dgm:pt modelId="{B510CFEA-9C90-436B-B0E4-323306FF7F6F}" type="pres">
      <dgm:prSet presAssocID="{315BE690-AFB3-4602-AB69-F1D3CDCFD6AA}" presName="hierChild2" presStyleCnt="0"/>
      <dgm:spPr/>
    </dgm:pt>
  </dgm:ptLst>
  <dgm:cxnLst>
    <dgm:cxn modelId="{210DD404-40EB-47D8-8815-F9EC7E139672}" type="presOf" srcId="{315BE690-AFB3-4602-AB69-F1D3CDCFD6AA}" destId="{D7B7D077-57C1-435B-B9A0-3C341046A3CE}" srcOrd="0" destOrd="0" presId="urn:microsoft.com/office/officeart/2005/8/layout/hierarchy1"/>
    <dgm:cxn modelId="{408D8C1D-85B2-420F-9E14-88C540DFC36F}" type="presOf" srcId="{2EBC6A4D-90D4-4C72-A874-2178E1F9C9AA}" destId="{E160C93B-0D86-4C8D-BA2B-43261BFB9C94}" srcOrd="0" destOrd="0" presId="urn:microsoft.com/office/officeart/2005/8/layout/hierarchy1"/>
    <dgm:cxn modelId="{FB124E2A-E80A-4374-8A59-46BEB8FF45D7}" srcId="{371DE774-60F1-46A8-818E-81F4F7F18FC7}" destId="{2EBC6A4D-90D4-4C72-A874-2178E1F9C9AA}" srcOrd="1" destOrd="0" parTransId="{302D23FF-07EC-485E-9691-2B5A469F8A56}" sibTransId="{3BFD1800-BD7F-4D06-9F8C-13FFFC9A0E3F}"/>
    <dgm:cxn modelId="{A3011231-D4F5-4903-B8CD-633A450A36A5}" srcId="{371DE774-60F1-46A8-818E-81F4F7F18FC7}" destId="{E8450E4F-E0B1-403E-988D-948B4AD22D07}" srcOrd="2" destOrd="0" parTransId="{6C67B634-1BAD-43B7-8DD0-238A840C38C2}" sibTransId="{E3E0CCB7-1ECC-46B7-A087-FAD322AF2EF3}"/>
    <dgm:cxn modelId="{76F1A94A-3C1D-4F62-9614-12BBBE125207}" srcId="{371DE774-60F1-46A8-818E-81F4F7F18FC7}" destId="{315BE690-AFB3-4602-AB69-F1D3CDCFD6AA}" srcOrd="3" destOrd="0" parTransId="{2A3AA887-27ED-425F-949F-1917987DB55B}" sibTransId="{7BFF8557-4A37-4804-971A-3D3793646F81}"/>
    <dgm:cxn modelId="{8595FC91-C11A-489C-8627-CB709A085DEC}" type="presOf" srcId="{E8450E4F-E0B1-403E-988D-948B4AD22D07}" destId="{741E9E53-C609-4C7C-A848-38F7CF76F811}" srcOrd="0" destOrd="0" presId="urn:microsoft.com/office/officeart/2005/8/layout/hierarchy1"/>
    <dgm:cxn modelId="{F33E0598-BEB8-4769-9E61-1B7EF53306F2}" type="presOf" srcId="{A4214D1A-652B-4DD2-B9F9-276485A57F5C}" destId="{20679A42-9A29-402C-8468-9A15FEDED936}" srcOrd="0" destOrd="0" presId="urn:microsoft.com/office/officeart/2005/8/layout/hierarchy1"/>
    <dgm:cxn modelId="{EAB66BD3-7B95-4D93-B8AB-C975ED2C4A49}" srcId="{371DE774-60F1-46A8-818E-81F4F7F18FC7}" destId="{A4214D1A-652B-4DD2-B9F9-276485A57F5C}" srcOrd="0" destOrd="0" parTransId="{2C968BB6-92C2-4652-A7E4-32966FBDD977}" sibTransId="{A60A2A3C-E753-471D-913C-70301A666DC7}"/>
    <dgm:cxn modelId="{A7433DE4-A4EA-493B-83B1-A8A14EA85C52}" type="presOf" srcId="{371DE774-60F1-46A8-818E-81F4F7F18FC7}" destId="{93F4CFA7-9801-433D-A628-C046A8711E1B}" srcOrd="0" destOrd="0" presId="urn:microsoft.com/office/officeart/2005/8/layout/hierarchy1"/>
    <dgm:cxn modelId="{21E79DE7-17F9-4FFF-A0B0-F619ABCC8356}" type="presParOf" srcId="{93F4CFA7-9801-433D-A628-C046A8711E1B}" destId="{2DC5FFB5-514A-4B22-88A3-7AC81F2DD600}" srcOrd="0" destOrd="0" presId="urn:microsoft.com/office/officeart/2005/8/layout/hierarchy1"/>
    <dgm:cxn modelId="{A78C2C82-B0F8-4A5F-BA8A-CCEED25BA43A}" type="presParOf" srcId="{2DC5FFB5-514A-4B22-88A3-7AC81F2DD600}" destId="{2F1D28AE-27D2-442E-8969-DE8CD88A16F7}" srcOrd="0" destOrd="0" presId="urn:microsoft.com/office/officeart/2005/8/layout/hierarchy1"/>
    <dgm:cxn modelId="{3BE2229B-7296-48A6-A789-54FCC6774DB1}" type="presParOf" srcId="{2F1D28AE-27D2-442E-8969-DE8CD88A16F7}" destId="{7F2DF5E1-107C-48B4-9E89-A1C1FD6C6BE6}" srcOrd="0" destOrd="0" presId="urn:microsoft.com/office/officeart/2005/8/layout/hierarchy1"/>
    <dgm:cxn modelId="{84FB375E-A331-4435-87A3-8BB91A0DAC54}" type="presParOf" srcId="{2F1D28AE-27D2-442E-8969-DE8CD88A16F7}" destId="{20679A42-9A29-402C-8468-9A15FEDED936}" srcOrd="1" destOrd="0" presId="urn:microsoft.com/office/officeart/2005/8/layout/hierarchy1"/>
    <dgm:cxn modelId="{8D73B0EF-BF21-4805-839E-E8FEF4DABE7D}" type="presParOf" srcId="{2DC5FFB5-514A-4B22-88A3-7AC81F2DD600}" destId="{5BE54E4C-6772-47ED-BCBD-02CC367ABCB5}" srcOrd="1" destOrd="0" presId="urn:microsoft.com/office/officeart/2005/8/layout/hierarchy1"/>
    <dgm:cxn modelId="{EA20C9D7-261D-430D-889F-ED3DEF0A6883}" type="presParOf" srcId="{93F4CFA7-9801-433D-A628-C046A8711E1B}" destId="{D3687ED8-29AC-4EA5-9636-75113FEDCA16}" srcOrd="1" destOrd="0" presId="urn:microsoft.com/office/officeart/2005/8/layout/hierarchy1"/>
    <dgm:cxn modelId="{A362591D-4BC0-43A9-A92C-E5EF4EFF2653}" type="presParOf" srcId="{D3687ED8-29AC-4EA5-9636-75113FEDCA16}" destId="{689EF836-7DBA-462D-A6B6-C14EDA21C4AC}" srcOrd="0" destOrd="0" presId="urn:microsoft.com/office/officeart/2005/8/layout/hierarchy1"/>
    <dgm:cxn modelId="{AF3D8EF3-F713-4F3C-B7EE-DF066E56CE2C}" type="presParOf" srcId="{689EF836-7DBA-462D-A6B6-C14EDA21C4AC}" destId="{54EC0C57-8228-4CF9-A973-54169E25A958}" srcOrd="0" destOrd="0" presId="urn:microsoft.com/office/officeart/2005/8/layout/hierarchy1"/>
    <dgm:cxn modelId="{23F6A331-09F3-496C-9F71-92AEDFD44DB2}" type="presParOf" srcId="{689EF836-7DBA-462D-A6B6-C14EDA21C4AC}" destId="{E160C93B-0D86-4C8D-BA2B-43261BFB9C94}" srcOrd="1" destOrd="0" presId="urn:microsoft.com/office/officeart/2005/8/layout/hierarchy1"/>
    <dgm:cxn modelId="{4050D7E0-BC0D-45C9-B57F-69010AEC8177}" type="presParOf" srcId="{D3687ED8-29AC-4EA5-9636-75113FEDCA16}" destId="{3FBF289D-6C5A-4840-A30B-850745C0C8FD}" srcOrd="1" destOrd="0" presId="urn:microsoft.com/office/officeart/2005/8/layout/hierarchy1"/>
    <dgm:cxn modelId="{145F9E1B-203B-4ECA-A487-5D10CE0D9411}" type="presParOf" srcId="{93F4CFA7-9801-433D-A628-C046A8711E1B}" destId="{6BEC938D-871D-4854-8B33-8DEBFD1EBAA1}" srcOrd="2" destOrd="0" presId="urn:microsoft.com/office/officeart/2005/8/layout/hierarchy1"/>
    <dgm:cxn modelId="{F9D15D83-3771-4522-880A-EF2D4409A588}" type="presParOf" srcId="{6BEC938D-871D-4854-8B33-8DEBFD1EBAA1}" destId="{09AD1A2A-BAEB-45CD-BCFC-93CF51D00C2C}" srcOrd="0" destOrd="0" presId="urn:microsoft.com/office/officeart/2005/8/layout/hierarchy1"/>
    <dgm:cxn modelId="{EE39746C-4569-4147-BB2A-B8EAE1C8FC78}" type="presParOf" srcId="{09AD1A2A-BAEB-45CD-BCFC-93CF51D00C2C}" destId="{734557AF-E87D-4AF4-B41E-53B3B688E084}" srcOrd="0" destOrd="0" presId="urn:microsoft.com/office/officeart/2005/8/layout/hierarchy1"/>
    <dgm:cxn modelId="{A63A9965-E785-4770-9DF7-CD13DA53C888}" type="presParOf" srcId="{09AD1A2A-BAEB-45CD-BCFC-93CF51D00C2C}" destId="{741E9E53-C609-4C7C-A848-38F7CF76F811}" srcOrd="1" destOrd="0" presId="urn:microsoft.com/office/officeart/2005/8/layout/hierarchy1"/>
    <dgm:cxn modelId="{96765D57-33D1-4FC5-98D7-702F2AF192B5}" type="presParOf" srcId="{6BEC938D-871D-4854-8B33-8DEBFD1EBAA1}" destId="{96188917-5819-4702-A3F3-439BB1F7AC82}" srcOrd="1" destOrd="0" presId="urn:microsoft.com/office/officeart/2005/8/layout/hierarchy1"/>
    <dgm:cxn modelId="{1EB11BC6-E708-4CCB-9293-8795D93737D9}" type="presParOf" srcId="{93F4CFA7-9801-433D-A628-C046A8711E1B}" destId="{C33AC01D-8FDD-40F8-85AA-945D5D1195F8}" srcOrd="3" destOrd="0" presId="urn:microsoft.com/office/officeart/2005/8/layout/hierarchy1"/>
    <dgm:cxn modelId="{789B1442-7723-4134-8887-9EC9D4F90068}" type="presParOf" srcId="{C33AC01D-8FDD-40F8-85AA-945D5D1195F8}" destId="{6251C533-A375-4A7C-8D0E-5DC902809F22}" srcOrd="0" destOrd="0" presId="urn:microsoft.com/office/officeart/2005/8/layout/hierarchy1"/>
    <dgm:cxn modelId="{CC83F712-A6EB-4138-A02F-CA1716080543}" type="presParOf" srcId="{6251C533-A375-4A7C-8D0E-5DC902809F22}" destId="{2DF32D80-9499-46F9-AB2A-54086D3BB0DC}" srcOrd="0" destOrd="0" presId="urn:microsoft.com/office/officeart/2005/8/layout/hierarchy1"/>
    <dgm:cxn modelId="{B9736DA6-A380-4522-93B0-337C2AC00997}" type="presParOf" srcId="{6251C533-A375-4A7C-8D0E-5DC902809F22}" destId="{D7B7D077-57C1-435B-B9A0-3C341046A3CE}" srcOrd="1" destOrd="0" presId="urn:microsoft.com/office/officeart/2005/8/layout/hierarchy1"/>
    <dgm:cxn modelId="{2008CB22-10B6-4873-A5BE-8C67C048EC10}" type="presParOf" srcId="{C33AC01D-8FDD-40F8-85AA-945D5D1195F8}" destId="{B510CFEA-9C90-436B-B0E4-323306FF7F6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1DE774-60F1-46A8-818E-81F4F7F18FC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214D1A-652B-4DD2-B9F9-276485A57F5C}">
      <dgm:prSet custT="1"/>
      <dgm:spPr/>
      <dgm:t>
        <a:bodyPr/>
        <a:lstStyle/>
        <a:p>
          <a:pPr algn="ctr"/>
          <a:r>
            <a:rPr lang="en-US" sz="1800" b="1" i="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LOGISTIC REGRESSION</a:t>
          </a:r>
        </a:p>
        <a:p>
          <a:pPr algn="just"/>
          <a:r>
            <a:rPr lang="en-US" sz="1700" b="0" i="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Wingdings" panose="05000000000000000000" pitchFamily="2" charset="2"/>
            </a:rPr>
            <a:t></a:t>
          </a:r>
          <a:r>
            <a:rPr lang="en-US" sz="1700" b="0" i="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 Statistical model used for binary classification.</a:t>
          </a:r>
        </a:p>
        <a:p>
          <a:pPr algn="just"/>
          <a:r>
            <a:rPr lang="en-US" sz="1700" b="0" i="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Wingdings" panose="05000000000000000000" pitchFamily="2" charset="2"/>
            </a:rPr>
            <a:t> </a:t>
          </a:r>
          <a:r>
            <a:rPr lang="en-US" sz="1700" b="0" i="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It takes any real-valued number and maps it between 0 and 1.</a:t>
          </a:r>
          <a:endParaRPr lang="en-US" sz="1700" b="1" dirty="0"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2C968BB6-92C2-4652-A7E4-32966FBDD977}" type="parTrans" cxnId="{EAB66BD3-7B95-4D93-B8AB-C975ED2C4A49}">
      <dgm:prSet/>
      <dgm:spPr/>
      <dgm:t>
        <a:bodyPr/>
        <a:lstStyle/>
        <a:p>
          <a:endParaRPr lang="en-US"/>
        </a:p>
      </dgm:t>
    </dgm:pt>
    <dgm:pt modelId="{A60A2A3C-E753-471D-913C-70301A666DC7}" type="sibTrans" cxnId="{EAB66BD3-7B95-4D93-B8AB-C975ED2C4A49}">
      <dgm:prSet/>
      <dgm:spPr/>
      <dgm:t>
        <a:bodyPr/>
        <a:lstStyle/>
        <a:p>
          <a:endParaRPr lang="en-US"/>
        </a:p>
      </dgm:t>
    </dgm:pt>
    <dgm:pt modelId="{2EBC6A4D-90D4-4C72-A874-2178E1F9C9AA}">
      <dgm:prSet custT="1"/>
      <dgm:spPr/>
      <dgm:t>
        <a:bodyPr/>
        <a:lstStyle/>
        <a:p>
          <a:pPr algn="ctr"/>
          <a:r>
            <a:rPr lang="en-US" sz="1800" b="1" i="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SVM</a:t>
          </a:r>
        </a:p>
        <a:p>
          <a:pPr algn="just"/>
          <a:r>
            <a:rPr lang="en-US" sz="1800" b="1" i="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Wingdings" panose="05000000000000000000" pitchFamily="2" charset="2"/>
            </a:rPr>
            <a:t> </a:t>
          </a:r>
          <a:r>
            <a:rPr lang="en-US" sz="1600" b="0" i="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A powerful, versatile ML model used for both classification and regression tasks.</a:t>
          </a:r>
        </a:p>
        <a:p>
          <a:pPr algn="just"/>
          <a:r>
            <a:rPr lang="en-US" sz="1600" b="0" i="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Wingdings" panose="05000000000000000000" pitchFamily="2" charset="2"/>
            </a:rPr>
            <a:t> </a:t>
          </a:r>
          <a:r>
            <a:rPr lang="en-US" sz="1600" b="0" i="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It finds the best hyperplane that separates data points of different classes by maximizing the margin between them.</a:t>
          </a:r>
          <a:endParaRPr lang="en-US" sz="1600" b="1" dirty="0"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302D23FF-07EC-485E-9691-2B5A469F8A56}" type="parTrans" cxnId="{FB124E2A-E80A-4374-8A59-46BEB8FF45D7}">
      <dgm:prSet/>
      <dgm:spPr/>
      <dgm:t>
        <a:bodyPr/>
        <a:lstStyle/>
        <a:p>
          <a:endParaRPr lang="en-US"/>
        </a:p>
      </dgm:t>
    </dgm:pt>
    <dgm:pt modelId="{3BFD1800-BD7F-4D06-9F8C-13FFFC9A0E3F}" type="sibTrans" cxnId="{FB124E2A-E80A-4374-8A59-46BEB8FF45D7}">
      <dgm:prSet/>
      <dgm:spPr/>
      <dgm:t>
        <a:bodyPr/>
        <a:lstStyle/>
        <a:p>
          <a:endParaRPr lang="en-US"/>
        </a:p>
      </dgm:t>
    </dgm:pt>
    <dgm:pt modelId="{E8450E4F-E0B1-403E-988D-948B4AD22D07}">
      <dgm:prSet custT="1"/>
      <dgm:spPr/>
      <dgm:t>
        <a:bodyPr/>
        <a:lstStyle/>
        <a:p>
          <a:pPr algn="ctr"/>
          <a:r>
            <a:rPr lang="en-US" sz="1800" b="1" i="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K-NN</a:t>
          </a:r>
        </a:p>
        <a:p>
          <a:pPr algn="l"/>
          <a:r>
            <a:rPr lang="en-US" sz="1700" b="0" i="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Wingdings" panose="05000000000000000000" pitchFamily="2" charset="2"/>
            </a:rPr>
            <a:t></a:t>
          </a:r>
          <a:r>
            <a:rPr lang="en-US" sz="1700" b="0" i="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A simple, non-parametric algorithm used for classification and regression.</a:t>
          </a:r>
        </a:p>
        <a:p>
          <a:pPr algn="l"/>
          <a:r>
            <a:rPr lang="en-US" sz="1700" b="0" i="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Wingdings" panose="05000000000000000000" pitchFamily="2" charset="2"/>
            </a:rPr>
            <a:t> </a:t>
          </a:r>
          <a:r>
            <a:rPr lang="en-US" sz="1700" b="0" i="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It classifies a data point based on how its neighbours are classified, using distance metrics like Euclidean distance.</a:t>
          </a:r>
          <a:endParaRPr lang="en-US" sz="1700" b="1" dirty="0"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6C67B634-1BAD-43B7-8DD0-238A840C38C2}" type="parTrans" cxnId="{A3011231-D4F5-4903-B8CD-633A450A36A5}">
      <dgm:prSet/>
      <dgm:spPr/>
      <dgm:t>
        <a:bodyPr/>
        <a:lstStyle/>
        <a:p>
          <a:endParaRPr lang="en-US"/>
        </a:p>
      </dgm:t>
    </dgm:pt>
    <dgm:pt modelId="{E3E0CCB7-1ECC-46B7-A087-FAD322AF2EF3}" type="sibTrans" cxnId="{A3011231-D4F5-4903-B8CD-633A450A36A5}">
      <dgm:prSet/>
      <dgm:spPr/>
      <dgm:t>
        <a:bodyPr/>
        <a:lstStyle/>
        <a:p>
          <a:endParaRPr lang="en-US"/>
        </a:p>
      </dgm:t>
    </dgm:pt>
    <dgm:pt modelId="{93F4CFA7-9801-433D-A628-C046A8711E1B}" type="pres">
      <dgm:prSet presAssocID="{371DE774-60F1-46A8-818E-81F4F7F18FC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DC5FFB5-514A-4B22-88A3-7AC81F2DD600}" type="pres">
      <dgm:prSet presAssocID="{A4214D1A-652B-4DD2-B9F9-276485A57F5C}" presName="hierRoot1" presStyleCnt="0"/>
      <dgm:spPr/>
    </dgm:pt>
    <dgm:pt modelId="{2F1D28AE-27D2-442E-8969-DE8CD88A16F7}" type="pres">
      <dgm:prSet presAssocID="{A4214D1A-652B-4DD2-B9F9-276485A57F5C}" presName="composite" presStyleCnt="0"/>
      <dgm:spPr/>
    </dgm:pt>
    <dgm:pt modelId="{7F2DF5E1-107C-48B4-9E89-A1C1FD6C6BE6}" type="pres">
      <dgm:prSet presAssocID="{A4214D1A-652B-4DD2-B9F9-276485A57F5C}" presName="background" presStyleLbl="node0" presStyleIdx="0" presStyleCnt="3"/>
      <dgm:spPr/>
    </dgm:pt>
    <dgm:pt modelId="{20679A42-9A29-402C-8468-9A15FEDED936}" type="pres">
      <dgm:prSet presAssocID="{A4214D1A-652B-4DD2-B9F9-276485A57F5C}" presName="text" presStyleLbl="fgAcc0" presStyleIdx="0" presStyleCnt="3" custScaleX="113426" custScaleY="156145">
        <dgm:presLayoutVars>
          <dgm:chPref val="3"/>
        </dgm:presLayoutVars>
      </dgm:prSet>
      <dgm:spPr/>
    </dgm:pt>
    <dgm:pt modelId="{5BE54E4C-6772-47ED-BCBD-02CC367ABCB5}" type="pres">
      <dgm:prSet presAssocID="{A4214D1A-652B-4DD2-B9F9-276485A57F5C}" presName="hierChild2" presStyleCnt="0"/>
      <dgm:spPr/>
    </dgm:pt>
    <dgm:pt modelId="{D3687ED8-29AC-4EA5-9636-75113FEDCA16}" type="pres">
      <dgm:prSet presAssocID="{2EBC6A4D-90D4-4C72-A874-2178E1F9C9AA}" presName="hierRoot1" presStyleCnt="0"/>
      <dgm:spPr/>
    </dgm:pt>
    <dgm:pt modelId="{689EF836-7DBA-462D-A6B6-C14EDA21C4AC}" type="pres">
      <dgm:prSet presAssocID="{2EBC6A4D-90D4-4C72-A874-2178E1F9C9AA}" presName="composite" presStyleCnt="0"/>
      <dgm:spPr/>
    </dgm:pt>
    <dgm:pt modelId="{54EC0C57-8228-4CF9-A973-54169E25A958}" type="pres">
      <dgm:prSet presAssocID="{2EBC6A4D-90D4-4C72-A874-2178E1F9C9AA}" presName="background" presStyleLbl="node0" presStyleIdx="1" presStyleCnt="3"/>
      <dgm:spPr/>
    </dgm:pt>
    <dgm:pt modelId="{E160C93B-0D86-4C8D-BA2B-43261BFB9C94}" type="pres">
      <dgm:prSet presAssocID="{2EBC6A4D-90D4-4C72-A874-2178E1F9C9AA}" presName="text" presStyleLbl="fgAcc0" presStyleIdx="1" presStyleCnt="3" custScaleX="109612" custScaleY="152784">
        <dgm:presLayoutVars>
          <dgm:chPref val="3"/>
        </dgm:presLayoutVars>
      </dgm:prSet>
      <dgm:spPr/>
    </dgm:pt>
    <dgm:pt modelId="{3FBF289D-6C5A-4840-A30B-850745C0C8FD}" type="pres">
      <dgm:prSet presAssocID="{2EBC6A4D-90D4-4C72-A874-2178E1F9C9AA}" presName="hierChild2" presStyleCnt="0"/>
      <dgm:spPr/>
    </dgm:pt>
    <dgm:pt modelId="{6BEC938D-871D-4854-8B33-8DEBFD1EBAA1}" type="pres">
      <dgm:prSet presAssocID="{E8450E4F-E0B1-403E-988D-948B4AD22D07}" presName="hierRoot1" presStyleCnt="0"/>
      <dgm:spPr/>
    </dgm:pt>
    <dgm:pt modelId="{09AD1A2A-BAEB-45CD-BCFC-93CF51D00C2C}" type="pres">
      <dgm:prSet presAssocID="{E8450E4F-E0B1-403E-988D-948B4AD22D07}" presName="composite" presStyleCnt="0"/>
      <dgm:spPr/>
    </dgm:pt>
    <dgm:pt modelId="{734557AF-E87D-4AF4-B41E-53B3B688E084}" type="pres">
      <dgm:prSet presAssocID="{E8450E4F-E0B1-403E-988D-948B4AD22D07}" presName="background" presStyleLbl="node0" presStyleIdx="2" presStyleCnt="3"/>
      <dgm:spPr/>
    </dgm:pt>
    <dgm:pt modelId="{741E9E53-C609-4C7C-A848-38F7CF76F811}" type="pres">
      <dgm:prSet presAssocID="{E8450E4F-E0B1-403E-988D-948B4AD22D07}" presName="text" presStyleLbl="fgAcc0" presStyleIdx="2" presStyleCnt="3" custScaleX="109670" custScaleY="156145">
        <dgm:presLayoutVars>
          <dgm:chPref val="3"/>
        </dgm:presLayoutVars>
      </dgm:prSet>
      <dgm:spPr/>
    </dgm:pt>
    <dgm:pt modelId="{96188917-5819-4702-A3F3-439BB1F7AC82}" type="pres">
      <dgm:prSet presAssocID="{E8450E4F-E0B1-403E-988D-948B4AD22D07}" presName="hierChild2" presStyleCnt="0"/>
      <dgm:spPr/>
    </dgm:pt>
  </dgm:ptLst>
  <dgm:cxnLst>
    <dgm:cxn modelId="{408D8C1D-85B2-420F-9E14-88C540DFC36F}" type="presOf" srcId="{2EBC6A4D-90D4-4C72-A874-2178E1F9C9AA}" destId="{E160C93B-0D86-4C8D-BA2B-43261BFB9C94}" srcOrd="0" destOrd="0" presId="urn:microsoft.com/office/officeart/2005/8/layout/hierarchy1"/>
    <dgm:cxn modelId="{FB124E2A-E80A-4374-8A59-46BEB8FF45D7}" srcId="{371DE774-60F1-46A8-818E-81F4F7F18FC7}" destId="{2EBC6A4D-90D4-4C72-A874-2178E1F9C9AA}" srcOrd="1" destOrd="0" parTransId="{302D23FF-07EC-485E-9691-2B5A469F8A56}" sibTransId="{3BFD1800-BD7F-4D06-9F8C-13FFFC9A0E3F}"/>
    <dgm:cxn modelId="{A3011231-D4F5-4903-B8CD-633A450A36A5}" srcId="{371DE774-60F1-46A8-818E-81F4F7F18FC7}" destId="{E8450E4F-E0B1-403E-988D-948B4AD22D07}" srcOrd="2" destOrd="0" parTransId="{6C67B634-1BAD-43B7-8DD0-238A840C38C2}" sibTransId="{E3E0CCB7-1ECC-46B7-A087-FAD322AF2EF3}"/>
    <dgm:cxn modelId="{8595FC91-C11A-489C-8627-CB709A085DEC}" type="presOf" srcId="{E8450E4F-E0B1-403E-988D-948B4AD22D07}" destId="{741E9E53-C609-4C7C-A848-38F7CF76F811}" srcOrd="0" destOrd="0" presId="urn:microsoft.com/office/officeart/2005/8/layout/hierarchy1"/>
    <dgm:cxn modelId="{F33E0598-BEB8-4769-9E61-1B7EF53306F2}" type="presOf" srcId="{A4214D1A-652B-4DD2-B9F9-276485A57F5C}" destId="{20679A42-9A29-402C-8468-9A15FEDED936}" srcOrd="0" destOrd="0" presId="urn:microsoft.com/office/officeart/2005/8/layout/hierarchy1"/>
    <dgm:cxn modelId="{EAB66BD3-7B95-4D93-B8AB-C975ED2C4A49}" srcId="{371DE774-60F1-46A8-818E-81F4F7F18FC7}" destId="{A4214D1A-652B-4DD2-B9F9-276485A57F5C}" srcOrd="0" destOrd="0" parTransId="{2C968BB6-92C2-4652-A7E4-32966FBDD977}" sibTransId="{A60A2A3C-E753-471D-913C-70301A666DC7}"/>
    <dgm:cxn modelId="{A7433DE4-A4EA-493B-83B1-A8A14EA85C52}" type="presOf" srcId="{371DE774-60F1-46A8-818E-81F4F7F18FC7}" destId="{93F4CFA7-9801-433D-A628-C046A8711E1B}" srcOrd="0" destOrd="0" presId="urn:microsoft.com/office/officeart/2005/8/layout/hierarchy1"/>
    <dgm:cxn modelId="{21E79DE7-17F9-4FFF-A0B0-F619ABCC8356}" type="presParOf" srcId="{93F4CFA7-9801-433D-A628-C046A8711E1B}" destId="{2DC5FFB5-514A-4B22-88A3-7AC81F2DD600}" srcOrd="0" destOrd="0" presId="urn:microsoft.com/office/officeart/2005/8/layout/hierarchy1"/>
    <dgm:cxn modelId="{A78C2C82-B0F8-4A5F-BA8A-CCEED25BA43A}" type="presParOf" srcId="{2DC5FFB5-514A-4B22-88A3-7AC81F2DD600}" destId="{2F1D28AE-27D2-442E-8969-DE8CD88A16F7}" srcOrd="0" destOrd="0" presId="urn:microsoft.com/office/officeart/2005/8/layout/hierarchy1"/>
    <dgm:cxn modelId="{3BE2229B-7296-48A6-A789-54FCC6774DB1}" type="presParOf" srcId="{2F1D28AE-27D2-442E-8969-DE8CD88A16F7}" destId="{7F2DF5E1-107C-48B4-9E89-A1C1FD6C6BE6}" srcOrd="0" destOrd="0" presId="urn:microsoft.com/office/officeart/2005/8/layout/hierarchy1"/>
    <dgm:cxn modelId="{84FB375E-A331-4435-87A3-8BB91A0DAC54}" type="presParOf" srcId="{2F1D28AE-27D2-442E-8969-DE8CD88A16F7}" destId="{20679A42-9A29-402C-8468-9A15FEDED936}" srcOrd="1" destOrd="0" presId="urn:microsoft.com/office/officeart/2005/8/layout/hierarchy1"/>
    <dgm:cxn modelId="{8D73B0EF-BF21-4805-839E-E8FEF4DABE7D}" type="presParOf" srcId="{2DC5FFB5-514A-4B22-88A3-7AC81F2DD600}" destId="{5BE54E4C-6772-47ED-BCBD-02CC367ABCB5}" srcOrd="1" destOrd="0" presId="urn:microsoft.com/office/officeart/2005/8/layout/hierarchy1"/>
    <dgm:cxn modelId="{EA20C9D7-261D-430D-889F-ED3DEF0A6883}" type="presParOf" srcId="{93F4CFA7-9801-433D-A628-C046A8711E1B}" destId="{D3687ED8-29AC-4EA5-9636-75113FEDCA16}" srcOrd="1" destOrd="0" presId="urn:microsoft.com/office/officeart/2005/8/layout/hierarchy1"/>
    <dgm:cxn modelId="{A362591D-4BC0-43A9-A92C-E5EF4EFF2653}" type="presParOf" srcId="{D3687ED8-29AC-4EA5-9636-75113FEDCA16}" destId="{689EF836-7DBA-462D-A6B6-C14EDA21C4AC}" srcOrd="0" destOrd="0" presId="urn:microsoft.com/office/officeart/2005/8/layout/hierarchy1"/>
    <dgm:cxn modelId="{AF3D8EF3-F713-4F3C-B7EE-DF066E56CE2C}" type="presParOf" srcId="{689EF836-7DBA-462D-A6B6-C14EDA21C4AC}" destId="{54EC0C57-8228-4CF9-A973-54169E25A958}" srcOrd="0" destOrd="0" presId="urn:microsoft.com/office/officeart/2005/8/layout/hierarchy1"/>
    <dgm:cxn modelId="{23F6A331-09F3-496C-9F71-92AEDFD44DB2}" type="presParOf" srcId="{689EF836-7DBA-462D-A6B6-C14EDA21C4AC}" destId="{E160C93B-0D86-4C8D-BA2B-43261BFB9C94}" srcOrd="1" destOrd="0" presId="urn:microsoft.com/office/officeart/2005/8/layout/hierarchy1"/>
    <dgm:cxn modelId="{4050D7E0-BC0D-45C9-B57F-69010AEC8177}" type="presParOf" srcId="{D3687ED8-29AC-4EA5-9636-75113FEDCA16}" destId="{3FBF289D-6C5A-4840-A30B-850745C0C8FD}" srcOrd="1" destOrd="0" presId="urn:microsoft.com/office/officeart/2005/8/layout/hierarchy1"/>
    <dgm:cxn modelId="{145F9E1B-203B-4ECA-A487-5D10CE0D9411}" type="presParOf" srcId="{93F4CFA7-9801-433D-A628-C046A8711E1B}" destId="{6BEC938D-871D-4854-8B33-8DEBFD1EBAA1}" srcOrd="2" destOrd="0" presId="urn:microsoft.com/office/officeart/2005/8/layout/hierarchy1"/>
    <dgm:cxn modelId="{F9D15D83-3771-4522-880A-EF2D4409A588}" type="presParOf" srcId="{6BEC938D-871D-4854-8B33-8DEBFD1EBAA1}" destId="{09AD1A2A-BAEB-45CD-BCFC-93CF51D00C2C}" srcOrd="0" destOrd="0" presId="urn:microsoft.com/office/officeart/2005/8/layout/hierarchy1"/>
    <dgm:cxn modelId="{EE39746C-4569-4147-BB2A-B8EAE1C8FC78}" type="presParOf" srcId="{09AD1A2A-BAEB-45CD-BCFC-93CF51D00C2C}" destId="{734557AF-E87D-4AF4-B41E-53B3B688E084}" srcOrd="0" destOrd="0" presId="urn:microsoft.com/office/officeart/2005/8/layout/hierarchy1"/>
    <dgm:cxn modelId="{A63A9965-E785-4770-9DF7-CD13DA53C888}" type="presParOf" srcId="{09AD1A2A-BAEB-45CD-BCFC-93CF51D00C2C}" destId="{741E9E53-C609-4C7C-A848-38F7CF76F811}" srcOrd="1" destOrd="0" presId="urn:microsoft.com/office/officeart/2005/8/layout/hierarchy1"/>
    <dgm:cxn modelId="{96765D57-33D1-4FC5-98D7-702F2AF192B5}" type="presParOf" srcId="{6BEC938D-871D-4854-8B33-8DEBFD1EBAA1}" destId="{96188917-5819-4702-A3F3-439BB1F7AC8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71DE774-60F1-46A8-818E-81F4F7F18FC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214D1A-652B-4DD2-B9F9-276485A57F5C}">
      <dgm:prSet custT="1"/>
      <dgm:spPr/>
      <dgm:t>
        <a:bodyPr/>
        <a:lstStyle/>
        <a:p>
          <a:pPr algn="just"/>
          <a:r>
            <a:rPr lang="en-US" sz="1800" b="1" i="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Wingdings" panose="05000000000000000000" pitchFamily="2" charset="2"/>
            </a:rPr>
            <a:t> 	</a:t>
          </a:r>
          <a:r>
            <a:rPr lang="en-US" sz="1800" b="1" i="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Accuracy</a:t>
          </a:r>
        </a:p>
        <a:p>
          <a:pPr algn="just"/>
          <a:r>
            <a:rPr lang="en-US" sz="1800" b="1" i="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Wingdings" panose="05000000000000000000" pitchFamily="2" charset="2"/>
            </a:rPr>
            <a:t>	</a:t>
          </a:r>
          <a:r>
            <a:rPr lang="en-US" sz="1800" b="1" i="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Precision</a:t>
          </a:r>
        </a:p>
        <a:p>
          <a:pPr algn="just"/>
          <a:r>
            <a:rPr lang="en-US" sz="1800" b="1" i="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Wingdings" panose="05000000000000000000" pitchFamily="2" charset="2"/>
            </a:rPr>
            <a:t> 	</a:t>
          </a:r>
          <a:r>
            <a:rPr lang="en-US" sz="1800" b="1" i="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Recall</a:t>
          </a:r>
        </a:p>
        <a:p>
          <a:pPr algn="just"/>
          <a:r>
            <a:rPr lang="en-US" sz="1800" b="1" i="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Wingdings" panose="05000000000000000000" pitchFamily="2" charset="2"/>
            </a:rPr>
            <a:t> 	</a:t>
          </a:r>
          <a:r>
            <a:rPr lang="en-US" sz="1800" b="1" i="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F1 Score</a:t>
          </a:r>
        </a:p>
        <a:p>
          <a:pPr algn="just"/>
          <a:r>
            <a:rPr lang="en-US" sz="1800" b="1" i="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Wingdings" panose="05000000000000000000" pitchFamily="2" charset="2"/>
            </a:rPr>
            <a:t> 	</a:t>
          </a:r>
          <a:r>
            <a:rPr lang="en-US" sz="1800" b="1" i="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AUC ROC</a:t>
          </a:r>
          <a:endParaRPr lang="en-US" sz="1700" b="1" dirty="0"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2C968BB6-92C2-4652-A7E4-32966FBDD977}" type="parTrans" cxnId="{EAB66BD3-7B95-4D93-B8AB-C975ED2C4A49}">
      <dgm:prSet/>
      <dgm:spPr/>
      <dgm:t>
        <a:bodyPr/>
        <a:lstStyle/>
        <a:p>
          <a:endParaRPr lang="en-US"/>
        </a:p>
      </dgm:t>
    </dgm:pt>
    <dgm:pt modelId="{A60A2A3C-E753-471D-913C-70301A666DC7}" type="sibTrans" cxnId="{EAB66BD3-7B95-4D93-B8AB-C975ED2C4A49}">
      <dgm:prSet/>
      <dgm:spPr/>
      <dgm:t>
        <a:bodyPr/>
        <a:lstStyle/>
        <a:p>
          <a:endParaRPr lang="en-US"/>
        </a:p>
      </dgm:t>
    </dgm:pt>
    <dgm:pt modelId="{93F4CFA7-9801-433D-A628-C046A8711E1B}" type="pres">
      <dgm:prSet presAssocID="{371DE774-60F1-46A8-818E-81F4F7F18FC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DC5FFB5-514A-4B22-88A3-7AC81F2DD600}" type="pres">
      <dgm:prSet presAssocID="{A4214D1A-652B-4DD2-B9F9-276485A57F5C}" presName="hierRoot1" presStyleCnt="0"/>
      <dgm:spPr/>
    </dgm:pt>
    <dgm:pt modelId="{2F1D28AE-27D2-442E-8969-DE8CD88A16F7}" type="pres">
      <dgm:prSet presAssocID="{A4214D1A-652B-4DD2-B9F9-276485A57F5C}" presName="composite" presStyleCnt="0"/>
      <dgm:spPr/>
    </dgm:pt>
    <dgm:pt modelId="{7F2DF5E1-107C-48B4-9E89-A1C1FD6C6BE6}" type="pres">
      <dgm:prSet presAssocID="{A4214D1A-652B-4DD2-B9F9-276485A57F5C}" presName="background" presStyleLbl="node0" presStyleIdx="0" presStyleCnt="1"/>
      <dgm:spPr/>
    </dgm:pt>
    <dgm:pt modelId="{20679A42-9A29-402C-8468-9A15FEDED936}" type="pres">
      <dgm:prSet presAssocID="{A4214D1A-652B-4DD2-B9F9-276485A57F5C}" presName="text" presStyleLbl="fgAcc0" presStyleIdx="0" presStyleCnt="1" custScaleX="113426" custScaleY="156145">
        <dgm:presLayoutVars>
          <dgm:chPref val="3"/>
        </dgm:presLayoutVars>
      </dgm:prSet>
      <dgm:spPr/>
    </dgm:pt>
    <dgm:pt modelId="{5BE54E4C-6772-47ED-BCBD-02CC367ABCB5}" type="pres">
      <dgm:prSet presAssocID="{A4214D1A-652B-4DD2-B9F9-276485A57F5C}" presName="hierChild2" presStyleCnt="0"/>
      <dgm:spPr/>
    </dgm:pt>
  </dgm:ptLst>
  <dgm:cxnLst>
    <dgm:cxn modelId="{F33E0598-BEB8-4769-9E61-1B7EF53306F2}" type="presOf" srcId="{A4214D1A-652B-4DD2-B9F9-276485A57F5C}" destId="{20679A42-9A29-402C-8468-9A15FEDED936}" srcOrd="0" destOrd="0" presId="urn:microsoft.com/office/officeart/2005/8/layout/hierarchy1"/>
    <dgm:cxn modelId="{EAB66BD3-7B95-4D93-B8AB-C975ED2C4A49}" srcId="{371DE774-60F1-46A8-818E-81F4F7F18FC7}" destId="{A4214D1A-652B-4DD2-B9F9-276485A57F5C}" srcOrd="0" destOrd="0" parTransId="{2C968BB6-92C2-4652-A7E4-32966FBDD977}" sibTransId="{A60A2A3C-E753-471D-913C-70301A666DC7}"/>
    <dgm:cxn modelId="{A7433DE4-A4EA-493B-83B1-A8A14EA85C52}" type="presOf" srcId="{371DE774-60F1-46A8-818E-81F4F7F18FC7}" destId="{93F4CFA7-9801-433D-A628-C046A8711E1B}" srcOrd="0" destOrd="0" presId="urn:microsoft.com/office/officeart/2005/8/layout/hierarchy1"/>
    <dgm:cxn modelId="{21E79DE7-17F9-4FFF-A0B0-F619ABCC8356}" type="presParOf" srcId="{93F4CFA7-9801-433D-A628-C046A8711E1B}" destId="{2DC5FFB5-514A-4B22-88A3-7AC81F2DD600}" srcOrd="0" destOrd="0" presId="urn:microsoft.com/office/officeart/2005/8/layout/hierarchy1"/>
    <dgm:cxn modelId="{A78C2C82-B0F8-4A5F-BA8A-CCEED25BA43A}" type="presParOf" srcId="{2DC5FFB5-514A-4B22-88A3-7AC81F2DD600}" destId="{2F1D28AE-27D2-442E-8969-DE8CD88A16F7}" srcOrd="0" destOrd="0" presId="urn:microsoft.com/office/officeart/2005/8/layout/hierarchy1"/>
    <dgm:cxn modelId="{3BE2229B-7296-48A6-A789-54FCC6774DB1}" type="presParOf" srcId="{2F1D28AE-27D2-442E-8969-DE8CD88A16F7}" destId="{7F2DF5E1-107C-48B4-9E89-A1C1FD6C6BE6}" srcOrd="0" destOrd="0" presId="urn:microsoft.com/office/officeart/2005/8/layout/hierarchy1"/>
    <dgm:cxn modelId="{84FB375E-A331-4435-87A3-8BB91A0DAC54}" type="presParOf" srcId="{2F1D28AE-27D2-442E-8969-DE8CD88A16F7}" destId="{20679A42-9A29-402C-8468-9A15FEDED936}" srcOrd="1" destOrd="0" presId="urn:microsoft.com/office/officeart/2005/8/layout/hierarchy1"/>
    <dgm:cxn modelId="{8D73B0EF-BF21-4805-839E-E8FEF4DABE7D}" type="presParOf" srcId="{2DC5FFB5-514A-4B22-88A3-7AC81F2DD600}" destId="{5BE54E4C-6772-47ED-BCBD-02CC367ABCB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007C7A-27A0-4610-A23E-FB3FE608B415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DFCACD-01D2-4106-9076-E6BD8DC16F41}">
      <dgm:prSet custT="1"/>
      <dgm:spPr/>
      <dgm:t>
        <a:bodyPr/>
        <a:lstStyle/>
        <a:p>
          <a:r>
            <a:rPr lang="en-US" sz="10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Obtained from UCI Machine Learning Data repository.</a:t>
          </a:r>
        </a:p>
      </dgm:t>
    </dgm:pt>
    <dgm:pt modelId="{BE3AC597-7574-467C-AD6C-AB462AF86FCD}" type="parTrans" cxnId="{843BDCC3-D8D2-4B31-B9BD-C6F59250F668}">
      <dgm:prSet/>
      <dgm:spPr/>
      <dgm:t>
        <a:bodyPr/>
        <a:lstStyle/>
        <a:p>
          <a:endParaRPr lang="en-US"/>
        </a:p>
      </dgm:t>
    </dgm:pt>
    <dgm:pt modelId="{1E34D496-FE05-46E4-8FB0-06D3AAFDC074}" type="sibTrans" cxnId="{843BDCC3-D8D2-4B31-B9BD-C6F59250F668}">
      <dgm:prSet/>
      <dgm:spPr/>
      <dgm:t>
        <a:bodyPr/>
        <a:lstStyle/>
        <a:p>
          <a:endParaRPr lang="en-US"/>
        </a:p>
      </dgm:t>
    </dgm:pt>
    <dgm:pt modelId="{C4296F22-1EBF-4776-9709-0784ED4AEA87}">
      <dgm:prSet custT="1"/>
      <dgm:spPr/>
      <dgm:t>
        <a:bodyPr/>
        <a:lstStyle/>
        <a:p>
          <a:r>
            <a:rPr lang="en-US" sz="9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Collected using IoT-based Risk Monitoring System from maternal health care unit in Bangladesh.</a:t>
          </a:r>
        </a:p>
      </dgm:t>
    </dgm:pt>
    <dgm:pt modelId="{DF807765-0573-481D-8C50-140361D10333}" type="parTrans" cxnId="{276D4C7F-7CF5-4131-90AA-947DBE02D35A}">
      <dgm:prSet/>
      <dgm:spPr/>
      <dgm:t>
        <a:bodyPr/>
        <a:lstStyle/>
        <a:p>
          <a:endParaRPr lang="en-US"/>
        </a:p>
      </dgm:t>
    </dgm:pt>
    <dgm:pt modelId="{61DBDFD1-D402-44E5-B807-55F548F3C3A4}" type="sibTrans" cxnId="{276D4C7F-7CF5-4131-90AA-947DBE02D35A}">
      <dgm:prSet/>
      <dgm:spPr/>
      <dgm:t>
        <a:bodyPr/>
        <a:lstStyle/>
        <a:p>
          <a:endParaRPr lang="en-US"/>
        </a:p>
      </dgm:t>
    </dgm:pt>
    <dgm:pt modelId="{D3FFDD5D-8F73-4A3B-B8E8-2BF87FADDA87}">
      <dgm:prSet custT="1"/>
      <dgm:spPr/>
      <dgm:t>
        <a:bodyPr/>
        <a:lstStyle/>
        <a:p>
          <a:r>
            <a:rPr lang="en-US" sz="9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Dataset attributes: Age, SystolicBP, DiastolicBP, BS, BodyTemp, HeartRate, and RiskLevel (Label).</a:t>
          </a:r>
        </a:p>
      </dgm:t>
    </dgm:pt>
    <dgm:pt modelId="{687DDC47-8F1A-48E7-9DDB-31D8E618BCE8}" type="parTrans" cxnId="{8D0B1615-87BB-4679-AE06-E01EC2E12577}">
      <dgm:prSet/>
      <dgm:spPr/>
      <dgm:t>
        <a:bodyPr/>
        <a:lstStyle/>
        <a:p>
          <a:endParaRPr lang="en-US"/>
        </a:p>
      </dgm:t>
    </dgm:pt>
    <dgm:pt modelId="{4AA5CE36-C80C-4416-812E-8232BA1C90A7}" type="sibTrans" cxnId="{8D0B1615-87BB-4679-AE06-E01EC2E12577}">
      <dgm:prSet/>
      <dgm:spPr/>
      <dgm:t>
        <a:bodyPr/>
        <a:lstStyle/>
        <a:p>
          <a:endParaRPr lang="en-US"/>
        </a:p>
      </dgm:t>
    </dgm:pt>
    <dgm:pt modelId="{1BDE5FD0-91FE-4928-99CF-BCEACCD83609}">
      <dgm:prSet custT="1"/>
      <dgm:spPr/>
      <dgm:t>
        <a:bodyPr/>
        <a:lstStyle/>
        <a:p>
          <a:r>
            <a:rPr lang="en-US" sz="1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RiskLevel: Low Risk, Mid Risk, and High Risk.</a:t>
          </a:r>
        </a:p>
      </dgm:t>
    </dgm:pt>
    <dgm:pt modelId="{628CA4E0-A3F3-427F-B357-57B8121D540C}" type="parTrans" cxnId="{027324F1-1FBA-4088-AC4E-0C7D3400C2CF}">
      <dgm:prSet/>
      <dgm:spPr/>
      <dgm:t>
        <a:bodyPr/>
        <a:lstStyle/>
        <a:p>
          <a:endParaRPr lang="en-US"/>
        </a:p>
      </dgm:t>
    </dgm:pt>
    <dgm:pt modelId="{37C73D37-1052-45C5-AFDE-D5F6CCE9AD9C}" type="sibTrans" cxnId="{027324F1-1FBA-4088-AC4E-0C7D3400C2CF}">
      <dgm:prSet/>
      <dgm:spPr/>
      <dgm:t>
        <a:bodyPr/>
        <a:lstStyle/>
        <a:p>
          <a:endParaRPr lang="en-US"/>
        </a:p>
      </dgm:t>
    </dgm:pt>
    <dgm:pt modelId="{23E86A2B-B705-4AB3-A448-A6517248E2F6}" type="pres">
      <dgm:prSet presAssocID="{D8007C7A-27A0-4610-A23E-FB3FE608B415}" presName="diagram" presStyleCnt="0">
        <dgm:presLayoutVars>
          <dgm:dir/>
          <dgm:resizeHandles val="exact"/>
        </dgm:presLayoutVars>
      </dgm:prSet>
      <dgm:spPr/>
    </dgm:pt>
    <dgm:pt modelId="{A58388A4-3D70-43EA-9EEC-98F51A3BF341}" type="pres">
      <dgm:prSet presAssocID="{77DFCACD-01D2-4106-9076-E6BD8DC16F41}" presName="arrow" presStyleLbl="node1" presStyleIdx="0" presStyleCnt="4">
        <dgm:presLayoutVars>
          <dgm:bulletEnabled val="1"/>
        </dgm:presLayoutVars>
      </dgm:prSet>
      <dgm:spPr/>
    </dgm:pt>
    <dgm:pt modelId="{872FB410-ACEC-4EBC-A82B-AD6CF0AEFF37}" type="pres">
      <dgm:prSet presAssocID="{C4296F22-1EBF-4776-9709-0784ED4AEA87}" presName="arrow" presStyleLbl="node1" presStyleIdx="1" presStyleCnt="4" custScaleY="127024" custRadScaleRad="103220" custRadScaleInc="-1446">
        <dgm:presLayoutVars>
          <dgm:bulletEnabled val="1"/>
        </dgm:presLayoutVars>
      </dgm:prSet>
      <dgm:spPr/>
    </dgm:pt>
    <dgm:pt modelId="{38B360A8-F7EC-4814-B2D6-75BE486ADCAD}" type="pres">
      <dgm:prSet presAssocID="{D3FFDD5D-8F73-4A3B-B8E8-2BF87FADDA87}" presName="arrow" presStyleLbl="node1" presStyleIdx="2" presStyleCnt="4">
        <dgm:presLayoutVars>
          <dgm:bulletEnabled val="1"/>
        </dgm:presLayoutVars>
      </dgm:prSet>
      <dgm:spPr/>
    </dgm:pt>
    <dgm:pt modelId="{3927A7A3-478D-4F63-8C81-99A41483DCDC}" type="pres">
      <dgm:prSet presAssocID="{1BDE5FD0-91FE-4928-99CF-BCEACCD83609}" presName="arrow" presStyleLbl="node1" presStyleIdx="3" presStyleCnt="4" custScaleY="135520" custRadScaleRad="109672">
        <dgm:presLayoutVars>
          <dgm:bulletEnabled val="1"/>
        </dgm:presLayoutVars>
      </dgm:prSet>
      <dgm:spPr/>
    </dgm:pt>
  </dgm:ptLst>
  <dgm:cxnLst>
    <dgm:cxn modelId="{9DD57A04-D2DE-4A5D-8B0C-7AE57CDFC402}" type="presOf" srcId="{77DFCACD-01D2-4106-9076-E6BD8DC16F41}" destId="{A58388A4-3D70-43EA-9EEC-98F51A3BF341}" srcOrd="0" destOrd="0" presId="urn:microsoft.com/office/officeart/2005/8/layout/arrow5"/>
    <dgm:cxn modelId="{8D0B1615-87BB-4679-AE06-E01EC2E12577}" srcId="{D8007C7A-27A0-4610-A23E-FB3FE608B415}" destId="{D3FFDD5D-8F73-4A3B-B8E8-2BF87FADDA87}" srcOrd="2" destOrd="0" parTransId="{687DDC47-8F1A-48E7-9DDB-31D8E618BCE8}" sibTransId="{4AA5CE36-C80C-4416-812E-8232BA1C90A7}"/>
    <dgm:cxn modelId="{FE301818-73AE-4B23-A6FF-FBC295327946}" type="presOf" srcId="{D3FFDD5D-8F73-4A3B-B8E8-2BF87FADDA87}" destId="{38B360A8-F7EC-4814-B2D6-75BE486ADCAD}" srcOrd="0" destOrd="0" presId="urn:microsoft.com/office/officeart/2005/8/layout/arrow5"/>
    <dgm:cxn modelId="{FD825127-CA72-4CC5-BDB1-A21FEE2B81A2}" type="presOf" srcId="{1BDE5FD0-91FE-4928-99CF-BCEACCD83609}" destId="{3927A7A3-478D-4F63-8C81-99A41483DCDC}" srcOrd="0" destOrd="0" presId="urn:microsoft.com/office/officeart/2005/8/layout/arrow5"/>
    <dgm:cxn modelId="{32A0E431-6B60-4FCF-8C71-2E955EF900EB}" type="presOf" srcId="{D8007C7A-27A0-4610-A23E-FB3FE608B415}" destId="{23E86A2B-B705-4AB3-A448-A6517248E2F6}" srcOrd="0" destOrd="0" presId="urn:microsoft.com/office/officeart/2005/8/layout/arrow5"/>
    <dgm:cxn modelId="{276D4C7F-7CF5-4131-90AA-947DBE02D35A}" srcId="{D8007C7A-27A0-4610-A23E-FB3FE608B415}" destId="{C4296F22-1EBF-4776-9709-0784ED4AEA87}" srcOrd="1" destOrd="0" parTransId="{DF807765-0573-481D-8C50-140361D10333}" sibTransId="{61DBDFD1-D402-44E5-B807-55F548F3C3A4}"/>
    <dgm:cxn modelId="{F47BEDB2-67B9-4955-A037-CA33A2370F08}" type="presOf" srcId="{C4296F22-1EBF-4776-9709-0784ED4AEA87}" destId="{872FB410-ACEC-4EBC-A82B-AD6CF0AEFF37}" srcOrd="0" destOrd="0" presId="urn:microsoft.com/office/officeart/2005/8/layout/arrow5"/>
    <dgm:cxn modelId="{843BDCC3-D8D2-4B31-B9BD-C6F59250F668}" srcId="{D8007C7A-27A0-4610-A23E-FB3FE608B415}" destId="{77DFCACD-01D2-4106-9076-E6BD8DC16F41}" srcOrd="0" destOrd="0" parTransId="{BE3AC597-7574-467C-AD6C-AB462AF86FCD}" sibTransId="{1E34D496-FE05-46E4-8FB0-06D3AAFDC074}"/>
    <dgm:cxn modelId="{027324F1-1FBA-4088-AC4E-0C7D3400C2CF}" srcId="{D8007C7A-27A0-4610-A23E-FB3FE608B415}" destId="{1BDE5FD0-91FE-4928-99CF-BCEACCD83609}" srcOrd="3" destOrd="0" parTransId="{628CA4E0-A3F3-427F-B357-57B8121D540C}" sibTransId="{37C73D37-1052-45C5-AFDE-D5F6CCE9AD9C}"/>
    <dgm:cxn modelId="{806DE027-9C41-422D-ABF0-A708826E0244}" type="presParOf" srcId="{23E86A2B-B705-4AB3-A448-A6517248E2F6}" destId="{A58388A4-3D70-43EA-9EEC-98F51A3BF341}" srcOrd="0" destOrd="0" presId="urn:microsoft.com/office/officeart/2005/8/layout/arrow5"/>
    <dgm:cxn modelId="{9E4E082B-2196-4F08-800C-66CFDCA708D3}" type="presParOf" srcId="{23E86A2B-B705-4AB3-A448-A6517248E2F6}" destId="{872FB410-ACEC-4EBC-A82B-AD6CF0AEFF37}" srcOrd="1" destOrd="0" presId="urn:microsoft.com/office/officeart/2005/8/layout/arrow5"/>
    <dgm:cxn modelId="{365D82F7-C8CA-4372-BEB1-348845AB0707}" type="presParOf" srcId="{23E86A2B-B705-4AB3-A448-A6517248E2F6}" destId="{38B360A8-F7EC-4814-B2D6-75BE486ADCAD}" srcOrd="2" destOrd="0" presId="urn:microsoft.com/office/officeart/2005/8/layout/arrow5"/>
    <dgm:cxn modelId="{603C29D6-86FC-4526-BDD2-D25F053B8FBD}" type="presParOf" srcId="{23E86A2B-B705-4AB3-A448-A6517248E2F6}" destId="{3927A7A3-478D-4F63-8C81-99A41483DCDC}" srcOrd="3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71DE774-60F1-46A8-818E-81F4F7F18FC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214D1A-652B-4DD2-B9F9-276485A57F5C}">
      <dgm:prSet custT="1"/>
      <dgm:spPr/>
      <dgm:t>
        <a:bodyPr/>
        <a:lstStyle/>
        <a:p>
          <a:pPr marL="344488" indent="-344488" algn="just"/>
          <a:r>
            <a:rPr lang="en-US" sz="1700" dirty="0">
              <a:solidFill>
                <a:srgbClr val="000000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Wingdings" panose="05000000000000000000" pitchFamily="2" charset="2"/>
            </a:rPr>
            <a:t>	</a:t>
          </a:r>
          <a:r>
            <a:rPr lang="en-US" sz="1700" dirty="0">
              <a:solidFill>
                <a:srgbClr val="000000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The dataset contains 1014 instances.</a:t>
          </a:r>
        </a:p>
        <a:p>
          <a:pPr marL="344488" indent="-344488" algn="just">
            <a:buFont typeface="Arial" panose="020B0604020202020204" pitchFamily="34" charset="0"/>
            <a:buChar char="•"/>
          </a:pPr>
          <a:r>
            <a:rPr lang="en-US" sz="17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Wingdings" panose="05000000000000000000" pitchFamily="2" charset="2"/>
            </a:rPr>
            <a:t>	</a:t>
          </a:r>
          <a:r>
            <a:rPr lang="en-US" sz="17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70% (709 instances) as the training set.</a:t>
          </a:r>
        </a:p>
        <a:p>
          <a:pPr marL="344488" indent="-344488" algn="just">
            <a:buFont typeface="Arial" panose="020B0604020202020204" pitchFamily="34" charset="0"/>
            <a:buChar char="•"/>
          </a:pPr>
          <a:r>
            <a:rPr lang="en-US" sz="17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Wingdings" panose="05000000000000000000" pitchFamily="2" charset="2"/>
            </a:rPr>
            <a:t>	</a:t>
          </a:r>
          <a:r>
            <a:rPr lang="en-US" sz="17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30% (305 instances) as the test set.</a:t>
          </a:r>
        </a:p>
        <a:p>
          <a:pPr marL="344488" indent="-344488" algn="just">
            <a:buFont typeface="Arial" panose="020B0604020202020204" pitchFamily="34" charset="0"/>
            <a:buChar char="•"/>
          </a:pPr>
          <a:r>
            <a:rPr lang="en-US" sz="1700" spc="-4" dirty="0"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Wingdings" panose="05000000000000000000" pitchFamily="2" charset="2"/>
            </a:rPr>
            <a:t> </a:t>
          </a:r>
          <a:r>
            <a:rPr lang="en-US" sz="1700" spc="-4" dirty="0"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Changed categorical labels to numeric labels.</a:t>
          </a:r>
        </a:p>
        <a:p>
          <a:pPr marL="344488" indent="-344488" algn="just">
            <a:buFont typeface="Arial" panose="020B0604020202020204" pitchFamily="34" charset="0"/>
            <a:buChar char="•"/>
          </a:pPr>
          <a:r>
            <a:rPr lang="en-US" sz="1700" spc="-4" dirty="0"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Wingdings" panose="05000000000000000000" pitchFamily="2" charset="2"/>
            </a:rPr>
            <a:t>	</a:t>
          </a:r>
          <a:r>
            <a:rPr lang="en-US" sz="1700" spc="-4" dirty="0"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Created classification classes by separating features from labels.</a:t>
          </a:r>
          <a:endParaRPr lang="en-US" sz="1700" b="1" dirty="0"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2C968BB6-92C2-4652-A7E4-32966FBDD977}" type="parTrans" cxnId="{EAB66BD3-7B95-4D93-B8AB-C975ED2C4A49}">
      <dgm:prSet/>
      <dgm:spPr/>
      <dgm:t>
        <a:bodyPr/>
        <a:lstStyle/>
        <a:p>
          <a:endParaRPr lang="en-US"/>
        </a:p>
      </dgm:t>
    </dgm:pt>
    <dgm:pt modelId="{A60A2A3C-E753-471D-913C-70301A666DC7}" type="sibTrans" cxnId="{EAB66BD3-7B95-4D93-B8AB-C975ED2C4A49}">
      <dgm:prSet/>
      <dgm:spPr/>
      <dgm:t>
        <a:bodyPr/>
        <a:lstStyle/>
        <a:p>
          <a:endParaRPr lang="en-US"/>
        </a:p>
      </dgm:t>
    </dgm:pt>
    <dgm:pt modelId="{93F4CFA7-9801-433D-A628-C046A8711E1B}" type="pres">
      <dgm:prSet presAssocID="{371DE774-60F1-46A8-818E-81F4F7F18FC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DC5FFB5-514A-4B22-88A3-7AC81F2DD600}" type="pres">
      <dgm:prSet presAssocID="{A4214D1A-652B-4DD2-B9F9-276485A57F5C}" presName="hierRoot1" presStyleCnt="0"/>
      <dgm:spPr/>
    </dgm:pt>
    <dgm:pt modelId="{2F1D28AE-27D2-442E-8969-DE8CD88A16F7}" type="pres">
      <dgm:prSet presAssocID="{A4214D1A-652B-4DD2-B9F9-276485A57F5C}" presName="composite" presStyleCnt="0"/>
      <dgm:spPr/>
    </dgm:pt>
    <dgm:pt modelId="{7F2DF5E1-107C-48B4-9E89-A1C1FD6C6BE6}" type="pres">
      <dgm:prSet presAssocID="{A4214D1A-652B-4DD2-B9F9-276485A57F5C}" presName="background" presStyleLbl="node0" presStyleIdx="0" presStyleCnt="1"/>
      <dgm:spPr/>
    </dgm:pt>
    <dgm:pt modelId="{20679A42-9A29-402C-8468-9A15FEDED936}" type="pres">
      <dgm:prSet presAssocID="{A4214D1A-652B-4DD2-B9F9-276485A57F5C}" presName="text" presStyleLbl="fgAcc0" presStyleIdx="0" presStyleCnt="1" custScaleX="113426" custScaleY="156145">
        <dgm:presLayoutVars>
          <dgm:chPref val="3"/>
        </dgm:presLayoutVars>
      </dgm:prSet>
      <dgm:spPr/>
    </dgm:pt>
    <dgm:pt modelId="{5BE54E4C-6772-47ED-BCBD-02CC367ABCB5}" type="pres">
      <dgm:prSet presAssocID="{A4214D1A-652B-4DD2-B9F9-276485A57F5C}" presName="hierChild2" presStyleCnt="0"/>
      <dgm:spPr/>
    </dgm:pt>
  </dgm:ptLst>
  <dgm:cxnLst>
    <dgm:cxn modelId="{F33E0598-BEB8-4769-9E61-1B7EF53306F2}" type="presOf" srcId="{A4214D1A-652B-4DD2-B9F9-276485A57F5C}" destId="{20679A42-9A29-402C-8468-9A15FEDED936}" srcOrd="0" destOrd="0" presId="urn:microsoft.com/office/officeart/2005/8/layout/hierarchy1"/>
    <dgm:cxn modelId="{EAB66BD3-7B95-4D93-B8AB-C975ED2C4A49}" srcId="{371DE774-60F1-46A8-818E-81F4F7F18FC7}" destId="{A4214D1A-652B-4DD2-B9F9-276485A57F5C}" srcOrd="0" destOrd="0" parTransId="{2C968BB6-92C2-4652-A7E4-32966FBDD977}" sibTransId="{A60A2A3C-E753-471D-913C-70301A666DC7}"/>
    <dgm:cxn modelId="{A7433DE4-A4EA-493B-83B1-A8A14EA85C52}" type="presOf" srcId="{371DE774-60F1-46A8-818E-81F4F7F18FC7}" destId="{93F4CFA7-9801-433D-A628-C046A8711E1B}" srcOrd="0" destOrd="0" presId="urn:microsoft.com/office/officeart/2005/8/layout/hierarchy1"/>
    <dgm:cxn modelId="{21E79DE7-17F9-4FFF-A0B0-F619ABCC8356}" type="presParOf" srcId="{93F4CFA7-9801-433D-A628-C046A8711E1B}" destId="{2DC5FFB5-514A-4B22-88A3-7AC81F2DD600}" srcOrd="0" destOrd="0" presId="urn:microsoft.com/office/officeart/2005/8/layout/hierarchy1"/>
    <dgm:cxn modelId="{A78C2C82-B0F8-4A5F-BA8A-CCEED25BA43A}" type="presParOf" srcId="{2DC5FFB5-514A-4B22-88A3-7AC81F2DD600}" destId="{2F1D28AE-27D2-442E-8969-DE8CD88A16F7}" srcOrd="0" destOrd="0" presId="urn:microsoft.com/office/officeart/2005/8/layout/hierarchy1"/>
    <dgm:cxn modelId="{3BE2229B-7296-48A6-A789-54FCC6774DB1}" type="presParOf" srcId="{2F1D28AE-27D2-442E-8969-DE8CD88A16F7}" destId="{7F2DF5E1-107C-48B4-9E89-A1C1FD6C6BE6}" srcOrd="0" destOrd="0" presId="urn:microsoft.com/office/officeart/2005/8/layout/hierarchy1"/>
    <dgm:cxn modelId="{84FB375E-A331-4435-87A3-8BB91A0DAC54}" type="presParOf" srcId="{2F1D28AE-27D2-442E-8969-DE8CD88A16F7}" destId="{20679A42-9A29-402C-8468-9A15FEDED936}" srcOrd="1" destOrd="0" presId="urn:microsoft.com/office/officeart/2005/8/layout/hierarchy1"/>
    <dgm:cxn modelId="{8D73B0EF-BF21-4805-839E-E8FEF4DABE7D}" type="presParOf" srcId="{2DC5FFB5-514A-4B22-88A3-7AC81F2DD600}" destId="{5BE54E4C-6772-47ED-BCBD-02CC367ABCB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228D38D-A052-4D36-AF56-2ECF6F6624E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DFABC2-D04C-404A-8990-D670A6BD7802}">
      <dgm:prSet custT="1"/>
      <dgm:spPr/>
      <dgm:t>
        <a:bodyPr/>
        <a:lstStyle/>
        <a:p>
          <a:r>
            <a:rPr lang="en-US" sz="2000" b="1" dirty="0">
              <a:solidFill>
                <a:schemeClr val="accent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Logistic Regression </a:t>
          </a:r>
          <a:endParaRPr lang="en-US" sz="2000" dirty="0">
            <a:solidFill>
              <a:schemeClr val="accent1"/>
            </a:solidFill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37220A40-1BAC-4CB8-9E1C-BFE92016E65F}" type="parTrans" cxnId="{2D527E2A-7CB8-429F-A9C4-A7A8306FD330}">
      <dgm:prSet/>
      <dgm:spPr/>
      <dgm:t>
        <a:bodyPr/>
        <a:lstStyle/>
        <a:p>
          <a:endParaRPr lang="en-US"/>
        </a:p>
      </dgm:t>
    </dgm:pt>
    <dgm:pt modelId="{4E84CC81-3DE0-49A5-AB51-220D3813E06A}" type="sibTrans" cxnId="{2D527E2A-7CB8-429F-A9C4-A7A8306FD330}">
      <dgm:prSet/>
      <dgm:spPr/>
      <dgm:t>
        <a:bodyPr/>
        <a:lstStyle/>
        <a:p>
          <a:endParaRPr lang="en-US"/>
        </a:p>
      </dgm:t>
    </dgm:pt>
    <dgm:pt modelId="{6418D0C6-FFA4-419E-93AD-B6E60B800721}">
      <dgm:prSet custT="1"/>
      <dgm:spPr/>
      <dgm:t>
        <a:bodyPr/>
        <a:lstStyle/>
        <a:p>
          <a:r>
            <a:rPr lang="en-US" sz="1800" b="1" dirty="0"/>
            <a:t>Regularization</a:t>
          </a:r>
          <a:r>
            <a:rPr lang="en-US" sz="1600" b="1" dirty="0"/>
            <a:t> </a:t>
          </a:r>
          <a:r>
            <a:rPr lang="en-US" sz="1600" b="0" dirty="0">
              <a:sym typeface="Wingdings" panose="05000000000000000000" pitchFamily="2" charset="2"/>
            </a:rPr>
            <a:t></a:t>
          </a:r>
          <a:r>
            <a:rPr lang="en-US" sz="1600" b="0" dirty="0"/>
            <a:t> 'C': [0.001, 0.01, 0.1, 1, 10]</a:t>
          </a:r>
          <a:endParaRPr lang="en-US" sz="1600" dirty="0"/>
        </a:p>
      </dgm:t>
    </dgm:pt>
    <dgm:pt modelId="{4E8A4886-24A3-4765-BB21-A89ACADC97F4}" type="parTrans" cxnId="{5F47C6A6-7515-4FAA-867F-99A0DD511E0E}">
      <dgm:prSet/>
      <dgm:spPr/>
      <dgm:t>
        <a:bodyPr/>
        <a:lstStyle/>
        <a:p>
          <a:endParaRPr lang="en-US"/>
        </a:p>
      </dgm:t>
    </dgm:pt>
    <dgm:pt modelId="{2ADCA579-2BB1-4D2A-8A32-044F854EB3F7}" type="sibTrans" cxnId="{5F47C6A6-7515-4FAA-867F-99A0DD511E0E}">
      <dgm:prSet/>
      <dgm:spPr/>
      <dgm:t>
        <a:bodyPr/>
        <a:lstStyle/>
        <a:p>
          <a:endParaRPr lang="en-US"/>
        </a:p>
      </dgm:t>
    </dgm:pt>
    <dgm:pt modelId="{91FF2EC9-928A-4733-8EA1-365B33D0E012}">
      <dgm:prSet custT="1"/>
      <dgm:spPr/>
      <dgm:t>
        <a:bodyPr/>
        <a:lstStyle/>
        <a:p>
          <a:r>
            <a:rPr lang="en-US" sz="1800" b="1" dirty="0"/>
            <a:t>Algorithm Optimization </a:t>
          </a:r>
          <a:r>
            <a:rPr lang="en-US" sz="1600" dirty="0">
              <a:sym typeface="Wingdings" panose="05000000000000000000" pitchFamily="2" charset="2"/>
            </a:rPr>
            <a:t></a:t>
          </a:r>
          <a:r>
            <a:rPr lang="en-US" sz="1600" dirty="0"/>
            <a:t> </a:t>
          </a:r>
          <a:r>
            <a:rPr lang="en-US" sz="1600" b="0" dirty="0"/>
            <a:t>‘solver’: ['</a:t>
          </a:r>
          <a:r>
            <a:rPr lang="en-US" sz="1600" b="0" dirty="0" err="1"/>
            <a:t>liblinear</a:t>
          </a:r>
          <a:r>
            <a:rPr lang="en-US" sz="1600" b="0" dirty="0"/>
            <a:t>’]</a:t>
          </a:r>
          <a:endParaRPr lang="en-US" sz="1600" dirty="0"/>
        </a:p>
      </dgm:t>
    </dgm:pt>
    <dgm:pt modelId="{4C4075CD-92AE-4F47-87BC-1CBAAD81E081}" type="parTrans" cxnId="{8F003663-ADAE-4B3E-8BFE-C1BF36CAF3A3}">
      <dgm:prSet/>
      <dgm:spPr/>
      <dgm:t>
        <a:bodyPr/>
        <a:lstStyle/>
        <a:p>
          <a:endParaRPr lang="en-US"/>
        </a:p>
      </dgm:t>
    </dgm:pt>
    <dgm:pt modelId="{D0845C94-E991-4FCB-995E-CDC4E173F45B}" type="sibTrans" cxnId="{8F003663-ADAE-4B3E-8BFE-C1BF36CAF3A3}">
      <dgm:prSet/>
      <dgm:spPr/>
      <dgm:t>
        <a:bodyPr/>
        <a:lstStyle/>
        <a:p>
          <a:endParaRPr lang="en-US"/>
        </a:p>
      </dgm:t>
    </dgm:pt>
    <dgm:pt modelId="{BE4D9EF1-042C-4F28-8D8C-4D37B6F16A10}">
      <dgm:prSet custT="1"/>
      <dgm:spPr/>
      <dgm:t>
        <a:bodyPr/>
        <a:lstStyle/>
        <a:p>
          <a:r>
            <a:rPr lang="en-US" sz="1800" b="1" dirty="0"/>
            <a:t>Multi-Class classification </a:t>
          </a:r>
          <a:r>
            <a:rPr lang="en-US" sz="1600" dirty="0">
              <a:sym typeface="Wingdings" panose="05000000000000000000" pitchFamily="2" charset="2"/>
            </a:rPr>
            <a:t></a:t>
          </a:r>
          <a:r>
            <a:rPr lang="en-US" sz="1600" dirty="0"/>
            <a:t> </a:t>
          </a:r>
          <a:r>
            <a:rPr lang="en-US" sz="1600" b="0" dirty="0"/>
            <a:t>'</a:t>
          </a:r>
          <a:r>
            <a:rPr lang="en-US" sz="1600" b="0" dirty="0" err="1"/>
            <a:t>multi_class</a:t>
          </a:r>
          <a:r>
            <a:rPr lang="en-US" sz="1600" b="0" dirty="0"/>
            <a:t>': ['auto’]</a:t>
          </a:r>
          <a:endParaRPr lang="en-US" sz="1600" dirty="0"/>
        </a:p>
      </dgm:t>
    </dgm:pt>
    <dgm:pt modelId="{84A2D4FC-4A53-4051-B4CC-3E9345936C87}" type="parTrans" cxnId="{E98E4DE3-F093-4FA5-98EB-F804E0E1FE91}">
      <dgm:prSet/>
      <dgm:spPr/>
      <dgm:t>
        <a:bodyPr/>
        <a:lstStyle/>
        <a:p>
          <a:endParaRPr lang="en-US"/>
        </a:p>
      </dgm:t>
    </dgm:pt>
    <dgm:pt modelId="{A80A96B2-2605-41EF-A822-B433D838BBAE}" type="sibTrans" cxnId="{E98E4DE3-F093-4FA5-98EB-F804E0E1FE91}">
      <dgm:prSet/>
      <dgm:spPr/>
      <dgm:t>
        <a:bodyPr/>
        <a:lstStyle/>
        <a:p>
          <a:endParaRPr lang="en-US"/>
        </a:p>
      </dgm:t>
    </dgm:pt>
    <dgm:pt modelId="{12B69789-5B36-43AA-86A3-6DE44692CD46}">
      <dgm:prSet custT="1"/>
      <dgm:spPr/>
      <dgm:t>
        <a:bodyPr/>
        <a:lstStyle/>
        <a:p>
          <a:r>
            <a:rPr lang="en-US" sz="1800" b="1" dirty="0"/>
            <a:t>Number of iterations</a:t>
          </a:r>
          <a:r>
            <a:rPr lang="en-US" sz="1800" dirty="0"/>
            <a:t> </a:t>
          </a:r>
          <a:r>
            <a:rPr lang="en-US" sz="1600" dirty="0">
              <a:sym typeface="Wingdings" panose="05000000000000000000" pitchFamily="2" charset="2"/>
            </a:rPr>
            <a:t></a:t>
          </a:r>
          <a:r>
            <a:rPr lang="en-US" sz="1600" dirty="0"/>
            <a:t> </a:t>
          </a:r>
          <a:r>
            <a:rPr lang="en-US" sz="1600" b="0" dirty="0"/>
            <a:t>'</a:t>
          </a:r>
          <a:r>
            <a:rPr lang="en-US" sz="1600" b="0" dirty="0" err="1"/>
            <a:t>max_iter</a:t>
          </a:r>
          <a:r>
            <a:rPr lang="en-US" sz="1600" b="0" dirty="0"/>
            <a:t>':[10000]}</a:t>
          </a:r>
          <a:endParaRPr lang="en-US" sz="1600" dirty="0"/>
        </a:p>
      </dgm:t>
    </dgm:pt>
    <dgm:pt modelId="{90A0E877-B30B-413A-B4AB-6B88B9535981}" type="parTrans" cxnId="{1BAD3B04-E17C-4609-BFD7-72318957AB59}">
      <dgm:prSet/>
      <dgm:spPr/>
      <dgm:t>
        <a:bodyPr/>
        <a:lstStyle/>
        <a:p>
          <a:endParaRPr lang="en-US"/>
        </a:p>
      </dgm:t>
    </dgm:pt>
    <dgm:pt modelId="{2F05BB6A-9166-4F05-9DAE-4796A5EAA036}" type="sibTrans" cxnId="{1BAD3B04-E17C-4609-BFD7-72318957AB59}">
      <dgm:prSet/>
      <dgm:spPr/>
      <dgm:t>
        <a:bodyPr/>
        <a:lstStyle/>
        <a:p>
          <a:endParaRPr lang="en-US"/>
        </a:p>
      </dgm:t>
    </dgm:pt>
    <dgm:pt modelId="{E03A4D76-9857-433A-B2D4-2B9E4D802F66}" type="pres">
      <dgm:prSet presAssocID="{2228D38D-A052-4D36-AF56-2ECF6F6624E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7F4CAB0-F02F-426E-80D1-9B1AF9F5D8A5}" type="pres">
      <dgm:prSet presAssocID="{54DFABC2-D04C-404A-8990-D670A6BD7802}" presName="hierRoot1" presStyleCnt="0"/>
      <dgm:spPr/>
    </dgm:pt>
    <dgm:pt modelId="{925FE8CC-AA88-4F49-B1B0-40CBBD80B67E}" type="pres">
      <dgm:prSet presAssocID="{54DFABC2-D04C-404A-8990-D670A6BD7802}" presName="composite" presStyleCnt="0"/>
      <dgm:spPr/>
    </dgm:pt>
    <dgm:pt modelId="{7B33FB58-DB3F-4A01-8494-9AFFB86743A9}" type="pres">
      <dgm:prSet presAssocID="{54DFABC2-D04C-404A-8990-D670A6BD7802}" presName="background" presStyleLbl="node0" presStyleIdx="0" presStyleCnt="1"/>
      <dgm:spPr/>
    </dgm:pt>
    <dgm:pt modelId="{091FD663-8E1D-4243-A050-7B7463E3E7BF}" type="pres">
      <dgm:prSet presAssocID="{54DFABC2-D04C-404A-8990-D670A6BD7802}" presName="text" presStyleLbl="fgAcc0" presStyleIdx="0" presStyleCnt="1">
        <dgm:presLayoutVars>
          <dgm:chPref val="3"/>
        </dgm:presLayoutVars>
      </dgm:prSet>
      <dgm:spPr/>
    </dgm:pt>
    <dgm:pt modelId="{AE5C2431-969E-4FFB-B774-C245ABD6A081}" type="pres">
      <dgm:prSet presAssocID="{54DFABC2-D04C-404A-8990-D670A6BD7802}" presName="hierChild2" presStyleCnt="0"/>
      <dgm:spPr/>
    </dgm:pt>
    <dgm:pt modelId="{F2B84C22-F3DE-4D2B-9711-DFF3A2A48328}" type="pres">
      <dgm:prSet presAssocID="{4E8A4886-24A3-4765-BB21-A89ACADC97F4}" presName="Name10" presStyleLbl="parChTrans1D2" presStyleIdx="0" presStyleCnt="4"/>
      <dgm:spPr/>
    </dgm:pt>
    <dgm:pt modelId="{C9B1D0A6-07ED-4BD5-811C-F5BCF6D9FFFC}" type="pres">
      <dgm:prSet presAssocID="{6418D0C6-FFA4-419E-93AD-B6E60B800721}" presName="hierRoot2" presStyleCnt="0"/>
      <dgm:spPr/>
    </dgm:pt>
    <dgm:pt modelId="{CD99CEC9-F056-4AE0-9D83-24C058A0201B}" type="pres">
      <dgm:prSet presAssocID="{6418D0C6-FFA4-419E-93AD-B6E60B800721}" presName="composite2" presStyleCnt="0"/>
      <dgm:spPr/>
    </dgm:pt>
    <dgm:pt modelId="{9BFB516F-7E33-4E1C-959B-5B5723197BC1}" type="pres">
      <dgm:prSet presAssocID="{6418D0C6-FFA4-419E-93AD-B6E60B800721}" presName="background2" presStyleLbl="node2" presStyleIdx="0" presStyleCnt="4"/>
      <dgm:spPr/>
    </dgm:pt>
    <dgm:pt modelId="{34BCB9C6-59DC-44A9-BD7C-2CDD97E4A43A}" type="pres">
      <dgm:prSet presAssocID="{6418D0C6-FFA4-419E-93AD-B6E60B800721}" presName="text2" presStyleLbl="fgAcc2" presStyleIdx="0" presStyleCnt="4">
        <dgm:presLayoutVars>
          <dgm:chPref val="3"/>
        </dgm:presLayoutVars>
      </dgm:prSet>
      <dgm:spPr/>
    </dgm:pt>
    <dgm:pt modelId="{19CA9653-B3A6-4628-994A-22239FD74A90}" type="pres">
      <dgm:prSet presAssocID="{6418D0C6-FFA4-419E-93AD-B6E60B800721}" presName="hierChild3" presStyleCnt="0"/>
      <dgm:spPr/>
    </dgm:pt>
    <dgm:pt modelId="{763189B6-1FB3-40BF-AF1E-CB773CD67DCF}" type="pres">
      <dgm:prSet presAssocID="{4C4075CD-92AE-4F47-87BC-1CBAAD81E081}" presName="Name10" presStyleLbl="parChTrans1D2" presStyleIdx="1" presStyleCnt="4"/>
      <dgm:spPr/>
    </dgm:pt>
    <dgm:pt modelId="{2B4FC99F-D52A-4571-AA11-838346B941AF}" type="pres">
      <dgm:prSet presAssocID="{91FF2EC9-928A-4733-8EA1-365B33D0E012}" presName="hierRoot2" presStyleCnt="0"/>
      <dgm:spPr/>
    </dgm:pt>
    <dgm:pt modelId="{28E91524-5CFF-4FCE-9EA4-CD8DD5036CA9}" type="pres">
      <dgm:prSet presAssocID="{91FF2EC9-928A-4733-8EA1-365B33D0E012}" presName="composite2" presStyleCnt="0"/>
      <dgm:spPr/>
    </dgm:pt>
    <dgm:pt modelId="{C843F879-0634-4A5F-B6B5-1901FBFA5234}" type="pres">
      <dgm:prSet presAssocID="{91FF2EC9-928A-4733-8EA1-365B33D0E012}" presName="background2" presStyleLbl="node2" presStyleIdx="1" presStyleCnt="4"/>
      <dgm:spPr/>
    </dgm:pt>
    <dgm:pt modelId="{CA6C4EE3-6071-4BF2-8C76-CA7DD06BB824}" type="pres">
      <dgm:prSet presAssocID="{91FF2EC9-928A-4733-8EA1-365B33D0E012}" presName="text2" presStyleLbl="fgAcc2" presStyleIdx="1" presStyleCnt="4">
        <dgm:presLayoutVars>
          <dgm:chPref val="3"/>
        </dgm:presLayoutVars>
      </dgm:prSet>
      <dgm:spPr/>
    </dgm:pt>
    <dgm:pt modelId="{B201ED02-4F88-4C2A-9B62-9FB6FBCF0E62}" type="pres">
      <dgm:prSet presAssocID="{91FF2EC9-928A-4733-8EA1-365B33D0E012}" presName="hierChild3" presStyleCnt="0"/>
      <dgm:spPr/>
    </dgm:pt>
    <dgm:pt modelId="{1F7288A5-2A8E-4A69-A02D-679A73449291}" type="pres">
      <dgm:prSet presAssocID="{84A2D4FC-4A53-4051-B4CC-3E9345936C87}" presName="Name10" presStyleLbl="parChTrans1D2" presStyleIdx="2" presStyleCnt="4"/>
      <dgm:spPr/>
    </dgm:pt>
    <dgm:pt modelId="{51170543-3870-43E1-B108-4F745043F6DB}" type="pres">
      <dgm:prSet presAssocID="{BE4D9EF1-042C-4F28-8D8C-4D37B6F16A10}" presName="hierRoot2" presStyleCnt="0"/>
      <dgm:spPr/>
    </dgm:pt>
    <dgm:pt modelId="{F3FE5BC8-A824-4534-8137-76949F0294F8}" type="pres">
      <dgm:prSet presAssocID="{BE4D9EF1-042C-4F28-8D8C-4D37B6F16A10}" presName="composite2" presStyleCnt="0"/>
      <dgm:spPr/>
    </dgm:pt>
    <dgm:pt modelId="{D2D0FCD1-7FD3-4FE6-931D-FCBA150C474C}" type="pres">
      <dgm:prSet presAssocID="{BE4D9EF1-042C-4F28-8D8C-4D37B6F16A10}" presName="background2" presStyleLbl="node2" presStyleIdx="2" presStyleCnt="4"/>
      <dgm:spPr/>
    </dgm:pt>
    <dgm:pt modelId="{59EDA8BC-3597-4070-94EE-9B0680AC0B5A}" type="pres">
      <dgm:prSet presAssocID="{BE4D9EF1-042C-4F28-8D8C-4D37B6F16A10}" presName="text2" presStyleLbl="fgAcc2" presStyleIdx="2" presStyleCnt="4">
        <dgm:presLayoutVars>
          <dgm:chPref val="3"/>
        </dgm:presLayoutVars>
      </dgm:prSet>
      <dgm:spPr/>
    </dgm:pt>
    <dgm:pt modelId="{A62F2AC4-4367-481A-B3A1-9B15A74A1DC5}" type="pres">
      <dgm:prSet presAssocID="{BE4D9EF1-042C-4F28-8D8C-4D37B6F16A10}" presName="hierChild3" presStyleCnt="0"/>
      <dgm:spPr/>
    </dgm:pt>
    <dgm:pt modelId="{07212348-2A03-4E75-A385-D1987F9CCF42}" type="pres">
      <dgm:prSet presAssocID="{90A0E877-B30B-413A-B4AB-6B88B9535981}" presName="Name10" presStyleLbl="parChTrans1D2" presStyleIdx="3" presStyleCnt="4"/>
      <dgm:spPr/>
    </dgm:pt>
    <dgm:pt modelId="{5910371A-D80B-4BAA-9AB1-327FF8FBAC01}" type="pres">
      <dgm:prSet presAssocID="{12B69789-5B36-43AA-86A3-6DE44692CD46}" presName="hierRoot2" presStyleCnt="0"/>
      <dgm:spPr/>
    </dgm:pt>
    <dgm:pt modelId="{92BD220F-91EA-4C5A-90FB-B77168A62F88}" type="pres">
      <dgm:prSet presAssocID="{12B69789-5B36-43AA-86A3-6DE44692CD46}" presName="composite2" presStyleCnt="0"/>
      <dgm:spPr/>
    </dgm:pt>
    <dgm:pt modelId="{3A74BCE4-0A36-4467-A9F4-35FE13F724C9}" type="pres">
      <dgm:prSet presAssocID="{12B69789-5B36-43AA-86A3-6DE44692CD46}" presName="background2" presStyleLbl="node2" presStyleIdx="3" presStyleCnt="4"/>
      <dgm:spPr/>
    </dgm:pt>
    <dgm:pt modelId="{A521A2AE-2C74-4D09-8B79-ECCD8AE37F9F}" type="pres">
      <dgm:prSet presAssocID="{12B69789-5B36-43AA-86A3-6DE44692CD46}" presName="text2" presStyleLbl="fgAcc2" presStyleIdx="3" presStyleCnt="4">
        <dgm:presLayoutVars>
          <dgm:chPref val="3"/>
        </dgm:presLayoutVars>
      </dgm:prSet>
      <dgm:spPr/>
    </dgm:pt>
    <dgm:pt modelId="{0633CCBC-DED1-4A37-AC94-FC188DCA01B3}" type="pres">
      <dgm:prSet presAssocID="{12B69789-5B36-43AA-86A3-6DE44692CD46}" presName="hierChild3" presStyleCnt="0"/>
      <dgm:spPr/>
    </dgm:pt>
  </dgm:ptLst>
  <dgm:cxnLst>
    <dgm:cxn modelId="{1BAD3B04-E17C-4609-BFD7-72318957AB59}" srcId="{54DFABC2-D04C-404A-8990-D670A6BD7802}" destId="{12B69789-5B36-43AA-86A3-6DE44692CD46}" srcOrd="3" destOrd="0" parTransId="{90A0E877-B30B-413A-B4AB-6B88B9535981}" sibTransId="{2F05BB6A-9166-4F05-9DAE-4796A5EAA036}"/>
    <dgm:cxn modelId="{2D527E2A-7CB8-429F-A9C4-A7A8306FD330}" srcId="{2228D38D-A052-4D36-AF56-2ECF6F6624ED}" destId="{54DFABC2-D04C-404A-8990-D670A6BD7802}" srcOrd="0" destOrd="0" parTransId="{37220A40-1BAC-4CB8-9E1C-BFE92016E65F}" sibTransId="{4E84CC81-3DE0-49A5-AB51-220D3813E06A}"/>
    <dgm:cxn modelId="{B835A42C-3C10-4E1B-BF03-7486E9B5F771}" type="presOf" srcId="{90A0E877-B30B-413A-B4AB-6B88B9535981}" destId="{07212348-2A03-4E75-A385-D1987F9CCF42}" srcOrd="0" destOrd="0" presId="urn:microsoft.com/office/officeart/2005/8/layout/hierarchy1"/>
    <dgm:cxn modelId="{4675315C-E753-4C8B-9EDB-34B4A5631C71}" type="presOf" srcId="{BE4D9EF1-042C-4F28-8D8C-4D37B6F16A10}" destId="{59EDA8BC-3597-4070-94EE-9B0680AC0B5A}" srcOrd="0" destOrd="0" presId="urn:microsoft.com/office/officeart/2005/8/layout/hierarchy1"/>
    <dgm:cxn modelId="{8F003663-ADAE-4B3E-8BFE-C1BF36CAF3A3}" srcId="{54DFABC2-D04C-404A-8990-D670A6BD7802}" destId="{91FF2EC9-928A-4733-8EA1-365B33D0E012}" srcOrd="1" destOrd="0" parTransId="{4C4075CD-92AE-4F47-87BC-1CBAAD81E081}" sibTransId="{D0845C94-E991-4FCB-995E-CDC4E173F45B}"/>
    <dgm:cxn modelId="{F2710964-39EA-443D-92D2-54FAA138BA7B}" type="presOf" srcId="{54DFABC2-D04C-404A-8990-D670A6BD7802}" destId="{091FD663-8E1D-4243-A050-7B7463E3E7BF}" srcOrd="0" destOrd="0" presId="urn:microsoft.com/office/officeart/2005/8/layout/hierarchy1"/>
    <dgm:cxn modelId="{B8250545-F9DF-42A5-B3A5-BB0E15A6F115}" type="presOf" srcId="{91FF2EC9-928A-4733-8EA1-365B33D0E012}" destId="{CA6C4EE3-6071-4BF2-8C76-CA7DD06BB824}" srcOrd="0" destOrd="0" presId="urn:microsoft.com/office/officeart/2005/8/layout/hierarchy1"/>
    <dgm:cxn modelId="{B0778365-80E0-4E58-A807-2A8E04B9A675}" type="presOf" srcId="{84A2D4FC-4A53-4051-B4CC-3E9345936C87}" destId="{1F7288A5-2A8E-4A69-A02D-679A73449291}" srcOrd="0" destOrd="0" presId="urn:microsoft.com/office/officeart/2005/8/layout/hierarchy1"/>
    <dgm:cxn modelId="{A7960771-FDA5-4AAC-94E7-8073F7D8CA1E}" type="presOf" srcId="{2228D38D-A052-4D36-AF56-2ECF6F6624ED}" destId="{E03A4D76-9857-433A-B2D4-2B9E4D802F66}" srcOrd="0" destOrd="0" presId="urn:microsoft.com/office/officeart/2005/8/layout/hierarchy1"/>
    <dgm:cxn modelId="{B2A68D73-DFA2-4C06-BC82-C24557F2666E}" type="presOf" srcId="{4E8A4886-24A3-4765-BB21-A89ACADC97F4}" destId="{F2B84C22-F3DE-4D2B-9711-DFF3A2A48328}" srcOrd="0" destOrd="0" presId="urn:microsoft.com/office/officeart/2005/8/layout/hierarchy1"/>
    <dgm:cxn modelId="{383CDD91-8E63-450A-9AD0-A52E18ED002F}" type="presOf" srcId="{4C4075CD-92AE-4F47-87BC-1CBAAD81E081}" destId="{763189B6-1FB3-40BF-AF1E-CB773CD67DCF}" srcOrd="0" destOrd="0" presId="urn:microsoft.com/office/officeart/2005/8/layout/hierarchy1"/>
    <dgm:cxn modelId="{B2EBB9A2-C150-4E06-8C87-B4A54348C810}" type="presOf" srcId="{12B69789-5B36-43AA-86A3-6DE44692CD46}" destId="{A521A2AE-2C74-4D09-8B79-ECCD8AE37F9F}" srcOrd="0" destOrd="0" presId="urn:microsoft.com/office/officeart/2005/8/layout/hierarchy1"/>
    <dgm:cxn modelId="{5F47C6A6-7515-4FAA-867F-99A0DD511E0E}" srcId="{54DFABC2-D04C-404A-8990-D670A6BD7802}" destId="{6418D0C6-FFA4-419E-93AD-B6E60B800721}" srcOrd="0" destOrd="0" parTransId="{4E8A4886-24A3-4765-BB21-A89ACADC97F4}" sibTransId="{2ADCA579-2BB1-4D2A-8A32-044F854EB3F7}"/>
    <dgm:cxn modelId="{E98E4DE3-F093-4FA5-98EB-F804E0E1FE91}" srcId="{54DFABC2-D04C-404A-8990-D670A6BD7802}" destId="{BE4D9EF1-042C-4F28-8D8C-4D37B6F16A10}" srcOrd="2" destOrd="0" parTransId="{84A2D4FC-4A53-4051-B4CC-3E9345936C87}" sibTransId="{A80A96B2-2605-41EF-A822-B433D838BBAE}"/>
    <dgm:cxn modelId="{B567A7E8-DFE4-4D8E-8678-835EAD61A46E}" type="presOf" srcId="{6418D0C6-FFA4-419E-93AD-B6E60B800721}" destId="{34BCB9C6-59DC-44A9-BD7C-2CDD97E4A43A}" srcOrd="0" destOrd="0" presId="urn:microsoft.com/office/officeart/2005/8/layout/hierarchy1"/>
    <dgm:cxn modelId="{D13D4EDE-19DD-4884-9FB3-F09E7B5F28D0}" type="presParOf" srcId="{E03A4D76-9857-433A-B2D4-2B9E4D802F66}" destId="{D7F4CAB0-F02F-426E-80D1-9B1AF9F5D8A5}" srcOrd="0" destOrd="0" presId="urn:microsoft.com/office/officeart/2005/8/layout/hierarchy1"/>
    <dgm:cxn modelId="{54813DA7-1D48-4D45-8E31-2C5E7A776A24}" type="presParOf" srcId="{D7F4CAB0-F02F-426E-80D1-9B1AF9F5D8A5}" destId="{925FE8CC-AA88-4F49-B1B0-40CBBD80B67E}" srcOrd="0" destOrd="0" presId="urn:microsoft.com/office/officeart/2005/8/layout/hierarchy1"/>
    <dgm:cxn modelId="{E5F0902C-811E-456E-9AD7-D2F661C4D30C}" type="presParOf" srcId="{925FE8CC-AA88-4F49-B1B0-40CBBD80B67E}" destId="{7B33FB58-DB3F-4A01-8494-9AFFB86743A9}" srcOrd="0" destOrd="0" presId="urn:microsoft.com/office/officeart/2005/8/layout/hierarchy1"/>
    <dgm:cxn modelId="{D720B3CB-B826-40BF-983E-ED2E9248CFD4}" type="presParOf" srcId="{925FE8CC-AA88-4F49-B1B0-40CBBD80B67E}" destId="{091FD663-8E1D-4243-A050-7B7463E3E7BF}" srcOrd="1" destOrd="0" presId="urn:microsoft.com/office/officeart/2005/8/layout/hierarchy1"/>
    <dgm:cxn modelId="{A127354A-02CB-4C07-A4D0-F32EA29C33C4}" type="presParOf" srcId="{D7F4CAB0-F02F-426E-80D1-9B1AF9F5D8A5}" destId="{AE5C2431-969E-4FFB-B774-C245ABD6A081}" srcOrd="1" destOrd="0" presId="urn:microsoft.com/office/officeart/2005/8/layout/hierarchy1"/>
    <dgm:cxn modelId="{196466B1-3C43-44CC-AF99-F1FCF81AE90D}" type="presParOf" srcId="{AE5C2431-969E-4FFB-B774-C245ABD6A081}" destId="{F2B84C22-F3DE-4D2B-9711-DFF3A2A48328}" srcOrd="0" destOrd="0" presId="urn:microsoft.com/office/officeart/2005/8/layout/hierarchy1"/>
    <dgm:cxn modelId="{4250FFCB-B00A-4EA3-9E21-3DFD6E859E4D}" type="presParOf" srcId="{AE5C2431-969E-4FFB-B774-C245ABD6A081}" destId="{C9B1D0A6-07ED-4BD5-811C-F5BCF6D9FFFC}" srcOrd="1" destOrd="0" presId="urn:microsoft.com/office/officeart/2005/8/layout/hierarchy1"/>
    <dgm:cxn modelId="{9E2EA17F-C9F5-4A4B-9E9F-26CDC47076CB}" type="presParOf" srcId="{C9B1D0A6-07ED-4BD5-811C-F5BCF6D9FFFC}" destId="{CD99CEC9-F056-4AE0-9D83-24C058A0201B}" srcOrd="0" destOrd="0" presId="urn:microsoft.com/office/officeart/2005/8/layout/hierarchy1"/>
    <dgm:cxn modelId="{671F1C3D-5B7F-43B1-AED0-00A39C811694}" type="presParOf" srcId="{CD99CEC9-F056-4AE0-9D83-24C058A0201B}" destId="{9BFB516F-7E33-4E1C-959B-5B5723197BC1}" srcOrd="0" destOrd="0" presId="urn:microsoft.com/office/officeart/2005/8/layout/hierarchy1"/>
    <dgm:cxn modelId="{030EF52E-A743-4D31-B2CD-33732443931B}" type="presParOf" srcId="{CD99CEC9-F056-4AE0-9D83-24C058A0201B}" destId="{34BCB9C6-59DC-44A9-BD7C-2CDD97E4A43A}" srcOrd="1" destOrd="0" presId="urn:microsoft.com/office/officeart/2005/8/layout/hierarchy1"/>
    <dgm:cxn modelId="{D820E76E-3B35-49AB-807E-AD0536C4B55D}" type="presParOf" srcId="{C9B1D0A6-07ED-4BD5-811C-F5BCF6D9FFFC}" destId="{19CA9653-B3A6-4628-994A-22239FD74A90}" srcOrd="1" destOrd="0" presId="urn:microsoft.com/office/officeart/2005/8/layout/hierarchy1"/>
    <dgm:cxn modelId="{23225FF4-12E7-4639-A5F3-437488C687CF}" type="presParOf" srcId="{AE5C2431-969E-4FFB-B774-C245ABD6A081}" destId="{763189B6-1FB3-40BF-AF1E-CB773CD67DCF}" srcOrd="2" destOrd="0" presId="urn:microsoft.com/office/officeart/2005/8/layout/hierarchy1"/>
    <dgm:cxn modelId="{50F118E7-41C5-4DD5-864E-07DFD7D813E3}" type="presParOf" srcId="{AE5C2431-969E-4FFB-B774-C245ABD6A081}" destId="{2B4FC99F-D52A-4571-AA11-838346B941AF}" srcOrd="3" destOrd="0" presId="urn:microsoft.com/office/officeart/2005/8/layout/hierarchy1"/>
    <dgm:cxn modelId="{F4D30E89-A899-4EFC-BC8E-21CC24075E93}" type="presParOf" srcId="{2B4FC99F-D52A-4571-AA11-838346B941AF}" destId="{28E91524-5CFF-4FCE-9EA4-CD8DD5036CA9}" srcOrd="0" destOrd="0" presId="urn:microsoft.com/office/officeart/2005/8/layout/hierarchy1"/>
    <dgm:cxn modelId="{E9678BFE-D7F3-4561-B4D9-DEEDC7EED7A7}" type="presParOf" srcId="{28E91524-5CFF-4FCE-9EA4-CD8DD5036CA9}" destId="{C843F879-0634-4A5F-B6B5-1901FBFA5234}" srcOrd="0" destOrd="0" presId="urn:microsoft.com/office/officeart/2005/8/layout/hierarchy1"/>
    <dgm:cxn modelId="{B7D03AB7-5C86-4F84-A36E-7EE60CB6C5B4}" type="presParOf" srcId="{28E91524-5CFF-4FCE-9EA4-CD8DD5036CA9}" destId="{CA6C4EE3-6071-4BF2-8C76-CA7DD06BB824}" srcOrd="1" destOrd="0" presId="urn:microsoft.com/office/officeart/2005/8/layout/hierarchy1"/>
    <dgm:cxn modelId="{655BA6F8-5A06-4741-9A10-CDE2B95D421A}" type="presParOf" srcId="{2B4FC99F-D52A-4571-AA11-838346B941AF}" destId="{B201ED02-4F88-4C2A-9B62-9FB6FBCF0E62}" srcOrd="1" destOrd="0" presId="urn:microsoft.com/office/officeart/2005/8/layout/hierarchy1"/>
    <dgm:cxn modelId="{0314E639-0A84-4C74-8940-68D0A4221992}" type="presParOf" srcId="{AE5C2431-969E-4FFB-B774-C245ABD6A081}" destId="{1F7288A5-2A8E-4A69-A02D-679A73449291}" srcOrd="4" destOrd="0" presId="urn:microsoft.com/office/officeart/2005/8/layout/hierarchy1"/>
    <dgm:cxn modelId="{8679F501-9EF9-4F77-BA2C-EAF1459DCF3A}" type="presParOf" srcId="{AE5C2431-969E-4FFB-B774-C245ABD6A081}" destId="{51170543-3870-43E1-B108-4F745043F6DB}" srcOrd="5" destOrd="0" presId="urn:microsoft.com/office/officeart/2005/8/layout/hierarchy1"/>
    <dgm:cxn modelId="{902EA243-04E9-4D45-82F7-39F1C25E35AD}" type="presParOf" srcId="{51170543-3870-43E1-B108-4F745043F6DB}" destId="{F3FE5BC8-A824-4534-8137-76949F0294F8}" srcOrd="0" destOrd="0" presId="urn:microsoft.com/office/officeart/2005/8/layout/hierarchy1"/>
    <dgm:cxn modelId="{611DE37F-068C-46EE-B903-4E5B380580A7}" type="presParOf" srcId="{F3FE5BC8-A824-4534-8137-76949F0294F8}" destId="{D2D0FCD1-7FD3-4FE6-931D-FCBA150C474C}" srcOrd="0" destOrd="0" presId="urn:microsoft.com/office/officeart/2005/8/layout/hierarchy1"/>
    <dgm:cxn modelId="{8BA3DC2E-0E3D-46F8-B170-6210C22D1E8A}" type="presParOf" srcId="{F3FE5BC8-A824-4534-8137-76949F0294F8}" destId="{59EDA8BC-3597-4070-94EE-9B0680AC0B5A}" srcOrd="1" destOrd="0" presId="urn:microsoft.com/office/officeart/2005/8/layout/hierarchy1"/>
    <dgm:cxn modelId="{59EF1AEC-6759-4740-9A6A-07C2CC3F7D10}" type="presParOf" srcId="{51170543-3870-43E1-B108-4F745043F6DB}" destId="{A62F2AC4-4367-481A-B3A1-9B15A74A1DC5}" srcOrd="1" destOrd="0" presId="urn:microsoft.com/office/officeart/2005/8/layout/hierarchy1"/>
    <dgm:cxn modelId="{8BD640A4-91C0-427A-A7B5-8B1FD7371C9B}" type="presParOf" srcId="{AE5C2431-969E-4FFB-B774-C245ABD6A081}" destId="{07212348-2A03-4E75-A385-D1987F9CCF42}" srcOrd="6" destOrd="0" presId="urn:microsoft.com/office/officeart/2005/8/layout/hierarchy1"/>
    <dgm:cxn modelId="{3663ECDF-2B3E-4DB6-9DFD-C0F47152DC9B}" type="presParOf" srcId="{AE5C2431-969E-4FFB-B774-C245ABD6A081}" destId="{5910371A-D80B-4BAA-9AB1-327FF8FBAC01}" srcOrd="7" destOrd="0" presId="urn:microsoft.com/office/officeart/2005/8/layout/hierarchy1"/>
    <dgm:cxn modelId="{90EA4D6D-902E-438C-864F-65670D53C306}" type="presParOf" srcId="{5910371A-D80B-4BAA-9AB1-327FF8FBAC01}" destId="{92BD220F-91EA-4C5A-90FB-B77168A62F88}" srcOrd="0" destOrd="0" presId="urn:microsoft.com/office/officeart/2005/8/layout/hierarchy1"/>
    <dgm:cxn modelId="{460DDAF1-A724-43AC-B0B5-B58870FBFB93}" type="presParOf" srcId="{92BD220F-91EA-4C5A-90FB-B77168A62F88}" destId="{3A74BCE4-0A36-4467-A9F4-35FE13F724C9}" srcOrd="0" destOrd="0" presId="urn:microsoft.com/office/officeart/2005/8/layout/hierarchy1"/>
    <dgm:cxn modelId="{3F219A40-3A67-4B3C-893A-9736B0353BB0}" type="presParOf" srcId="{92BD220F-91EA-4C5A-90FB-B77168A62F88}" destId="{A521A2AE-2C74-4D09-8B79-ECCD8AE37F9F}" srcOrd="1" destOrd="0" presId="urn:microsoft.com/office/officeart/2005/8/layout/hierarchy1"/>
    <dgm:cxn modelId="{97142406-3488-48A2-B4CB-B041AAE8D277}" type="presParOf" srcId="{5910371A-D80B-4BAA-9AB1-327FF8FBAC01}" destId="{0633CCBC-DED1-4A37-AC94-FC188DCA01B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F4CE9-6F73-4022-9CDE-75435EF3DB2F}">
      <dsp:nvSpPr>
        <dsp:cNvPr id="0" name=""/>
        <dsp:cNvSpPr/>
      </dsp:nvSpPr>
      <dsp:spPr>
        <a:xfrm>
          <a:off x="0" y="373"/>
          <a:ext cx="10058399" cy="51463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DF4437-AF99-4A56-86DE-1D4563DA34B7}">
      <dsp:nvSpPr>
        <dsp:cNvPr id="0" name=""/>
        <dsp:cNvSpPr/>
      </dsp:nvSpPr>
      <dsp:spPr>
        <a:xfrm>
          <a:off x="155678" y="116167"/>
          <a:ext cx="283051" cy="2830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FD334-C4AA-4BDC-BEB1-CCFDC3B77B55}">
      <dsp:nvSpPr>
        <dsp:cNvPr id="0" name=""/>
        <dsp:cNvSpPr/>
      </dsp:nvSpPr>
      <dsp:spPr>
        <a:xfrm>
          <a:off x="594408" y="373"/>
          <a:ext cx="9463991" cy="514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66" tIns="54466" rIns="54466" bIns="5446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Jumble" panose="02000503000000020004" pitchFamily="2" charset="0"/>
            </a:rPr>
            <a:t>Introduction &amp; Background</a:t>
          </a:r>
        </a:p>
      </dsp:txBody>
      <dsp:txXfrm>
        <a:off x="594408" y="373"/>
        <a:ext cx="9463991" cy="514639"/>
      </dsp:txXfrm>
    </dsp:sp>
    <dsp:sp modelId="{512E8CF6-4287-4BF1-B30B-10FB88EFED04}">
      <dsp:nvSpPr>
        <dsp:cNvPr id="0" name=""/>
        <dsp:cNvSpPr/>
      </dsp:nvSpPr>
      <dsp:spPr>
        <a:xfrm>
          <a:off x="0" y="643673"/>
          <a:ext cx="10058399" cy="51463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47A679-4EE3-4DC0-9740-860CE67D12CD}">
      <dsp:nvSpPr>
        <dsp:cNvPr id="0" name=""/>
        <dsp:cNvSpPr/>
      </dsp:nvSpPr>
      <dsp:spPr>
        <a:xfrm>
          <a:off x="155678" y="759467"/>
          <a:ext cx="283051" cy="2830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8C459-00F9-45F9-AD5F-810633CD8514}">
      <dsp:nvSpPr>
        <dsp:cNvPr id="0" name=""/>
        <dsp:cNvSpPr/>
      </dsp:nvSpPr>
      <dsp:spPr>
        <a:xfrm>
          <a:off x="594408" y="643673"/>
          <a:ext cx="9463991" cy="514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66" tIns="54466" rIns="54466" bIns="5446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Jumble" panose="02000503000000020004" pitchFamily="2" charset="0"/>
            </a:rPr>
            <a:t>Methodology &amp; Performance Metrics</a:t>
          </a:r>
        </a:p>
      </dsp:txBody>
      <dsp:txXfrm>
        <a:off x="594408" y="643673"/>
        <a:ext cx="9463991" cy="514639"/>
      </dsp:txXfrm>
    </dsp:sp>
    <dsp:sp modelId="{36360E4F-933C-47CA-9756-5C527B6D9643}">
      <dsp:nvSpPr>
        <dsp:cNvPr id="0" name=""/>
        <dsp:cNvSpPr/>
      </dsp:nvSpPr>
      <dsp:spPr>
        <a:xfrm>
          <a:off x="0" y="1286972"/>
          <a:ext cx="10058399" cy="51463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AA531-027C-4555-A567-68B3C670A959}">
      <dsp:nvSpPr>
        <dsp:cNvPr id="0" name=""/>
        <dsp:cNvSpPr/>
      </dsp:nvSpPr>
      <dsp:spPr>
        <a:xfrm>
          <a:off x="155678" y="1402766"/>
          <a:ext cx="283051" cy="2830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A0A94-F6D2-41BA-BD08-778315850E66}">
      <dsp:nvSpPr>
        <dsp:cNvPr id="0" name=""/>
        <dsp:cNvSpPr/>
      </dsp:nvSpPr>
      <dsp:spPr>
        <a:xfrm>
          <a:off x="594408" y="1286972"/>
          <a:ext cx="9463991" cy="514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66" tIns="54466" rIns="54466" bIns="5446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Jumble" panose="02000503000000020004" pitchFamily="2" charset="0"/>
            </a:rPr>
            <a:t>Dataset &amp; Hyperparameter Tuning</a:t>
          </a:r>
        </a:p>
      </dsp:txBody>
      <dsp:txXfrm>
        <a:off x="594408" y="1286972"/>
        <a:ext cx="9463991" cy="514639"/>
      </dsp:txXfrm>
    </dsp:sp>
    <dsp:sp modelId="{28C4223C-B86B-4C8D-BCEA-CAFE698978F2}">
      <dsp:nvSpPr>
        <dsp:cNvPr id="0" name=""/>
        <dsp:cNvSpPr/>
      </dsp:nvSpPr>
      <dsp:spPr>
        <a:xfrm>
          <a:off x="0" y="1930272"/>
          <a:ext cx="10058399" cy="51463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D1D20-57A7-4197-8A4F-BF9A3384A484}">
      <dsp:nvSpPr>
        <dsp:cNvPr id="0" name=""/>
        <dsp:cNvSpPr/>
      </dsp:nvSpPr>
      <dsp:spPr>
        <a:xfrm>
          <a:off x="155678" y="2046066"/>
          <a:ext cx="283051" cy="2830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7422E1-DB55-4416-8077-57D8A596BA45}">
      <dsp:nvSpPr>
        <dsp:cNvPr id="0" name=""/>
        <dsp:cNvSpPr/>
      </dsp:nvSpPr>
      <dsp:spPr>
        <a:xfrm>
          <a:off x="594408" y="1930272"/>
          <a:ext cx="9463991" cy="514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66" tIns="54466" rIns="54466" bIns="5446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Jumble" panose="02000503000000020004" pitchFamily="2" charset="0"/>
            </a:rPr>
            <a:t>Experimental Setup</a:t>
          </a:r>
        </a:p>
      </dsp:txBody>
      <dsp:txXfrm>
        <a:off x="594408" y="1930272"/>
        <a:ext cx="9463991" cy="514639"/>
      </dsp:txXfrm>
    </dsp:sp>
    <dsp:sp modelId="{EE14E051-93D2-4A6F-8AA7-F9B40FEFCCA1}">
      <dsp:nvSpPr>
        <dsp:cNvPr id="0" name=""/>
        <dsp:cNvSpPr/>
      </dsp:nvSpPr>
      <dsp:spPr>
        <a:xfrm>
          <a:off x="0" y="2573571"/>
          <a:ext cx="10058399" cy="51463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4B5F7A-9A6A-4392-B884-7CF40190BCD6}">
      <dsp:nvSpPr>
        <dsp:cNvPr id="0" name=""/>
        <dsp:cNvSpPr/>
      </dsp:nvSpPr>
      <dsp:spPr>
        <a:xfrm>
          <a:off x="155678" y="2689365"/>
          <a:ext cx="283051" cy="2830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BE4DA-611C-4C40-87C7-44C54ADF5144}">
      <dsp:nvSpPr>
        <dsp:cNvPr id="0" name=""/>
        <dsp:cNvSpPr/>
      </dsp:nvSpPr>
      <dsp:spPr>
        <a:xfrm>
          <a:off x="594408" y="2573571"/>
          <a:ext cx="9463991" cy="514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66" tIns="54466" rIns="54466" bIns="5446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Jumble" panose="02000503000000020004" pitchFamily="2" charset="0"/>
            </a:rPr>
            <a:t>Results Comparative Analysis</a:t>
          </a:r>
        </a:p>
      </dsp:txBody>
      <dsp:txXfrm>
        <a:off x="594408" y="2573571"/>
        <a:ext cx="9463991" cy="514639"/>
      </dsp:txXfrm>
    </dsp:sp>
    <dsp:sp modelId="{85BF6FFE-6E6A-4F7C-A73B-AF0395859343}">
      <dsp:nvSpPr>
        <dsp:cNvPr id="0" name=""/>
        <dsp:cNvSpPr/>
      </dsp:nvSpPr>
      <dsp:spPr>
        <a:xfrm>
          <a:off x="0" y="3216871"/>
          <a:ext cx="10058399" cy="51463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E8D198-F26A-424F-90B2-A8D8A4A600C2}">
      <dsp:nvSpPr>
        <dsp:cNvPr id="0" name=""/>
        <dsp:cNvSpPr/>
      </dsp:nvSpPr>
      <dsp:spPr>
        <a:xfrm>
          <a:off x="155678" y="3332665"/>
          <a:ext cx="283051" cy="28305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CD5FC-B057-4BF5-B7DA-F56CB1938632}">
      <dsp:nvSpPr>
        <dsp:cNvPr id="0" name=""/>
        <dsp:cNvSpPr/>
      </dsp:nvSpPr>
      <dsp:spPr>
        <a:xfrm>
          <a:off x="594408" y="3216871"/>
          <a:ext cx="9463991" cy="514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66" tIns="54466" rIns="54466" bIns="5446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Jumble" panose="02000503000000020004" pitchFamily="2" charset="0"/>
            </a:rPr>
            <a:t>Conclusion &amp; Future Directions</a:t>
          </a:r>
        </a:p>
      </dsp:txBody>
      <dsp:txXfrm>
        <a:off x="594408" y="3216871"/>
        <a:ext cx="9463991" cy="514639"/>
      </dsp:txXfrm>
    </dsp:sp>
    <dsp:sp modelId="{629076FB-9345-467B-A5AB-045F49B0522C}">
      <dsp:nvSpPr>
        <dsp:cNvPr id="0" name=""/>
        <dsp:cNvSpPr/>
      </dsp:nvSpPr>
      <dsp:spPr>
        <a:xfrm>
          <a:off x="0" y="3860170"/>
          <a:ext cx="10058399" cy="51463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EC1E9-CA25-411F-A9BE-0F54F5538C73}">
      <dsp:nvSpPr>
        <dsp:cNvPr id="0" name=""/>
        <dsp:cNvSpPr/>
      </dsp:nvSpPr>
      <dsp:spPr>
        <a:xfrm>
          <a:off x="155678" y="3975964"/>
          <a:ext cx="283051" cy="28305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5C67A-21BF-4BCA-8B24-D02E04E48F56}">
      <dsp:nvSpPr>
        <dsp:cNvPr id="0" name=""/>
        <dsp:cNvSpPr/>
      </dsp:nvSpPr>
      <dsp:spPr>
        <a:xfrm>
          <a:off x="594408" y="3860170"/>
          <a:ext cx="9463991" cy="514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66" tIns="54466" rIns="54466" bIns="5446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Jumble" panose="02000503000000020004" pitchFamily="2" charset="0"/>
            </a:rPr>
            <a:t>References</a:t>
          </a:r>
        </a:p>
      </dsp:txBody>
      <dsp:txXfrm>
        <a:off x="594408" y="3860170"/>
        <a:ext cx="9463991" cy="51463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12348-2A03-4E75-A385-D1987F9CCF42}">
      <dsp:nvSpPr>
        <dsp:cNvPr id="0" name=""/>
        <dsp:cNvSpPr/>
      </dsp:nvSpPr>
      <dsp:spPr>
        <a:xfrm>
          <a:off x="4589008" y="1171864"/>
          <a:ext cx="3382911" cy="536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713"/>
              </a:lnTo>
              <a:lnTo>
                <a:pt x="3382911" y="365713"/>
              </a:lnTo>
              <a:lnTo>
                <a:pt x="3382911" y="53665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7288A5-2A8E-4A69-A02D-679A73449291}">
      <dsp:nvSpPr>
        <dsp:cNvPr id="0" name=""/>
        <dsp:cNvSpPr/>
      </dsp:nvSpPr>
      <dsp:spPr>
        <a:xfrm>
          <a:off x="4589008" y="1171864"/>
          <a:ext cx="1127637" cy="536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713"/>
              </a:lnTo>
              <a:lnTo>
                <a:pt x="1127637" y="365713"/>
              </a:lnTo>
              <a:lnTo>
                <a:pt x="1127637" y="53665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3189B6-1FB3-40BF-AF1E-CB773CD67DCF}">
      <dsp:nvSpPr>
        <dsp:cNvPr id="0" name=""/>
        <dsp:cNvSpPr/>
      </dsp:nvSpPr>
      <dsp:spPr>
        <a:xfrm>
          <a:off x="3461370" y="1171864"/>
          <a:ext cx="1127637" cy="536652"/>
        </a:xfrm>
        <a:custGeom>
          <a:avLst/>
          <a:gdLst/>
          <a:ahLst/>
          <a:cxnLst/>
          <a:rect l="0" t="0" r="0" b="0"/>
          <a:pathLst>
            <a:path>
              <a:moveTo>
                <a:pt x="1127637" y="0"/>
              </a:moveTo>
              <a:lnTo>
                <a:pt x="1127637" y="365713"/>
              </a:lnTo>
              <a:lnTo>
                <a:pt x="0" y="365713"/>
              </a:lnTo>
              <a:lnTo>
                <a:pt x="0" y="53665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B84C22-F3DE-4D2B-9711-DFF3A2A48328}">
      <dsp:nvSpPr>
        <dsp:cNvPr id="0" name=""/>
        <dsp:cNvSpPr/>
      </dsp:nvSpPr>
      <dsp:spPr>
        <a:xfrm>
          <a:off x="1206096" y="1171864"/>
          <a:ext cx="3382911" cy="536652"/>
        </a:xfrm>
        <a:custGeom>
          <a:avLst/>
          <a:gdLst/>
          <a:ahLst/>
          <a:cxnLst/>
          <a:rect l="0" t="0" r="0" b="0"/>
          <a:pathLst>
            <a:path>
              <a:moveTo>
                <a:pt x="3382911" y="0"/>
              </a:moveTo>
              <a:lnTo>
                <a:pt x="3382911" y="365713"/>
              </a:lnTo>
              <a:lnTo>
                <a:pt x="0" y="365713"/>
              </a:lnTo>
              <a:lnTo>
                <a:pt x="0" y="53665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3FB58-DB3F-4A01-8494-9AFFB86743A9}">
      <dsp:nvSpPr>
        <dsp:cNvPr id="0" name=""/>
        <dsp:cNvSpPr/>
      </dsp:nvSpPr>
      <dsp:spPr>
        <a:xfrm>
          <a:off x="3666395" y="146"/>
          <a:ext cx="1845224" cy="1171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FD663-8E1D-4243-A050-7B7463E3E7BF}">
      <dsp:nvSpPr>
        <dsp:cNvPr id="0" name=""/>
        <dsp:cNvSpPr/>
      </dsp:nvSpPr>
      <dsp:spPr>
        <a:xfrm>
          <a:off x="3871420" y="194920"/>
          <a:ext cx="1845224" cy="11717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accent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Support Vector Machine</a:t>
          </a:r>
          <a:endParaRPr lang="en-US" sz="1900" kern="1200" dirty="0">
            <a:solidFill>
              <a:schemeClr val="accent1"/>
            </a:solidFill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sp:txBody>
      <dsp:txXfrm>
        <a:off x="3905738" y="229238"/>
        <a:ext cx="1776588" cy="1103081"/>
      </dsp:txXfrm>
    </dsp:sp>
    <dsp:sp modelId="{9BFB516F-7E33-4E1C-959B-5B5723197BC1}">
      <dsp:nvSpPr>
        <dsp:cNvPr id="0" name=""/>
        <dsp:cNvSpPr/>
      </dsp:nvSpPr>
      <dsp:spPr>
        <a:xfrm>
          <a:off x="283484" y="1708517"/>
          <a:ext cx="1845224" cy="1171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BCB9C6-59DC-44A9-BD7C-2CDD97E4A43A}">
      <dsp:nvSpPr>
        <dsp:cNvPr id="0" name=""/>
        <dsp:cNvSpPr/>
      </dsp:nvSpPr>
      <dsp:spPr>
        <a:xfrm>
          <a:off x="488509" y="1903290"/>
          <a:ext cx="1845224" cy="11717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Regularization </a:t>
          </a:r>
          <a:r>
            <a:rPr lang="en-US" sz="2000" b="0" kern="1200" dirty="0">
              <a:sym typeface="Wingdings" panose="05000000000000000000" pitchFamily="2" charset="2"/>
            </a:rPr>
            <a:t></a:t>
          </a:r>
          <a:r>
            <a:rPr lang="en-US" sz="2000" b="0" kern="1200" dirty="0"/>
            <a:t> </a:t>
          </a:r>
          <a:r>
            <a:rPr lang="en-US" sz="2000" b="0" kern="1200" dirty="0">
              <a:effectLst/>
              <a:latin typeface="Consolas" panose="020B0609020204030204" pitchFamily="49" charset="0"/>
            </a:rPr>
            <a:t>C': [0.1, 1, 10, 100]</a:t>
          </a:r>
          <a:endParaRPr lang="en-US" sz="2000" kern="1200" dirty="0"/>
        </a:p>
      </dsp:txBody>
      <dsp:txXfrm>
        <a:off x="522827" y="1937608"/>
        <a:ext cx="1776588" cy="1103081"/>
      </dsp:txXfrm>
    </dsp:sp>
    <dsp:sp modelId="{C843F879-0634-4A5F-B6B5-1901FBFA5234}">
      <dsp:nvSpPr>
        <dsp:cNvPr id="0" name=""/>
        <dsp:cNvSpPr/>
      </dsp:nvSpPr>
      <dsp:spPr>
        <a:xfrm>
          <a:off x="2538758" y="1708517"/>
          <a:ext cx="1845224" cy="1171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6C4EE3-6071-4BF2-8C76-CA7DD06BB824}">
      <dsp:nvSpPr>
        <dsp:cNvPr id="0" name=""/>
        <dsp:cNvSpPr/>
      </dsp:nvSpPr>
      <dsp:spPr>
        <a:xfrm>
          <a:off x="2743783" y="1903290"/>
          <a:ext cx="1845224" cy="11717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Kernel </a:t>
          </a:r>
          <a:r>
            <a:rPr lang="en-US" sz="2000" kern="1200" dirty="0">
              <a:sym typeface="Wingdings" panose="05000000000000000000" pitchFamily="2" charset="2"/>
            </a:rPr>
            <a:t></a:t>
          </a:r>
          <a:r>
            <a:rPr lang="en-US" sz="2000" kern="1200" dirty="0"/>
            <a:t> </a:t>
          </a:r>
          <a:r>
            <a:rPr lang="en-US" sz="2000" b="0" kern="1200" dirty="0"/>
            <a:t>['linear’, </a:t>
          </a:r>
          <a:r>
            <a:rPr lang="en-US" sz="2000" b="0" kern="1200" dirty="0" err="1"/>
            <a:t>rbf</a:t>
          </a:r>
          <a:r>
            <a:rPr lang="en-US" sz="2000" b="0" kern="1200" dirty="0"/>
            <a:t>]</a:t>
          </a:r>
          <a:endParaRPr lang="en-US" sz="2000" kern="1200" dirty="0"/>
        </a:p>
      </dsp:txBody>
      <dsp:txXfrm>
        <a:off x="2778101" y="1937608"/>
        <a:ext cx="1776588" cy="1103081"/>
      </dsp:txXfrm>
    </dsp:sp>
    <dsp:sp modelId="{D2D0FCD1-7FD3-4FE6-931D-FCBA150C474C}">
      <dsp:nvSpPr>
        <dsp:cNvPr id="0" name=""/>
        <dsp:cNvSpPr/>
      </dsp:nvSpPr>
      <dsp:spPr>
        <a:xfrm>
          <a:off x="4794032" y="1708517"/>
          <a:ext cx="1845224" cy="1171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DA8BC-3597-4070-94EE-9B0680AC0B5A}">
      <dsp:nvSpPr>
        <dsp:cNvPr id="0" name=""/>
        <dsp:cNvSpPr/>
      </dsp:nvSpPr>
      <dsp:spPr>
        <a:xfrm>
          <a:off x="4999057" y="1903290"/>
          <a:ext cx="1845224" cy="11717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Degree </a:t>
          </a:r>
          <a:r>
            <a:rPr lang="en-US" sz="2000" kern="1200" dirty="0">
              <a:sym typeface="Wingdings" panose="05000000000000000000" pitchFamily="2" charset="2"/>
            </a:rPr>
            <a:t></a:t>
          </a:r>
          <a:r>
            <a:rPr lang="en-US" sz="2000" kern="1200" dirty="0"/>
            <a:t> ‘degree’ </a:t>
          </a:r>
          <a:r>
            <a:rPr lang="en-US" sz="2000" b="0" kern="1200" dirty="0"/>
            <a:t>[1, 2, 3]</a:t>
          </a:r>
          <a:endParaRPr lang="en-US" sz="2000" kern="1200" dirty="0"/>
        </a:p>
      </dsp:txBody>
      <dsp:txXfrm>
        <a:off x="5033375" y="1937608"/>
        <a:ext cx="1776588" cy="1103081"/>
      </dsp:txXfrm>
    </dsp:sp>
    <dsp:sp modelId="{3A74BCE4-0A36-4467-A9F4-35FE13F724C9}">
      <dsp:nvSpPr>
        <dsp:cNvPr id="0" name=""/>
        <dsp:cNvSpPr/>
      </dsp:nvSpPr>
      <dsp:spPr>
        <a:xfrm>
          <a:off x="7049307" y="1708517"/>
          <a:ext cx="1845224" cy="1171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1A2AE-2C74-4D09-8B79-ECCD8AE37F9F}">
      <dsp:nvSpPr>
        <dsp:cNvPr id="0" name=""/>
        <dsp:cNvSpPr/>
      </dsp:nvSpPr>
      <dsp:spPr>
        <a:xfrm>
          <a:off x="7254332" y="1903290"/>
          <a:ext cx="1845224" cy="11717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Gamma</a:t>
          </a:r>
          <a:r>
            <a:rPr lang="en-US" sz="2000" kern="1200" dirty="0"/>
            <a:t> </a:t>
          </a:r>
          <a:r>
            <a:rPr lang="en-US" sz="2000" kern="1200" dirty="0">
              <a:sym typeface="Wingdings" panose="05000000000000000000" pitchFamily="2" charset="2"/>
            </a:rPr>
            <a:t></a:t>
          </a:r>
          <a:r>
            <a:rPr lang="en-US" sz="2000" kern="1200" dirty="0"/>
            <a:t> </a:t>
          </a:r>
          <a:r>
            <a:rPr lang="en-US" sz="2000" b="0" kern="1200" dirty="0"/>
            <a:t>‘gamma’: [‘scale’, ‘auto’]</a:t>
          </a:r>
          <a:endParaRPr lang="en-US" sz="2000" kern="1200" dirty="0"/>
        </a:p>
      </dsp:txBody>
      <dsp:txXfrm>
        <a:off x="7288650" y="1937608"/>
        <a:ext cx="1776588" cy="110308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288A5-2A8E-4A69-A02D-679A73449291}">
      <dsp:nvSpPr>
        <dsp:cNvPr id="0" name=""/>
        <dsp:cNvSpPr/>
      </dsp:nvSpPr>
      <dsp:spPr>
        <a:xfrm>
          <a:off x="4589008" y="1171864"/>
          <a:ext cx="2255274" cy="536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713"/>
              </a:lnTo>
              <a:lnTo>
                <a:pt x="2255274" y="365713"/>
              </a:lnTo>
              <a:lnTo>
                <a:pt x="2255274" y="53665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3189B6-1FB3-40BF-AF1E-CB773CD67DCF}">
      <dsp:nvSpPr>
        <dsp:cNvPr id="0" name=""/>
        <dsp:cNvSpPr/>
      </dsp:nvSpPr>
      <dsp:spPr>
        <a:xfrm>
          <a:off x="4543288" y="1171864"/>
          <a:ext cx="91440" cy="5366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665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B84C22-F3DE-4D2B-9711-DFF3A2A48328}">
      <dsp:nvSpPr>
        <dsp:cNvPr id="0" name=""/>
        <dsp:cNvSpPr/>
      </dsp:nvSpPr>
      <dsp:spPr>
        <a:xfrm>
          <a:off x="2333733" y="1171864"/>
          <a:ext cx="2255274" cy="536652"/>
        </a:xfrm>
        <a:custGeom>
          <a:avLst/>
          <a:gdLst/>
          <a:ahLst/>
          <a:cxnLst/>
          <a:rect l="0" t="0" r="0" b="0"/>
          <a:pathLst>
            <a:path>
              <a:moveTo>
                <a:pt x="2255274" y="0"/>
              </a:moveTo>
              <a:lnTo>
                <a:pt x="2255274" y="365713"/>
              </a:lnTo>
              <a:lnTo>
                <a:pt x="0" y="365713"/>
              </a:lnTo>
              <a:lnTo>
                <a:pt x="0" y="53665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3FB58-DB3F-4A01-8494-9AFFB86743A9}">
      <dsp:nvSpPr>
        <dsp:cNvPr id="0" name=""/>
        <dsp:cNvSpPr/>
      </dsp:nvSpPr>
      <dsp:spPr>
        <a:xfrm>
          <a:off x="3666395" y="146"/>
          <a:ext cx="1845224" cy="1171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FD663-8E1D-4243-A050-7B7463E3E7BF}">
      <dsp:nvSpPr>
        <dsp:cNvPr id="0" name=""/>
        <dsp:cNvSpPr/>
      </dsp:nvSpPr>
      <dsp:spPr>
        <a:xfrm>
          <a:off x="3871420" y="194920"/>
          <a:ext cx="1845224" cy="11717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accent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K-Nearest Neighbour</a:t>
          </a:r>
          <a:endParaRPr lang="en-US" sz="1900" kern="1200" dirty="0">
            <a:solidFill>
              <a:schemeClr val="accent1"/>
            </a:solidFill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sp:txBody>
      <dsp:txXfrm>
        <a:off x="3905738" y="229238"/>
        <a:ext cx="1776588" cy="1103081"/>
      </dsp:txXfrm>
    </dsp:sp>
    <dsp:sp modelId="{9BFB516F-7E33-4E1C-959B-5B5723197BC1}">
      <dsp:nvSpPr>
        <dsp:cNvPr id="0" name=""/>
        <dsp:cNvSpPr/>
      </dsp:nvSpPr>
      <dsp:spPr>
        <a:xfrm>
          <a:off x="1411121" y="1708517"/>
          <a:ext cx="1845224" cy="1171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BCB9C6-59DC-44A9-BD7C-2CDD97E4A43A}">
      <dsp:nvSpPr>
        <dsp:cNvPr id="0" name=""/>
        <dsp:cNvSpPr/>
      </dsp:nvSpPr>
      <dsp:spPr>
        <a:xfrm>
          <a:off x="1616146" y="1903290"/>
          <a:ext cx="1845224" cy="11717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Number of Neighbors </a:t>
          </a:r>
          <a:r>
            <a:rPr lang="en-US" sz="1400" b="1" kern="1200" dirty="0">
              <a:sym typeface="Wingdings" panose="05000000000000000000" pitchFamily="2" charset="2"/>
            </a:rPr>
            <a:t></a:t>
          </a:r>
          <a:r>
            <a:rPr lang="en-US" sz="1400" b="1" kern="1200" dirty="0">
              <a:effectLst/>
              <a:latin typeface="Consolas" panose="020B0609020204030204" pitchFamily="49" charset="0"/>
            </a:rPr>
            <a:t> [1,3,5,7,9,11,13,15,17,19]</a:t>
          </a:r>
          <a:endParaRPr lang="en-US" sz="1400" b="1" kern="1200" dirty="0"/>
        </a:p>
      </dsp:txBody>
      <dsp:txXfrm>
        <a:off x="1650464" y="1937608"/>
        <a:ext cx="1776588" cy="1103081"/>
      </dsp:txXfrm>
    </dsp:sp>
    <dsp:sp modelId="{C843F879-0634-4A5F-B6B5-1901FBFA5234}">
      <dsp:nvSpPr>
        <dsp:cNvPr id="0" name=""/>
        <dsp:cNvSpPr/>
      </dsp:nvSpPr>
      <dsp:spPr>
        <a:xfrm>
          <a:off x="3666395" y="1708517"/>
          <a:ext cx="1845224" cy="1171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6C4EE3-6071-4BF2-8C76-CA7DD06BB824}">
      <dsp:nvSpPr>
        <dsp:cNvPr id="0" name=""/>
        <dsp:cNvSpPr/>
      </dsp:nvSpPr>
      <dsp:spPr>
        <a:xfrm>
          <a:off x="3871420" y="1903290"/>
          <a:ext cx="1845224" cy="11717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Weight </a:t>
          </a:r>
          <a:r>
            <a:rPr lang="en-US" sz="2000" kern="1200" dirty="0">
              <a:sym typeface="Wingdings" panose="05000000000000000000" pitchFamily="2" charset="2"/>
            </a:rPr>
            <a:t></a:t>
          </a:r>
          <a:r>
            <a:rPr lang="en-US" sz="2000" kern="1200" dirty="0"/>
            <a:t> </a:t>
          </a:r>
          <a:r>
            <a:rPr lang="en-US" sz="2000" b="0" kern="1200" dirty="0"/>
            <a:t>[</a:t>
          </a:r>
          <a:r>
            <a:rPr lang="en-US" sz="1800" b="0" kern="1200" dirty="0">
              <a:effectLst/>
              <a:latin typeface="Consolas" panose="020B0609020204030204" pitchFamily="49" charset="0"/>
            </a:rPr>
            <a:t>'uniform’, 'distance’]</a:t>
          </a:r>
          <a:endParaRPr lang="en-US" sz="1100" kern="1200" dirty="0"/>
        </a:p>
      </dsp:txBody>
      <dsp:txXfrm>
        <a:off x="3905738" y="1937608"/>
        <a:ext cx="1776588" cy="1103081"/>
      </dsp:txXfrm>
    </dsp:sp>
    <dsp:sp modelId="{D2D0FCD1-7FD3-4FE6-931D-FCBA150C474C}">
      <dsp:nvSpPr>
        <dsp:cNvPr id="0" name=""/>
        <dsp:cNvSpPr/>
      </dsp:nvSpPr>
      <dsp:spPr>
        <a:xfrm>
          <a:off x="5921670" y="1708517"/>
          <a:ext cx="1845224" cy="1171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DA8BC-3597-4070-94EE-9B0680AC0B5A}">
      <dsp:nvSpPr>
        <dsp:cNvPr id="0" name=""/>
        <dsp:cNvSpPr/>
      </dsp:nvSpPr>
      <dsp:spPr>
        <a:xfrm>
          <a:off x="6126695" y="1903290"/>
          <a:ext cx="1845224" cy="11717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Metric</a:t>
          </a:r>
          <a:r>
            <a:rPr lang="en-US" sz="2000" kern="1200" dirty="0">
              <a:sym typeface="Wingdings" panose="05000000000000000000" pitchFamily="2" charset="2"/>
            </a:rPr>
            <a:t></a:t>
          </a:r>
          <a:r>
            <a:rPr lang="en-US" sz="2000" kern="1200" dirty="0"/>
            <a:t> [</a:t>
          </a:r>
          <a:r>
            <a:rPr lang="en-US" sz="1600" b="0" kern="1200" dirty="0">
              <a:effectLst/>
              <a:latin typeface="Consolas" panose="020B0609020204030204" pitchFamily="49" charset="0"/>
            </a:rPr>
            <a:t>'</a:t>
          </a:r>
          <a:r>
            <a:rPr lang="en-US" sz="1600" b="0" kern="1200" dirty="0" err="1">
              <a:effectLst/>
              <a:latin typeface="Consolas" panose="020B0609020204030204" pitchFamily="49" charset="0"/>
            </a:rPr>
            <a:t>minkowski</a:t>
          </a:r>
          <a:r>
            <a:rPr lang="en-US" sz="1600" b="0" kern="1200" dirty="0">
              <a:effectLst/>
              <a:latin typeface="Consolas" panose="020B0609020204030204" pitchFamily="49" charset="0"/>
            </a:rPr>
            <a:t>’, '</a:t>
          </a:r>
          <a:r>
            <a:rPr lang="en-US" sz="1600" b="0" kern="1200" dirty="0" err="1">
              <a:effectLst/>
              <a:latin typeface="Consolas" panose="020B0609020204030204" pitchFamily="49" charset="0"/>
            </a:rPr>
            <a:t>euclidean</a:t>
          </a:r>
          <a:r>
            <a:rPr lang="en-US" sz="1600" b="0" kern="1200" dirty="0">
              <a:effectLst/>
              <a:latin typeface="Consolas" panose="020B0609020204030204" pitchFamily="49" charset="0"/>
            </a:rPr>
            <a:t>’, 'manhattan']</a:t>
          </a:r>
          <a:endParaRPr lang="en-US" sz="2000" kern="1200" dirty="0"/>
        </a:p>
      </dsp:txBody>
      <dsp:txXfrm>
        <a:off x="6161013" y="1937608"/>
        <a:ext cx="1776588" cy="110308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5E8EC-477C-461B-ABE7-915911B541D8}">
      <dsp:nvSpPr>
        <dsp:cNvPr id="0" name=""/>
        <dsp:cNvSpPr/>
      </dsp:nvSpPr>
      <dsp:spPr>
        <a:xfrm>
          <a:off x="0" y="487"/>
          <a:ext cx="10114612" cy="9584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Algorithms Performance:</a:t>
          </a:r>
          <a:r>
            <a:rPr lang="en-US" sz="1800" b="0" i="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 The K-NN model demonstrated the highest performance with accuracy, precision, and recall, an F1 score of 78%, and an AUC score of 0.93. </a:t>
          </a:r>
          <a:endParaRPr lang="en-US" sz="1800" kern="1200" dirty="0"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sp:txBody>
      <dsp:txXfrm>
        <a:off x="46788" y="47275"/>
        <a:ext cx="10021036" cy="864887"/>
      </dsp:txXfrm>
    </dsp:sp>
    <dsp:sp modelId="{A9312789-02F6-4F40-9E6A-5E4DA3E5F8F8}">
      <dsp:nvSpPr>
        <dsp:cNvPr id="0" name=""/>
        <dsp:cNvSpPr/>
      </dsp:nvSpPr>
      <dsp:spPr>
        <a:xfrm>
          <a:off x="0" y="973336"/>
          <a:ext cx="10114612" cy="9584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Performance Across Risk Classes</a:t>
          </a:r>
          <a:r>
            <a:rPr lang="en-US" sz="180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: </a:t>
          </a:r>
          <a:r>
            <a:rPr lang="en-US" sz="1800" b="0" i="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The models did well in predicting the high-risk and low-risk classes while they struggled to classify the mid-risk class, often misclassifying it as either high-risk or low-risk.</a:t>
          </a:r>
          <a:endParaRPr lang="en-US" sz="1800" kern="1200" dirty="0"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sp:txBody>
      <dsp:txXfrm>
        <a:off x="46788" y="1020124"/>
        <a:ext cx="10021036" cy="864887"/>
      </dsp:txXfrm>
    </dsp:sp>
    <dsp:sp modelId="{60AEC29E-8CB3-4701-86E4-717D5FA789BC}">
      <dsp:nvSpPr>
        <dsp:cNvPr id="0" name=""/>
        <dsp:cNvSpPr/>
      </dsp:nvSpPr>
      <dsp:spPr>
        <a:xfrm>
          <a:off x="0" y="1946185"/>
          <a:ext cx="10114612" cy="9584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Comparative Analysis:</a:t>
          </a:r>
          <a:r>
            <a:rPr lang="en-US" sz="1800" b="0" i="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 The KNN model outperformed the other two in terms of accuracy, recall, and F1 scores, while the SVM stood out for precision.</a:t>
          </a:r>
          <a:endParaRPr lang="en-US" sz="1800" kern="1200" dirty="0"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sp:txBody>
      <dsp:txXfrm>
        <a:off x="46788" y="1992973"/>
        <a:ext cx="10021036" cy="864887"/>
      </dsp:txXfrm>
    </dsp:sp>
    <dsp:sp modelId="{28434385-8CF5-4DDD-B47A-626CF2FCD1FB}">
      <dsp:nvSpPr>
        <dsp:cNvPr id="0" name=""/>
        <dsp:cNvSpPr/>
      </dsp:nvSpPr>
      <dsp:spPr>
        <a:xfrm>
          <a:off x="0" y="2919034"/>
          <a:ext cx="10114612" cy="9584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The logistic regression model recorded the least performance due to the nonlinearity of the relationship between independent and dependent variables.</a:t>
          </a:r>
          <a:endParaRPr lang="en-US" sz="1800" kern="1200" dirty="0"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sp:txBody>
      <dsp:txXfrm>
        <a:off x="46788" y="2965822"/>
        <a:ext cx="10021036" cy="86488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17D5E7-EAAF-448A-AECD-20BD4405CAE4}">
      <dsp:nvSpPr>
        <dsp:cNvPr id="0" name=""/>
        <dsp:cNvSpPr/>
      </dsp:nvSpPr>
      <dsp:spPr>
        <a:xfrm>
          <a:off x="3159" y="497766"/>
          <a:ext cx="2255603" cy="2542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B8506E-4F75-4278-9888-2F63553FE9AC}">
      <dsp:nvSpPr>
        <dsp:cNvPr id="0" name=""/>
        <dsp:cNvSpPr/>
      </dsp:nvSpPr>
      <dsp:spPr>
        <a:xfrm>
          <a:off x="253781" y="735858"/>
          <a:ext cx="2255603" cy="25426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Although the classification accuracy scores obtained from these models were not above 80%, it can go a long way, providing insights into maternal health risks.</a:t>
          </a:r>
        </a:p>
      </dsp:txBody>
      <dsp:txXfrm>
        <a:off x="319845" y="801922"/>
        <a:ext cx="2123475" cy="2410519"/>
      </dsp:txXfrm>
    </dsp:sp>
    <dsp:sp modelId="{3E606FC1-E1C4-4729-A3B4-B2BD00589C3C}">
      <dsp:nvSpPr>
        <dsp:cNvPr id="0" name=""/>
        <dsp:cNvSpPr/>
      </dsp:nvSpPr>
      <dsp:spPr>
        <a:xfrm>
          <a:off x="2760007" y="497766"/>
          <a:ext cx="2255603" cy="2542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72A91-125C-4ABF-9E98-B06DF64CD5E0}">
      <dsp:nvSpPr>
        <dsp:cNvPr id="0" name=""/>
        <dsp:cNvSpPr/>
      </dsp:nvSpPr>
      <dsp:spPr>
        <a:xfrm>
          <a:off x="3010630" y="735858"/>
          <a:ext cx="2255603" cy="25426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This study will bring about increased efficiency and effectiveness in healthcare delivery</a:t>
          </a:r>
          <a:r>
            <a:rPr lang="en-US" sz="1800" kern="1200" dirty="0"/>
            <a:t>.</a:t>
          </a:r>
        </a:p>
      </dsp:txBody>
      <dsp:txXfrm>
        <a:off x="3076694" y="801922"/>
        <a:ext cx="2123475" cy="2410519"/>
      </dsp:txXfrm>
    </dsp:sp>
    <dsp:sp modelId="{5EA03610-A26A-40A3-8283-D8C9C634CEB5}">
      <dsp:nvSpPr>
        <dsp:cNvPr id="0" name=""/>
        <dsp:cNvSpPr/>
      </dsp:nvSpPr>
      <dsp:spPr>
        <a:xfrm>
          <a:off x="5516856" y="497766"/>
          <a:ext cx="2255603" cy="2542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F38D8-EB0F-4C76-A85A-AC5AA556603B}">
      <dsp:nvSpPr>
        <dsp:cNvPr id="0" name=""/>
        <dsp:cNvSpPr/>
      </dsp:nvSpPr>
      <dsp:spPr>
        <a:xfrm>
          <a:off x="5767479" y="735858"/>
          <a:ext cx="2255603" cy="25426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It can potentially transform maternal healthcare by making it more proactive, personalized, and efficient.</a:t>
          </a:r>
        </a:p>
      </dsp:txBody>
      <dsp:txXfrm>
        <a:off x="5833543" y="801922"/>
        <a:ext cx="2123475" cy="2410519"/>
      </dsp:txXfrm>
    </dsp:sp>
    <dsp:sp modelId="{10A1BBBD-AABC-40A2-80C0-3FD7934BD944}">
      <dsp:nvSpPr>
        <dsp:cNvPr id="0" name=""/>
        <dsp:cNvSpPr/>
      </dsp:nvSpPr>
      <dsp:spPr>
        <a:xfrm>
          <a:off x="8273705" y="497766"/>
          <a:ext cx="2255603" cy="2542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FAE7C-30DD-4007-B865-3D0CC7F5B571}">
      <dsp:nvSpPr>
        <dsp:cNvPr id="0" name=""/>
        <dsp:cNvSpPr/>
      </dsp:nvSpPr>
      <dsp:spPr>
        <a:xfrm>
          <a:off x="8524328" y="735858"/>
          <a:ext cx="2255603" cy="25426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Enhances interdisciplinary collaboration between clinicians, data scientists, and policymakers in improving maternal healthcare.</a:t>
          </a:r>
        </a:p>
      </dsp:txBody>
      <dsp:txXfrm>
        <a:off x="8590392" y="801922"/>
        <a:ext cx="2123475" cy="241051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1F5ED-6BF2-47EB-B3AD-F76967CC4B88}">
      <dsp:nvSpPr>
        <dsp:cNvPr id="0" name=""/>
        <dsp:cNvSpPr/>
      </dsp:nvSpPr>
      <dsp:spPr>
        <a:xfrm>
          <a:off x="0" y="485591"/>
          <a:ext cx="10178321" cy="10767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AAF2EB-E0B3-4C68-A894-C49962A130D3}">
      <dsp:nvSpPr>
        <dsp:cNvPr id="0" name=""/>
        <dsp:cNvSpPr/>
      </dsp:nvSpPr>
      <dsp:spPr>
        <a:xfrm>
          <a:off x="325716" y="727860"/>
          <a:ext cx="592211" cy="5922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F9220-BB88-4504-983D-FA06D319374A}">
      <dsp:nvSpPr>
        <dsp:cNvPr id="0" name=""/>
        <dsp:cNvSpPr/>
      </dsp:nvSpPr>
      <dsp:spPr>
        <a:xfrm>
          <a:off x="1243643" y="485591"/>
          <a:ext cx="8934677" cy="1076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956" tIns="113956" rIns="113956" bIns="113956" numCol="1" spcCol="1270" anchor="ctr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Jumble" panose="02000503000000020004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Preterm Birth Prediction, Postpartum Depression Prediction, and early Prediction of High-Risk Pregnancies should be considered in enhancing maternal health risk prediction</a:t>
          </a:r>
          <a:r>
            <a:rPr lang="en-US" sz="2000" kern="1200" dirty="0">
              <a:latin typeface="Jumble" panose="02000503000000020004" pitchFamily="2" charset="0"/>
            </a:rPr>
            <a:t>.</a:t>
          </a:r>
        </a:p>
      </dsp:txBody>
      <dsp:txXfrm>
        <a:off x="1243643" y="485591"/>
        <a:ext cx="8934677" cy="1076747"/>
      </dsp:txXfrm>
    </dsp:sp>
    <dsp:sp modelId="{B3F54DEE-9727-488D-B8EE-3491FBD66360}">
      <dsp:nvSpPr>
        <dsp:cNvPr id="0" name=""/>
        <dsp:cNvSpPr/>
      </dsp:nvSpPr>
      <dsp:spPr>
        <a:xfrm>
          <a:off x="0" y="1815691"/>
          <a:ext cx="10178321" cy="10767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BE46E-70F4-40A5-A24A-FE00F9B483E8}">
      <dsp:nvSpPr>
        <dsp:cNvPr id="0" name=""/>
        <dsp:cNvSpPr/>
      </dsp:nvSpPr>
      <dsp:spPr>
        <a:xfrm>
          <a:off x="325716" y="2057959"/>
          <a:ext cx="592211" cy="5922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83AEA-42ED-4507-A7D0-38DFCDEC52F2}">
      <dsp:nvSpPr>
        <dsp:cNvPr id="0" name=""/>
        <dsp:cNvSpPr/>
      </dsp:nvSpPr>
      <dsp:spPr>
        <a:xfrm>
          <a:off x="1243643" y="1815691"/>
          <a:ext cx="8934677" cy="1076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956" tIns="113956" rIns="113956" bIns="11395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Jumble" panose="02000503000000020004" pitchFamily="2" charset="0"/>
          </a:endParaRPr>
        </a:p>
      </dsp:txBody>
      <dsp:txXfrm>
        <a:off x="1243643" y="1815691"/>
        <a:ext cx="8934677" cy="107674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1F5ED-6BF2-47EB-B3AD-F76967CC4B88}">
      <dsp:nvSpPr>
        <dsp:cNvPr id="0" name=""/>
        <dsp:cNvSpPr/>
      </dsp:nvSpPr>
      <dsp:spPr>
        <a:xfrm>
          <a:off x="0" y="2833"/>
          <a:ext cx="10178321" cy="9707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AAF2EB-E0B3-4C68-A894-C49962A130D3}">
      <dsp:nvSpPr>
        <dsp:cNvPr id="0" name=""/>
        <dsp:cNvSpPr/>
      </dsp:nvSpPr>
      <dsp:spPr>
        <a:xfrm>
          <a:off x="293651" y="221252"/>
          <a:ext cx="534433" cy="5339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F9220-BB88-4504-983D-FA06D319374A}">
      <dsp:nvSpPr>
        <dsp:cNvPr id="0" name=""/>
        <dsp:cNvSpPr/>
      </dsp:nvSpPr>
      <dsp:spPr>
        <a:xfrm>
          <a:off x="1121737" y="2833"/>
          <a:ext cx="8997658" cy="971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38" tIns="102838" rIns="102838" bIns="102838" numCol="1" spcCol="1270" anchor="ctr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Jumble" panose="02000503000000020004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Some more ML Classification algorithms (Decision Tree, Naïve Bayes, ANN etc.) can be employed to observe their performance in Predicting Maternal Health Risk.</a:t>
          </a:r>
          <a:endParaRPr lang="en-US" sz="2000" kern="1200" dirty="0">
            <a:latin typeface="Jumble" panose="02000503000000020004" pitchFamily="2" charset="0"/>
          </a:endParaRPr>
        </a:p>
      </dsp:txBody>
      <dsp:txXfrm>
        <a:off x="1121737" y="2833"/>
        <a:ext cx="8997658" cy="971697"/>
      </dsp:txXfrm>
    </dsp:sp>
    <dsp:sp modelId="{B3F54DEE-9727-488D-B8EE-3491FBD66360}">
      <dsp:nvSpPr>
        <dsp:cNvPr id="0" name=""/>
        <dsp:cNvSpPr/>
      </dsp:nvSpPr>
      <dsp:spPr>
        <a:xfrm>
          <a:off x="0" y="1293096"/>
          <a:ext cx="10178321" cy="9707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BE46E-70F4-40A5-A24A-FE00F9B483E8}">
      <dsp:nvSpPr>
        <dsp:cNvPr id="0" name=""/>
        <dsp:cNvSpPr/>
      </dsp:nvSpPr>
      <dsp:spPr>
        <a:xfrm>
          <a:off x="293651" y="1421585"/>
          <a:ext cx="534433" cy="5339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83AEA-42ED-4507-A7D0-38DFCDEC52F2}">
      <dsp:nvSpPr>
        <dsp:cNvPr id="0" name=""/>
        <dsp:cNvSpPr/>
      </dsp:nvSpPr>
      <dsp:spPr>
        <a:xfrm>
          <a:off x="1121737" y="1323112"/>
          <a:ext cx="8997658" cy="971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38" tIns="102838" rIns="102838" bIns="102838" numCol="1" spcCol="1270" anchor="ctr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Jumble" panose="02000503000000020004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Further hyperparameter tuning </a:t>
          </a:r>
          <a:r>
            <a:rPr lang="en-US" sz="2000" kern="1200" dirty="0">
              <a:latin typeface="Jumble" panose="02000503000000020004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with more extended grid parameter values can be employed</a:t>
          </a:r>
          <a:r>
            <a:rPr lang="en-US" sz="2000" kern="1200" dirty="0">
              <a:latin typeface="Jumble" panose="02000503000000020004" pitchFamily="2" charset="0"/>
            </a:rPr>
            <a:t>. </a:t>
          </a:r>
        </a:p>
      </dsp:txBody>
      <dsp:txXfrm>
        <a:off x="1121737" y="1323112"/>
        <a:ext cx="8997658" cy="971697"/>
      </dsp:txXfrm>
    </dsp:sp>
    <dsp:sp modelId="{F019A8E2-6C3D-4DDC-BF6D-BFD599F4B220}">
      <dsp:nvSpPr>
        <dsp:cNvPr id="0" name=""/>
        <dsp:cNvSpPr/>
      </dsp:nvSpPr>
      <dsp:spPr>
        <a:xfrm>
          <a:off x="0" y="2403499"/>
          <a:ext cx="10178321" cy="9707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020DC-0B28-42AA-8832-1F3430D7340F}">
      <dsp:nvSpPr>
        <dsp:cNvPr id="0" name=""/>
        <dsp:cNvSpPr/>
      </dsp:nvSpPr>
      <dsp:spPr>
        <a:xfrm>
          <a:off x="293651" y="2621917"/>
          <a:ext cx="534433" cy="5339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DABFB-1B8C-4B06-94CA-0F64EFC4C969}">
      <dsp:nvSpPr>
        <dsp:cNvPr id="0" name=""/>
        <dsp:cNvSpPr/>
      </dsp:nvSpPr>
      <dsp:spPr>
        <a:xfrm>
          <a:off x="1121737" y="2403499"/>
          <a:ext cx="8997658" cy="971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38" tIns="102838" rIns="102838" bIns="102838" numCol="1" spcCol="1270" anchor="ctr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Jumble" panose="02000503000000020004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Using a larger dataset or performing data augmented on the dataset should be on the card to improve the classification metrics values.</a:t>
          </a:r>
          <a:endParaRPr lang="en-US" sz="2000" kern="1200" dirty="0">
            <a:latin typeface="Jumble" panose="02000503000000020004" pitchFamily="2" charset="0"/>
          </a:endParaRPr>
        </a:p>
      </dsp:txBody>
      <dsp:txXfrm>
        <a:off x="1121737" y="2403499"/>
        <a:ext cx="8997658" cy="9716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40A60-D4CA-45F2-B9B3-282CBD411ECF}">
      <dsp:nvSpPr>
        <dsp:cNvPr id="0" name=""/>
        <dsp:cNvSpPr/>
      </dsp:nvSpPr>
      <dsp:spPr>
        <a:xfrm>
          <a:off x="0" y="2310"/>
          <a:ext cx="10058399" cy="10476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DA554C-0D9E-4515-A032-324A5A476438}">
      <dsp:nvSpPr>
        <dsp:cNvPr id="0" name=""/>
        <dsp:cNvSpPr/>
      </dsp:nvSpPr>
      <dsp:spPr>
        <a:xfrm>
          <a:off x="316922" y="238037"/>
          <a:ext cx="576785" cy="5762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DC319-E3DF-4318-BBF9-1D152483E755}">
      <dsp:nvSpPr>
        <dsp:cNvPr id="0" name=""/>
        <dsp:cNvSpPr/>
      </dsp:nvSpPr>
      <dsp:spPr>
        <a:xfrm>
          <a:off x="1210630" y="2310"/>
          <a:ext cx="8829125" cy="1080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44" tIns="114344" rIns="114344" bIns="114344" numCol="1" spcCol="1270" anchor="ctr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study aims to evaluate and compare the performance of three (3) supervised machine learning algorithms (Logistic regression, Support Vector Machine, and K-Nearest Neighbour) in predicting maternal health risks.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10630" y="2310"/>
        <a:ext cx="8829125" cy="1080416"/>
      </dsp:txXfrm>
    </dsp:sp>
    <dsp:sp modelId="{FB542BD1-CB75-4BE7-A312-D4533CA5EF38}">
      <dsp:nvSpPr>
        <dsp:cNvPr id="0" name=""/>
        <dsp:cNvSpPr/>
      </dsp:nvSpPr>
      <dsp:spPr>
        <a:xfrm>
          <a:off x="0" y="1352831"/>
          <a:ext cx="10058399" cy="10476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85DB78-E22F-4854-9AA0-099E3D78FDAF}">
      <dsp:nvSpPr>
        <dsp:cNvPr id="0" name=""/>
        <dsp:cNvSpPr/>
      </dsp:nvSpPr>
      <dsp:spPr>
        <a:xfrm>
          <a:off x="316922" y="1588558"/>
          <a:ext cx="576785" cy="5762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3B8D7-60FA-40CF-B2DF-681BF7CD052C}">
      <dsp:nvSpPr>
        <dsp:cNvPr id="0" name=""/>
        <dsp:cNvSpPr/>
      </dsp:nvSpPr>
      <dsp:spPr>
        <a:xfrm>
          <a:off x="1210630" y="1352831"/>
          <a:ext cx="8829125" cy="1080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44" tIns="114344" rIns="114344" bIns="114344" numCol="1" spcCol="1270" anchor="ctr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Key findings: K-NN recorded the highest performance metrics, followed by the SVM, while the Logistic Regression recorded the lowest performance metrics.</a:t>
          </a:r>
          <a:endParaRPr lang="en-US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10630" y="1352831"/>
        <a:ext cx="8829125" cy="1080416"/>
      </dsp:txXfrm>
    </dsp:sp>
    <dsp:sp modelId="{8FB74320-447A-48B0-A25D-6D4F15EAF903}">
      <dsp:nvSpPr>
        <dsp:cNvPr id="0" name=""/>
        <dsp:cNvSpPr/>
      </dsp:nvSpPr>
      <dsp:spPr>
        <a:xfrm>
          <a:off x="0" y="2703352"/>
          <a:ext cx="10058399" cy="10476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FE6FD-55A4-439C-8A20-4AF54BA7BA57}">
      <dsp:nvSpPr>
        <dsp:cNvPr id="0" name=""/>
        <dsp:cNvSpPr/>
      </dsp:nvSpPr>
      <dsp:spPr>
        <a:xfrm>
          <a:off x="316922" y="2939080"/>
          <a:ext cx="576785" cy="5762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EBEC1-3BCF-4FA0-861B-FD2A2DD94EC8}">
      <dsp:nvSpPr>
        <dsp:cNvPr id="0" name=""/>
        <dsp:cNvSpPr/>
      </dsp:nvSpPr>
      <dsp:spPr>
        <a:xfrm>
          <a:off x="1210630" y="2703352"/>
          <a:ext cx="8829125" cy="1080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44" tIns="114344" rIns="114344" bIns="114344" numCol="1" spcCol="1270" anchor="ctr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study underscores the potential of Machine Learning in Healthcare delivery, especially within the domain of Maternal health.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10630" y="2703352"/>
        <a:ext cx="8829125" cy="10804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2DF5E1-107C-48B4-9E89-A1C1FD6C6BE6}">
      <dsp:nvSpPr>
        <dsp:cNvPr id="0" name=""/>
        <dsp:cNvSpPr/>
      </dsp:nvSpPr>
      <dsp:spPr>
        <a:xfrm>
          <a:off x="6556" y="763087"/>
          <a:ext cx="1832569" cy="1601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79A42-9A29-402C-8468-9A15FEDED936}">
      <dsp:nvSpPr>
        <dsp:cNvPr id="0" name=""/>
        <dsp:cNvSpPr/>
      </dsp:nvSpPr>
      <dsp:spPr>
        <a:xfrm>
          <a:off x="186073" y="933628"/>
          <a:ext cx="1832569" cy="1601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ML has found applicability in healthcare in predicting patient outcomes with a significant level of accuracy [1].</a:t>
          </a:r>
        </a:p>
      </dsp:txBody>
      <dsp:txXfrm>
        <a:off x="232993" y="980548"/>
        <a:ext cx="1738729" cy="1508112"/>
      </dsp:txXfrm>
    </dsp:sp>
    <dsp:sp modelId="{54EC0C57-8228-4CF9-A973-54169E25A958}">
      <dsp:nvSpPr>
        <dsp:cNvPr id="0" name=""/>
        <dsp:cNvSpPr/>
      </dsp:nvSpPr>
      <dsp:spPr>
        <a:xfrm>
          <a:off x="2198159" y="763087"/>
          <a:ext cx="1770948" cy="15674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0C93B-0D86-4C8D-BA2B-43261BFB9C94}">
      <dsp:nvSpPr>
        <dsp:cNvPr id="0" name=""/>
        <dsp:cNvSpPr/>
      </dsp:nvSpPr>
      <dsp:spPr>
        <a:xfrm>
          <a:off x="2377676" y="933628"/>
          <a:ext cx="1770948" cy="1567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ML is increasingly being used in predicting future Maternal Health Risks [2].</a:t>
          </a:r>
        </a:p>
      </dsp:txBody>
      <dsp:txXfrm>
        <a:off x="2423586" y="979538"/>
        <a:ext cx="1679128" cy="1475650"/>
      </dsp:txXfrm>
    </dsp:sp>
    <dsp:sp modelId="{734557AF-E87D-4AF4-B41E-53B3B688E084}">
      <dsp:nvSpPr>
        <dsp:cNvPr id="0" name=""/>
        <dsp:cNvSpPr/>
      </dsp:nvSpPr>
      <dsp:spPr>
        <a:xfrm>
          <a:off x="4328142" y="763087"/>
          <a:ext cx="1771885" cy="1601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E9E53-C609-4C7C-A848-38F7CF76F811}">
      <dsp:nvSpPr>
        <dsp:cNvPr id="0" name=""/>
        <dsp:cNvSpPr/>
      </dsp:nvSpPr>
      <dsp:spPr>
        <a:xfrm>
          <a:off x="4507659" y="933628"/>
          <a:ext cx="1771885" cy="1601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We used (3) ML algorithms (LR, SVM, and K-NN) to predict Maternal Health Risks.</a:t>
          </a:r>
        </a:p>
      </dsp:txBody>
      <dsp:txXfrm>
        <a:off x="4554579" y="980548"/>
        <a:ext cx="1678045" cy="1508112"/>
      </dsp:txXfrm>
    </dsp:sp>
    <dsp:sp modelId="{2DF32D80-9499-46F9-AB2A-54086D3BB0DC}">
      <dsp:nvSpPr>
        <dsp:cNvPr id="0" name=""/>
        <dsp:cNvSpPr/>
      </dsp:nvSpPr>
      <dsp:spPr>
        <a:xfrm>
          <a:off x="6459061" y="763087"/>
          <a:ext cx="1771384" cy="1644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B7D077-57C1-435B-B9A0-3C341046A3CE}">
      <dsp:nvSpPr>
        <dsp:cNvPr id="0" name=""/>
        <dsp:cNvSpPr/>
      </dsp:nvSpPr>
      <dsp:spPr>
        <a:xfrm>
          <a:off x="6638578" y="933628"/>
          <a:ext cx="1771384" cy="1644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The dataset chosen for this work was obtained from the UCI Machine Learning Data repository.</a:t>
          </a:r>
        </a:p>
      </dsp:txBody>
      <dsp:txXfrm>
        <a:off x="6686733" y="981783"/>
        <a:ext cx="1675074" cy="1547839"/>
      </dsp:txXfrm>
    </dsp:sp>
    <dsp:sp modelId="{BD4118FA-F551-4FE4-BA6B-2B3F6244A2CE}">
      <dsp:nvSpPr>
        <dsp:cNvPr id="0" name=""/>
        <dsp:cNvSpPr/>
      </dsp:nvSpPr>
      <dsp:spPr>
        <a:xfrm>
          <a:off x="8589480" y="763087"/>
          <a:ext cx="1896452" cy="15955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0773F-0DEF-4A3E-9F58-D3BE279D3521}">
      <dsp:nvSpPr>
        <dsp:cNvPr id="0" name=""/>
        <dsp:cNvSpPr/>
      </dsp:nvSpPr>
      <dsp:spPr>
        <a:xfrm>
          <a:off x="8768997" y="933628"/>
          <a:ext cx="1896452" cy="15955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This study aims to harness the potential to identify optimal algorithms for predicting maternal health risks.</a:t>
          </a:r>
        </a:p>
      </dsp:txBody>
      <dsp:txXfrm>
        <a:off x="8815729" y="980360"/>
        <a:ext cx="1802988" cy="15020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2DF5E1-107C-48B4-9E89-A1C1FD6C6BE6}">
      <dsp:nvSpPr>
        <dsp:cNvPr id="0" name=""/>
        <dsp:cNvSpPr/>
      </dsp:nvSpPr>
      <dsp:spPr>
        <a:xfrm>
          <a:off x="23" y="662632"/>
          <a:ext cx="2428837" cy="2123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79A42-9A29-402C-8468-9A15FEDED936}">
      <dsp:nvSpPr>
        <dsp:cNvPr id="0" name=""/>
        <dsp:cNvSpPr/>
      </dsp:nvSpPr>
      <dsp:spPr>
        <a:xfrm>
          <a:off x="237950" y="888662"/>
          <a:ext cx="2428837" cy="2123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The rise in the rate of maternal morbidity and mortality has drawn attention to the Public Health space [3].</a:t>
          </a:r>
        </a:p>
      </dsp:txBody>
      <dsp:txXfrm>
        <a:off x="300136" y="950848"/>
        <a:ext cx="2304465" cy="1998811"/>
      </dsp:txXfrm>
    </dsp:sp>
    <dsp:sp modelId="{54EC0C57-8228-4CF9-A973-54169E25A958}">
      <dsp:nvSpPr>
        <dsp:cNvPr id="0" name=""/>
        <dsp:cNvSpPr/>
      </dsp:nvSpPr>
      <dsp:spPr>
        <a:xfrm>
          <a:off x="2904714" y="662632"/>
          <a:ext cx="2347166" cy="20774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0C93B-0D86-4C8D-BA2B-43261BFB9C94}">
      <dsp:nvSpPr>
        <dsp:cNvPr id="0" name=""/>
        <dsp:cNvSpPr/>
      </dsp:nvSpPr>
      <dsp:spPr>
        <a:xfrm>
          <a:off x="3142641" y="888662"/>
          <a:ext cx="2347166" cy="2077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Within the last decade, the usage of machine learning in the healthcare industry has increased with great success [4].</a:t>
          </a:r>
        </a:p>
      </dsp:txBody>
      <dsp:txXfrm>
        <a:off x="3203488" y="949509"/>
        <a:ext cx="2225472" cy="1955788"/>
      </dsp:txXfrm>
    </dsp:sp>
    <dsp:sp modelId="{734557AF-E87D-4AF4-B41E-53B3B688E084}">
      <dsp:nvSpPr>
        <dsp:cNvPr id="0" name=""/>
        <dsp:cNvSpPr/>
      </dsp:nvSpPr>
      <dsp:spPr>
        <a:xfrm>
          <a:off x="5727734" y="662632"/>
          <a:ext cx="2348408" cy="2123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E9E53-C609-4C7C-A848-38F7CF76F811}">
      <dsp:nvSpPr>
        <dsp:cNvPr id="0" name=""/>
        <dsp:cNvSpPr/>
      </dsp:nvSpPr>
      <dsp:spPr>
        <a:xfrm>
          <a:off x="5965661" y="888662"/>
          <a:ext cx="2348408" cy="2123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Many researchers have explored numerous experiments bordering Maternal Health Risks.</a:t>
          </a:r>
        </a:p>
      </dsp:txBody>
      <dsp:txXfrm>
        <a:off x="6027847" y="950848"/>
        <a:ext cx="2224036" cy="1998811"/>
      </dsp:txXfrm>
    </dsp:sp>
    <dsp:sp modelId="{2DF32D80-9499-46F9-AB2A-54086D3BB0DC}">
      <dsp:nvSpPr>
        <dsp:cNvPr id="0" name=""/>
        <dsp:cNvSpPr/>
      </dsp:nvSpPr>
      <dsp:spPr>
        <a:xfrm>
          <a:off x="8551996" y="662632"/>
          <a:ext cx="2347744" cy="2179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B7D077-57C1-435B-B9A0-3C341046A3CE}">
      <dsp:nvSpPr>
        <dsp:cNvPr id="0" name=""/>
        <dsp:cNvSpPr/>
      </dsp:nvSpPr>
      <dsp:spPr>
        <a:xfrm>
          <a:off x="8789923" y="888662"/>
          <a:ext cx="2347744" cy="21791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u="none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Machine Learning Algorithms in focus: LR, SVM, and K-NN.</a:t>
          </a:r>
          <a:endParaRPr lang="en-US" sz="1600" i="0" kern="1200" dirty="0"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sp:txBody>
      <dsp:txXfrm>
        <a:off x="8853747" y="952486"/>
        <a:ext cx="2220096" cy="20514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2DF5E1-107C-48B4-9E89-A1C1FD6C6BE6}">
      <dsp:nvSpPr>
        <dsp:cNvPr id="0" name=""/>
        <dsp:cNvSpPr/>
      </dsp:nvSpPr>
      <dsp:spPr>
        <a:xfrm>
          <a:off x="810" y="291900"/>
          <a:ext cx="3253254" cy="28438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79A42-9A29-402C-8468-9A15FEDED936}">
      <dsp:nvSpPr>
        <dsp:cNvPr id="0" name=""/>
        <dsp:cNvSpPr/>
      </dsp:nvSpPr>
      <dsp:spPr>
        <a:xfrm>
          <a:off x="319496" y="594651"/>
          <a:ext cx="3253254" cy="28438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LOGISTIC REGRESSION</a:t>
          </a:r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Wingdings" panose="05000000000000000000" pitchFamily="2" charset="2"/>
            </a:rPr>
            <a:t></a:t>
          </a:r>
          <a:r>
            <a:rPr lang="en-US" sz="1700" b="0" i="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 Statistical model used for binary classification.</a:t>
          </a:r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Wingdings" panose="05000000000000000000" pitchFamily="2" charset="2"/>
            </a:rPr>
            <a:t> </a:t>
          </a:r>
          <a:r>
            <a:rPr lang="en-US" sz="1700" b="0" i="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It takes any real-valued number and maps it between 0 and 1.</a:t>
          </a:r>
          <a:endParaRPr lang="en-US" sz="1700" b="1" kern="1200" dirty="0"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sp:txBody>
      <dsp:txXfrm>
        <a:off x="402790" y="677945"/>
        <a:ext cx="3086666" cy="2677265"/>
      </dsp:txXfrm>
    </dsp:sp>
    <dsp:sp modelId="{54EC0C57-8228-4CF9-A973-54169E25A958}">
      <dsp:nvSpPr>
        <dsp:cNvPr id="0" name=""/>
        <dsp:cNvSpPr/>
      </dsp:nvSpPr>
      <dsp:spPr>
        <a:xfrm>
          <a:off x="3891436" y="291900"/>
          <a:ext cx="3143862" cy="27826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0C93B-0D86-4C8D-BA2B-43261BFB9C94}">
      <dsp:nvSpPr>
        <dsp:cNvPr id="0" name=""/>
        <dsp:cNvSpPr/>
      </dsp:nvSpPr>
      <dsp:spPr>
        <a:xfrm>
          <a:off x="4210122" y="594651"/>
          <a:ext cx="3143862" cy="27826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SVM</a:t>
          </a:r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Wingdings" panose="05000000000000000000" pitchFamily="2" charset="2"/>
            </a:rPr>
            <a:t> </a:t>
          </a:r>
          <a:r>
            <a:rPr lang="en-US" sz="1600" b="0" i="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A powerful, versatile ML model used for both classification and regression tasks.</a:t>
          </a:r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Wingdings" panose="05000000000000000000" pitchFamily="2" charset="2"/>
            </a:rPr>
            <a:t> </a:t>
          </a:r>
          <a:r>
            <a:rPr lang="en-US" sz="1600" b="0" i="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It finds the best hyperplane that separates data points of different classes by maximizing the margin between them.</a:t>
          </a:r>
          <a:endParaRPr lang="en-US" sz="1600" b="1" kern="1200" dirty="0"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sp:txBody>
      <dsp:txXfrm>
        <a:off x="4291623" y="676152"/>
        <a:ext cx="2980860" cy="2619637"/>
      </dsp:txXfrm>
    </dsp:sp>
    <dsp:sp modelId="{734557AF-E87D-4AF4-B41E-53B3B688E084}">
      <dsp:nvSpPr>
        <dsp:cNvPr id="0" name=""/>
        <dsp:cNvSpPr/>
      </dsp:nvSpPr>
      <dsp:spPr>
        <a:xfrm>
          <a:off x="7672670" y="291900"/>
          <a:ext cx="3145525" cy="28438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E9E53-C609-4C7C-A848-38F7CF76F811}">
      <dsp:nvSpPr>
        <dsp:cNvPr id="0" name=""/>
        <dsp:cNvSpPr/>
      </dsp:nvSpPr>
      <dsp:spPr>
        <a:xfrm>
          <a:off x="7991356" y="594651"/>
          <a:ext cx="3145525" cy="28438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K-NN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Wingdings" panose="05000000000000000000" pitchFamily="2" charset="2"/>
            </a:rPr>
            <a:t></a:t>
          </a:r>
          <a:r>
            <a:rPr lang="en-US" sz="1700" b="0" i="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A simple, non-parametric algorithm used for classification and regression.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Wingdings" panose="05000000000000000000" pitchFamily="2" charset="2"/>
            </a:rPr>
            <a:t> </a:t>
          </a:r>
          <a:r>
            <a:rPr lang="en-US" sz="1700" b="0" i="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It classifies a data point based on how its neighbours are classified, using distance metrics like Euclidean distance.</a:t>
          </a:r>
          <a:endParaRPr lang="en-US" sz="1700" b="1" kern="1200" dirty="0"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sp:txBody>
      <dsp:txXfrm>
        <a:off x="8074650" y="677945"/>
        <a:ext cx="2978937" cy="26772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2DF5E1-107C-48B4-9E89-A1C1FD6C6BE6}">
      <dsp:nvSpPr>
        <dsp:cNvPr id="0" name=""/>
        <dsp:cNvSpPr/>
      </dsp:nvSpPr>
      <dsp:spPr>
        <a:xfrm>
          <a:off x="3453721" y="1939"/>
          <a:ext cx="3852830" cy="3367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79A42-9A29-402C-8468-9A15FEDED936}">
      <dsp:nvSpPr>
        <dsp:cNvPr id="0" name=""/>
        <dsp:cNvSpPr/>
      </dsp:nvSpPr>
      <dsp:spPr>
        <a:xfrm>
          <a:off x="3831140" y="360488"/>
          <a:ext cx="3852830" cy="33679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Wingdings" panose="05000000000000000000" pitchFamily="2" charset="2"/>
            </a:rPr>
            <a:t> 	</a:t>
          </a:r>
          <a:r>
            <a:rPr lang="en-US" sz="1800" b="1" i="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Accuracy</a:t>
          </a:r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Wingdings" panose="05000000000000000000" pitchFamily="2" charset="2"/>
            </a:rPr>
            <a:t>	</a:t>
          </a:r>
          <a:r>
            <a:rPr lang="en-US" sz="1800" b="1" i="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Precision</a:t>
          </a:r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Wingdings" panose="05000000000000000000" pitchFamily="2" charset="2"/>
            </a:rPr>
            <a:t> 	</a:t>
          </a:r>
          <a:r>
            <a:rPr lang="en-US" sz="1800" b="1" i="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Recall</a:t>
          </a:r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Wingdings" panose="05000000000000000000" pitchFamily="2" charset="2"/>
            </a:rPr>
            <a:t> 	</a:t>
          </a:r>
          <a:r>
            <a:rPr lang="en-US" sz="1800" b="1" i="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F1 Score</a:t>
          </a:r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Wingdings" panose="05000000000000000000" pitchFamily="2" charset="2"/>
            </a:rPr>
            <a:t> 	</a:t>
          </a:r>
          <a:r>
            <a:rPr lang="en-US" sz="1800" b="1" i="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AUC ROC</a:t>
          </a:r>
          <a:endParaRPr lang="en-US" sz="1700" b="1" kern="1200" dirty="0"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sp:txBody>
      <dsp:txXfrm>
        <a:off x="3929785" y="459133"/>
        <a:ext cx="3655540" cy="31706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388A4-3D70-43EA-9EEC-98F51A3BF341}">
      <dsp:nvSpPr>
        <dsp:cNvPr id="0" name=""/>
        <dsp:cNvSpPr/>
      </dsp:nvSpPr>
      <dsp:spPr>
        <a:xfrm>
          <a:off x="2231917" y="430"/>
          <a:ext cx="1802054" cy="1802054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Obtained from UCI Machine Learning Data repository.</a:t>
          </a:r>
        </a:p>
      </dsp:txBody>
      <dsp:txXfrm>
        <a:off x="2682431" y="430"/>
        <a:ext cx="901027" cy="1486695"/>
      </dsp:txXfrm>
    </dsp:sp>
    <dsp:sp modelId="{872FB410-ACEC-4EBC-A82B-AD6CF0AEFF37}">
      <dsp:nvSpPr>
        <dsp:cNvPr id="0" name=""/>
        <dsp:cNvSpPr/>
      </dsp:nvSpPr>
      <dsp:spPr>
        <a:xfrm rot="5400000">
          <a:off x="3633319" y="1083135"/>
          <a:ext cx="1802054" cy="228904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Collected using IoT-based Risk Monitoring System from maternal health care unit in Bangladesh.</a:t>
          </a:r>
        </a:p>
      </dsp:txBody>
      <dsp:txXfrm rot="-5400000">
        <a:off x="3705184" y="1777143"/>
        <a:ext cx="1973683" cy="901027"/>
      </dsp:txXfrm>
    </dsp:sp>
    <dsp:sp modelId="{38B360A8-F7EC-4814-B2D6-75BE486ADCAD}">
      <dsp:nvSpPr>
        <dsp:cNvPr id="0" name=""/>
        <dsp:cNvSpPr/>
      </dsp:nvSpPr>
      <dsp:spPr>
        <a:xfrm rot="10800000">
          <a:off x="2231917" y="2716501"/>
          <a:ext cx="1802054" cy="1802054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Dataset attributes: Age, SystolicBP, DiastolicBP, BS, BodyTemp, HeartRate, and RiskLevel (Label).</a:t>
          </a:r>
        </a:p>
      </dsp:txBody>
      <dsp:txXfrm rot="10800000">
        <a:off x="2682430" y="3031860"/>
        <a:ext cx="901027" cy="1486695"/>
      </dsp:txXfrm>
    </dsp:sp>
    <dsp:sp modelId="{3927A7A3-478D-4F63-8C81-99A41483DCDC}">
      <dsp:nvSpPr>
        <dsp:cNvPr id="0" name=""/>
        <dsp:cNvSpPr/>
      </dsp:nvSpPr>
      <dsp:spPr>
        <a:xfrm rot="16200000">
          <a:off x="742532" y="1038421"/>
          <a:ext cx="1802054" cy="2442144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RiskLevel: Low Risk, Mid Risk, and High Risk.</a:t>
          </a:r>
        </a:p>
      </dsp:txBody>
      <dsp:txXfrm rot="5400000">
        <a:off x="422487" y="1808979"/>
        <a:ext cx="2126785" cy="90102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2DF5E1-107C-48B4-9E89-A1C1FD6C6BE6}">
      <dsp:nvSpPr>
        <dsp:cNvPr id="0" name=""/>
        <dsp:cNvSpPr/>
      </dsp:nvSpPr>
      <dsp:spPr>
        <a:xfrm>
          <a:off x="416359" y="862"/>
          <a:ext cx="4204856" cy="3675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79A42-9A29-402C-8468-9A15FEDED936}">
      <dsp:nvSpPr>
        <dsp:cNvPr id="0" name=""/>
        <dsp:cNvSpPr/>
      </dsp:nvSpPr>
      <dsp:spPr>
        <a:xfrm>
          <a:off x="828263" y="392171"/>
          <a:ext cx="4204856" cy="3675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344488" lvl="0" indent="-344488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0000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Wingdings" panose="05000000000000000000" pitchFamily="2" charset="2"/>
            </a:rPr>
            <a:t>	</a:t>
          </a:r>
          <a:r>
            <a:rPr lang="en-US" sz="1700" kern="1200" dirty="0">
              <a:solidFill>
                <a:srgbClr val="000000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The dataset contains 1014 instances.</a:t>
          </a:r>
        </a:p>
        <a:p>
          <a:pPr marL="344488" lvl="0" indent="-344488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Wingdings" panose="05000000000000000000" pitchFamily="2" charset="2"/>
            </a:rPr>
            <a:t>	</a:t>
          </a:r>
          <a:r>
            <a:rPr lang="en-US" sz="170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70% (709 instances) as the training set.</a:t>
          </a:r>
        </a:p>
        <a:p>
          <a:pPr marL="344488" lvl="0" indent="-344488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Wingdings" panose="05000000000000000000" pitchFamily="2" charset="2"/>
            </a:rPr>
            <a:t>	</a:t>
          </a:r>
          <a:r>
            <a:rPr lang="en-US" sz="170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30% (305 instances) as the test set.</a:t>
          </a:r>
        </a:p>
        <a:p>
          <a:pPr marL="344488" lvl="0" indent="-344488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spc="-4" dirty="0"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Wingdings" panose="05000000000000000000" pitchFamily="2" charset="2"/>
            </a:rPr>
            <a:t> </a:t>
          </a:r>
          <a:r>
            <a:rPr lang="en-US" sz="1700" kern="1200" spc="-4" dirty="0"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Changed categorical labels to numeric labels.</a:t>
          </a:r>
        </a:p>
        <a:p>
          <a:pPr marL="344488" lvl="0" indent="-344488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spc="-4" dirty="0"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Wingdings" panose="05000000000000000000" pitchFamily="2" charset="2"/>
            </a:rPr>
            <a:t>	</a:t>
          </a:r>
          <a:r>
            <a:rPr lang="en-US" sz="1700" kern="1200" spc="-4" dirty="0"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Created classification classes by separating features from labels.</a:t>
          </a:r>
          <a:endParaRPr lang="en-US" sz="1700" b="1" kern="1200" dirty="0"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sp:txBody>
      <dsp:txXfrm>
        <a:off x="935921" y="499829"/>
        <a:ext cx="3989540" cy="346038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12348-2A03-4E75-A385-D1987F9CCF42}">
      <dsp:nvSpPr>
        <dsp:cNvPr id="0" name=""/>
        <dsp:cNvSpPr/>
      </dsp:nvSpPr>
      <dsp:spPr>
        <a:xfrm>
          <a:off x="4589008" y="1171864"/>
          <a:ext cx="3382911" cy="536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713"/>
              </a:lnTo>
              <a:lnTo>
                <a:pt x="3382911" y="365713"/>
              </a:lnTo>
              <a:lnTo>
                <a:pt x="3382911" y="53665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7288A5-2A8E-4A69-A02D-679A73449291}">
      <dsp:nvSpPr>
        <dsp:cNvPr id="0" name=""/>
        <dsp:cNvSpPr/>
      </dsp:nvSpPr>
      <dsp:spPr>
        <a:xfrm>
          <a:off x="4589008" y="1171864"/>
          <a:ext cx="1127637" cy="536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713"/>
              </a:lnTo>
              <a:lnTo>
                <a:pt x="1127637" y="365713"/>
              </a:lnTo>
              <a:lnTo>
                <a:pt x="1127637" y="53665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3189B6-1FB3-40BF-AF1E-CB773CD67DCF}">
      <dsp:nvSpPr>
        <dsp:cNvPr id="0" name=""/>
        <dsp:cNvSpPr/>
      </dsp:nvSpPr>
      <dsp:spPr>
        <a:xfrm>
          <a:off x="3461370" y="1171864"/>
          <a:ext cx="1127637" cy="536652"/>
        </a:xfrm>
        <a:custGeom>
          <a:avLst/>
          <a:gdLst/>
          <a:ahLst/>
          <a:cxnLst/>
          <a:rect l="0" t="0" r="0" b="0"/>
          <a:pathLst>
            <a:path>
              <a:moveTo>
                <a:pt x="1127637" y="0"/>
              </a:moveTo>
              <a:lnTo>
                <a:pt x="1127637" y="365713"/>
              </a:lnTo>
              <a:lnTo>
                <a:pt x="0" y="365713"/>
              </a:lnTo>
              <a:lnTo>
                <a:pt x="0" y="53665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B84C22-F3DE-4D2B-9711-DFF3A2A48328}">
      <dsp:nvSpPr>
        <dsp:cNvPr id="0" name=""/>
        <dsp:cNvSpPr/>
      </dsp:nvSpPr>
      <dsp:spPr>
        <a:xfrm>
          <a:off x="1206096" y="1171864"/>
          <a:ext cx="3382911" cy="536652"/>
        </a:xfrm>
        <a:custGeom>
          <a:avLst/>
          <a:gdLst/>
          <a:ahLst/>
          <a:cxnLst/>
          <a:rect l="0" t="0" r="0" b="0"/>
          <a:pathLst>
            <a:path>
              <a:moveTo>
                <a:pt x="3382911" y="0"/>
              </a:moveTo>
              <a:lnTo>
                <a:pt x="3382911" y="365713"/>
              </a:lnTo>
              <a:lnTo>
                <a:pt x="0" y="365713"/>
              </a:lnTo>
              <a:lnTo>
                <a:pt x="0" y="53665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3FB58-DB3F-4A01-8494-9AFFB86743A9}">
      <dsp:nvSpPr>
        <dsp:cNvPr id="0" name=""/>
        <dsp:cNvSpPr/>
      </dsp:nvSpPr>
      <dsp:spPr>
        <a:xfrm>
          <a:off x="3666395" y="146"/>
          <a:ext cx="1845224" cy="1171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FD663-8E1D-4243-A050-7B7463E3E7BF}">
      <dsp:nvSpPr>
        <dsp:cNvPr id="0" name=""/>
        <dsp:cNvSpPr/>
      </dsp:nvSpPr>
      <dsp:spPr>
        <a:xfrm>
          <a:off x="3871420" y="194920"/>
          <a:ext cx="1845224" cy="11717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accent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Logistic Regression </a:t>
          </a:r>
          <a:endParaRPr lang="en-US" sz="2000" kern="1200" dirty="0">
            <a:solidFill>
              <a:schemeClr val="accent1"/>
            </a:solidFill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sp:txBody>
      <dsp:txXfrm>
        <a:off x="3905738" y="229238"/>
        <a:ext cx="1776588" cy="1103081"/>
      </dsp:txXfrm>
    </dsp:sp>
    <dsp:sp modelId="{9BFB516F-7E33-4E1C-959B-5B5723197BC1}">
      <dsp:nvSpPr>
        <dsp:cNvPr id="0" name=""/>
        <dsp:cNvSpPr/>
      </dsp:nvSpPr>
      <dsp:spPr>
        <a:xfrm>
          <a:off x="283484" y="1708517"/>
          <a:ext cx="1845224" cy="1171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BCB9C6-59DC-44A9-BD7C-2CDD97E4A43A}">
      <dsp:nvSpPr>
        <dsp:cNvPr id="0" name=""/>
        <dsp:cNvSpPr/>
      </dsp:nvSpPr>
      <dsp:spPr>
        <a:xfrm>
          <a:off x="488509" y="1903290"/>
          <a:ext cx="1845224" cy="11717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Regularization</a:t>
          </a:r>
          <a:r>
            <a:rPr lang="en-US" sz="1600" b="1" kern="1200" dirty="0"/>
            <a:t> </a:t>
          </a:r>
          <a:r>
            <a:rPr lang="en-US" sz="1600" b="0" kern="1200" dirty="0">
              <a:sym typeface="Wingdings" panose="05000000000000000000" pitchFamily="2" charset="2"/>
            </a:rPr>
            <a:t></a:t>
          </a:r>
          <a:r>
            <a:rPr lang="en-US" sz="1600" b="0" kern="1200" dirty="0"/>
            <a:t> 'C': [0.001, 0.01, 0.1, 1, 10]</a:t>
          </a:r>
          <a:endParaRPr lang="en-US" sz="1600" kern="1200" dirty="0"/>
        </a:p>
      </dsp:txBody>
      <dsp:txXfrm>
        <a:off x="522827" y="1937608"/>
        <a:ext cx="1776588" cy="1103081"/>
      </dsp:txXfrm>
    </dsp:sp>
    <dsp:sp modelId="{C843F879-0634-4A5F-B6B5-1901FBFA5234}">
      <dsp:nvSpPr>
        <dsp:cNvPr id="0" name=""/>
        <dsp:cNvSpPr/>
      </dsp:nvSpPr>
      <dsp:spPr>
        <a:xfrm>
          <a:off x="2538758" y="1708517"/>
          <a:ext cx="1845224" cy="1171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6C4EE3-6071-4BF2-8C76-CA7DD06BB824}">
      <dsp:nvSpPr>
        <dsp:cNvPr id="0" name=""/>
        <dsp:cNvSpPr/>
      </dsp:nvSpPr>
      <dsp:spPr>
        <a:xfrm>
          <a:off x="2743783" y="1903290"/>
          <a:ext cx="1845224" cy="11717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Algorithm Optimization </a:t>
          </a:r>
          <a:r>
            <a:rPr lang="en-US" sz="1600" kern="1200" dirty="0">
              <a:sym typeface="Wingdings" panose="05000000000000000000" pitchFamily="2" charset="2"/>
            </a:rPr>
            <a:t></a:t>
          </a:r>
          <a:r>
            <a:rPr lang="en-US" sz="1600" kern="1200" dirty="0"/>
            <a:t> </a:t>
          </a:r>
          <a:r>
            <a:rPr lang="en-US" sz="1600" b="0" kern="1200" dirty="0"/>
            <a:t>‘solver’: ['</a:t>
          </a:r>
          <a:r>
            <a:rPr lang="en-US" sz="1600" b="0" kern="1200" dirty="0" err="1"/>
            <a:t>liblinear</a:t>
          </a:r>
          <a:r>
            <a:rPr lang="en-US" sz="1600" b="0" kern="1200" dirty="0"/>
            <a:t>’]</a:t>
          </a:r>
          <a:endParaRPr lang="en-US" sz="1600" kern="1200" dirty="0"/>
        </a:p>
      </dsp:txBody>
      <dsp:txXfrm>
        <a:off x="2778101" y="1937608"/>
        <a:ext cx="1776588" cy="1103081"/>
      </dsp:txXfrm>
    </dsp:sp>
    <dsp:sp modelId="{D2D0FCD1-7FD3-4FE6-931D-FCBA150C474C}">
      <dsp:nvSpPr>
        <dsp:cNvPr id="0" name=""/>
        <dsp:cNvSpPr/>
      </dsp:nvSpPr>
      <dsp:spPr>
        <a:xfrm>
          <a:off x="4794032" y="1708517"/>
          <a:ext cx="1845224" cy="1171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DA8BC-3597-4070-94EE-9B0680AC0B5A}">
      <dsp:nvSpPr>
        <dsp:cNvPr id="0" name=""/>
        <dsp:cNvSpPr/>
      </dsp:nvSpPr>
      <dsp:spPr>
        <a:xfrm>
          <a:off x="4999057" y="1903290"/>
          <a:ext cx="1845224" cy="11717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Multi-Class classification </a:t>
          </a:r>
          <a:r>
            <a:rPr lang="en-US" sz="1600" kern="1200" dirty="0">
              <a:sym typeface="Wingdings" panose="05000000000000000000" pitchFamily="2" charset="2"/>
            </a:rPr>
            <a:t></a:t>
          </a:r>
          <a:r>
            <a:rPr lang="en-US" sz="1600" kern="1200" dirty="0"/>
            <a:t> </a:t>
          </a:r>
          <a:r>
            <a:rPr lang="en-US" sz="1600" b="0" kern="1200" dirty="0"/>
            <a:t>'</a:t>
          </a:r>
          <a:r>
            <a:rPr lang="en-US" sz="1600" b="0" kern="1200" dirty="0" err="1"/>
            <a:t>multi_class</a:t>
          </a:r>
          <a:r>
            <a:rPr lang="en-US" sz="1600" b="0" kern="1200" dirty="0"/>
            <a:t>': ['auto’]</a:t>
          </a:r>
          <a:endParaRPr lang="en-US" sz="1600" kern="1200" dirty="0"/>
        </a:p>
      </dsp:txBody>
      <dsp:txXfrm>
        <a:off x="5033375" y="1937608"/>
        <a:ext cx="1776588" cy="1103081"/>
      </dsp:txXfrm>
    </dsp:sp>
    <dsp:sp modelId="{3A74BCE4-0A36-4467-A9F4-35FE13F724C9}">
      <dsp:nvSpPr>
        <dsp:cNvPr id="0" name=""/>
        <dsp:cNvSpPr/>
      </dsp:nvSpPr>
      <dsp:spPr>
        <a:xfrm>
          <a:off x="7049307" y="1708517"/>
          <a:ext cx="1845224" cy="1171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1A2AE-2C74-4D09-8B79-ECCD8AE37F9F}">
      <dsp:nvSpPr>
        <dsp:cNvPr id="0" name=""/>
        <dsp:cNvSpPr/>
      </dsp:nvSpPr>
      <dsp:spPr>
        <a:xfrm>
          <a:off x="7254332" y="1903290"/>
          <a:ext cx="1845224" cy="11717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Number of iterations</a:t>
          </a:r>
          <a:r>
            <a:rPr lang="en-US" sz="1800" kern="1200" dirty="0"/>
            <a:t> </a:t>
          </a:r>
          <a:r>
            <a:rPr lang="en-US" sz="1600" kern="1200" dirty="0">
              <a:sym typeface="Wingdings" panose="05000000000000000000" pitchFamily="2" charset="2"/>
            </a:rPr>
            <a:t></a:t>
          </a:r>
          <a:r>
            <a:rPr lang="en-US" sz="1600" kern="1200" dirty="0"/>
            <a:t> </a:t>
          </a:r>
          <a:r>
            <a:rPr lang="en-US" sz="1600" b="0" kern="1200" dirty="0"/>
            <a:t>'</a:t>
          </a:r>
          <a:r>
            <a:rPr lang="en-US" sz="1600" b="0" kern="1200" dirty="0" err="1"/>
            <a:t>max_iter</a:t>
          </a:r>
          <a:r>
            <a:rPr lang="en-US" sz="1600" b="0" kern="1200" dirty="0"/>
            <a:t>':[10000]}</a:t>
          </a:r>
          <a:endParaRPr lang="en-US" sz="1600" kern="1200" dirty="0"/>
        </a:p>
      </dsp:txBody>
      <dsp:txXfrm>
        <a:off x="7288650" y="1937608"/>
        <a:ext cx="1776588" cy="1103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27:46.1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1 886 24575,'1258'0'0,"-1234"-3"0,0 0 0,0-1 0,0-2 0,-1 0 0,1-2 0,-2 0 0,29-16 0,64-20 0,-77 33 0,-2 1 0,-1-1 0,59-27 0,-81 29 0,-1-1 0,1-1 0,-2 1 0,0-2 0,0 0 0,-1 0 0,14-21 0,-11 14 0,-4 6 0,-1-1 0,-1-1 0,0 1 0,8-30 0,5-9 0,62-166 0,-59 154 0,-19 52 0,-1 0 0,2 0 0,0 1 0,0-1 0,1 1 0,1 0 0,0 0 0,1 1 0,13-16 0,-20 26 0,-1 1 0,0-1 0,1 1 0,-1-1 0,1 1 0,-1 0 0,1-1 0,-1 1 0,1 0 0,-1-1 0,1 1 0,0 0 0,-1 0 0,1-1 0,-1 1 0,1 0 0,0 0 0,-1 0 0,1 0 0,-1 0 0,1 0 0,0 0 0,-1 0 0,1 0 0,-1 0 0,1 0 0,0 0 0,-1 0 0,1 1 0,0-1 0,10 19 0,-5 37 0,-5-47 0,10 67 0,-5-43 0,2 58 0,-9 429 0,3-562 0,2 1 0,2-1 0,1 1 0,19-54 0,-20 66 0,-1 1 0,1-33 0,4-28 0,-5 55 0,-2-1 0,-2-43 0,2-20 0,-3 95 0,0 1 0,0-1 0,1 1 0,-1-1 0,1 1 0,0-1 0,-1 1 0,1-1 0,0 1 0,1 0 0,-1 0 0,2-3 0,-2 4 0,-1 1 0,1-1 0,0 0 0,0 0 0,-1 1 0,1-1 0,0 1 0,0-1 0,0 1 0,0-1 0,0 1 0,0 0 0,0-1 0,0 1 0,0 0 0,0 0 0,0 0 0,0-1 0,0 1 0,0 0 0,1 1 0,1-1 0,-1 1 0,1 0 0,-1 0 0,0 0 0,1 0 0,-1 1 0,0-1 0,0 1 0,0-1 0,0 1 0,0 0 0,0 0 0,0 0 0,-1 0 0,1 0 0,0 0 0,-1 0 0,0 1 0,0-1 0,0 0 0,2 5 0,12 39 0,-2 1 0,-3 1 0,7 60 0,5 39 0,-10-54 0,-10-73 0,0 0 0,1 0 0,0 0 0,2 0 0,8 20 0,-7-23 0,-1 1 0,-1 0 0,3 21 0,-5-23 0,1-1 0,1 1 0,0 0 0,8 16 0,-7-74 0,-18-34 0,8 55 0,1-1 0,-2-31 0,5-251 0,2 142 0,0 154 0,-1-1 0,1 1 0,1 0 0,0-1 0,0 1 0,0 0 0,5-9 0,-6 16 0,-1 0 0,1-1 0,-1 1 0,1 0 0,0 0 0,0-1 0,0 1 0,0 0 0,0 0 0,0 0 0,0 0 0,0 0 0,0 0 0,0 1 0,0-1 0,1 0 0,-1 1 0,0-1 0,3 0 0,-2 1 0,-1 0 0,1 0 0,-1 1 0,1-1 0,0 1 0,-1-1 0,1 1 0,-1-1 0,1 1 0,-1 0 0,0 0 0,1 0 0,-1 0 0,0 0 0,1 0 0,-1 0 0,0 0 0,0 1 0,0-1 0,0 0 0,1 3 0,19 27 0,-2 1 0,-1 0 0,-1 1 0,14 43 0,-23-57 0,18 35 0,6 19 0,-4 31 0,-17-56 0,23 58 0,-29-94 0,0 0 0,1 0 0,0 0 0,1-1 0,0 0 0,1 0 0,0-1 0,1 0 0,15 14 0,-23-24 0,-1 1 0,1 0 0,-1-1 0,1 1 0,-1-1 0,1 1 0,0-1 0,-1 1 0,1-1 0,0 1 0,0-1 0,-1 0 0,1 1 0,0-1 0,0 0 0,-1 0 0,1 0 0,0 0 0,0 1 0,0-1 0,-1 0 0,1 0 0,0 0 0,0-1 0,0 1 0,-1 0 0,1 0 0,0 0 0,0-1 0,-1 1 0,1 0 0,0 0 0,0-1 0,1 0 0,-1-1 0,0 0 0,1 0 0,-1 0 0,0 0 0,0-1 0,0 1 0,-1 0 0,1 0 0,0-1 0,-1 1 0,1-5 0,0-4 0,-1 0 0,0 0 0,0 0 0,-3-17 0,-8-24 0,-6-71 0,5 46 0,7 50 0,1-2 0,-1-29 0,-1-7 0,6 65 0,0 0 0,0-1 0,0 1 0,0 0 0,0 0 0,0 0 0,0 0 0,0 0 0,0-1 0,0 1 0,0 0 0,0 0 0,0 0 0,0 0 0,0 0 0,0-1 0,0 1 0,0 0 0,0 0 0,0 0 0,0 0 0,0 0 0,0-1 0,0 1 0,0 0 0,0 0 0,0 0 0,0 0 0,0 0 0,0 0 0,0-1 0,0 1 0,1 0 0,-1 0 0,0 0 0,0 0 0,0 0 0,0 0 0,0 0 0,0 0 0,0 0 0,1-1 0,-1 1 0,0 0 0,0 0 0,0 0 0,0 0 0,0 0 0,1 0 0,-1 0 0,0 0 0,0 0 0,0 0 0,0 0 0,0 0 0,1 0 0,-1 0 0,0 0 0,0 0 0,0 0 0,1 1 0,8 9 0,9 16 0,6 17 0,29 67 0,-32-62 0,-11-27 0,-1 0 0,-1 0 0,6 24 0,-10-29 0,0 0 0,2-1 0,-1 0 0,2 0 0,0 0 0,1-1 0,0 0 0,1-1 0,14 17 0,-23-30 0,0 1 0,1-1 0,-1 1 0,0-1 0,1 1 0,-1-1 0,0 0 0,1 1 0,-1-1 0,0 1 0,1-1 0,-1 0 0,1 1 0,-1-1 0,0 0 0,1 0 0,-1 1 0,1-1 0,-1 0 0,1 0 0,-1 0 0,1 0 0,-1 1 0,1-1 0,0 0 0,-1 0 0,1 0 0,-1 0 0,1 0 0,-1 0 0,1 0 0,-1-1 0,1 1 0,-1 0 0,1 0 0,0-1 0,5-20 0,-10-29 0,-15-66 0,2 11 0,12 81 0,2-1 0,0 0 0,1 0 0,2 0 0,3-30 0,-3 53 0,0 0 0,0 0 0,0 0 0,0 0 0,1 0 0,-1 0 0,1 0 0,-1 0 0,1 0 0,0 0 0,0 0 0,0 1 0,0-1 0,0 0 0,0 1 0,0-1 0,1 0 0,-1 1 0,1-1 0,-1 1 0,1 0 0,-1 0 0,1 0 0,0-1 0,0 1 0,-1 1 0,1-1 0,0 0 0,0 0 0,3 0 0,-3 1 0,0 0 0,0 1 0,0-1 0,0 1 0,0-1 0,0 1 0,0 0 0,-1-1 0,1 1 0,0 0 0,0 0 0,-1 0 0,1 1 0,-1-1 0,1 0 0,-1 1 0,1-1 0,-1 1 0,0-1 0,0 1 0,0-1 0,0 1 0,0 0 0,0 0 0,0-1 0,-1 1 0,1 0 0,0 0 0,-1 0 0,0 0 0,1 3 0,8 43 0,-6-27 0,1-1 0,1 0 0,13 33 0,2 3 0,-15-40 0,0-1 0,0-1 0,2 1 0,0-1 0,0 0 0,11 13 0,-16-24 0,1 0 0,-1-1 0,1 1 0,-1-1 0,1 0 0,0 0 0,0 0 0,0 0 0,1 0 0,-1-1 0,0 0 0,1 1 0,-1-1 0,1 0 0,-1-1 0,1 1 0,-1 0 0,1-1 0,-1 0 0,1 0 0,0 0 0,5-1 0,7-3 0,-1 1 0,1-2 0,-1 0 0,16-8 0,-19 7 0,1 1 0,1 0 0,23-5 0,34 5 0,116 6 0,-65 2 0,-8-5 0,127 5 0,-168 9 0,-52-7 0,-1-1 0,30 1 0,344-4 0,-187-2 0,-193 2 0,0 0 0,-1 2 0,1-1 0,-1 2 0,1 0 0,18 8 0,-18-6 0,1-1 0,-1 0 0,1-1 0,0-1 0,16 2 0,134 21 0,-75-12 0,-66-9 0,0-1 0,28 2 0,577-5 0,-301-3 0,-308 1 0,0-1 0,38-9 0,-37 6 0,1 1 0,27-1 0,65 6 0,45-3 0,-21-23 0,26-3 0,-75 14 0,-64 9 0,0 1 0,26-1 0,-23 5 0,0-1 0,0-1 0,-1-1 0,1-2 0,-1 0 0,43-16 0,122-60 0,-149 62 0,-31 16 0,-1-2 0,0 1 0,0-2 0,0 0 0,-1 0 0,1 0 0,-1-2 0,-1 1 0,0-1 0,14-15 0,-23 23 0,1-1 0,-1 1 0,1-1 0,-1 1 0,0-1 0,1 1 0,-1-1 0,0 1 0,1-1 0,-1 1 0,0-1 0,0 1 0,0-1 0,1 0 0,-1 1 0,0-1 0,0 1 0,0-1 0,0 0 0,0 1 0,0-1 0,0 0 0,0 1 0,0-1 0,-1 1 0,1-1 0,0 0 0,0 1 0,0-1 0,-1 0 0,-18-8 0,-34 7 0,47 2 0,-5 0 0,-32 0 0,0 1 0,0 3 0,-54 10 0,-82 26 0,161-37 0,0 2 0,-33 13 0,37-12 0,0-1 0,0 0 0,-1-2 0,1 1 0,-20 1 0,11-3 0,0 0 0,0-2 0,0-1 0,0-1 0,0 0 0,1-2 0,-1-1 0,1-1 0,-39-14 0,48 14 0,0 2 0,-1 0 0,0 1 0,0 0 0,0 1 0,-28-1 0,0 3 0,-44 6 0,50-1 0,-64 19 0,-10 2 0,76-18 0,0 1 0,1 1 0,1 2 0,-40 20 0,-62 23 0,105-49 0,-1-1 0,1-2 0,-1-1 0,0-1 0,-53-5 0,-4 1 0,82 3 0,-31 0 0,0-1 0,0-1 0,-53-12 0,-46-14 0,-29 1 0,125 21 0,0 2 0,0 1 0,-64 4 0,32 1 0,50-1 0,0 1 0,-34 9 0,32-6 0,0-1 0,-24 1 0,20-3 0,0 1 0,-28 8 0,-1 0 0,-1 0 0,28-5 0,0-1 0,-46 1 0,59-6 0,-1-1 0,1 0 0,0-2 0,-28-6 0,37 7 0,0 0 0,1-1 0,0 0 0,-1 0 0,1 0 0,0 0 0,1-1 0,-1 0 0,1 0 0,0-1 0,0 0 0,0 0 0,0 0 0,-3-6 0,7 11 0,1-1 0,-1 1 0,1-1 0,-1 0 0,1 1 0,0-1 0,-1 0 0,1 1 0,0-1 0,0 0 0,-1 1 0,1-1 0,0 0 0,0 0 0,0 1 0,0-1 0,0 0 0,0 0 0,0 1 0,0-1 0,0 0 0,0 1 0,1-1 0,-1 0 0,0 0 0,0 1 0,1-1 0,-1 0 0,1 0 0,22-10 0,35 6 0,-54 5 0,24-2 0,1-2 0,-1 0 0,41-13 0,-40 9 0,-1 2 0,2 0 0,37-1 0,-30 7 0,-5 0 0,-1-1 0,1-2 0,38-8 0,-15 0 0,-41 10 0,-1-1 0,1-1 0,0-1 0,-1 0 0,1 0 0,-1-2 0,-1 1 0,1-2 0,19-12 0,25-13-236,-43 26-893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27:46.1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1 886 24575,'1258'0'0,"-1234"-3"0,0 0 0,0-1 0,0-2 0,-1 0 0,1-2 0,-2 0 0,29-16 0,64-20 0,-77 33 0,-2 1 0,-1-1 0,59-27 0,-81 29 0,-1-1 0,1-1 0,-2 1 0,0-2 0,0 0 0,-1 0 0,14-21 0,-11 14 0,-4 6 0,-1-1 0,-1-1 0,0 1 0,8-30 0,5-9 0,62-166 0,-59 154 0,-19 52 0,-1 0 0,2 0 0,0 1 0,0-1 0,1 1 0,1 0 0,0 0 0,1 1 0,13-16 0,-20 26 0,-1 1 0,0-1 0,1 1 0,-1-1 0,1 1 0,-1 0 0,1-1 0,-1 1 0,1 0 0,-1-1 0,1 1 0,0 0 0,-1 0 0,1-1 0,-1 1 0,1 0 0,0 0 0,-1 0 0,1 0 0,-1 0 0,1 0 0,0 0 0,-1 0 0,1 0 0,-1 0 0,1 0 0,0 0 0,-1 0 0,1 1 0,0-1 0,10 19 0,-5 37 0,-5-47 0,10 67 0,-5-43 0,2 58 0,-9 429 0,3-562 0,2 1 0,2-1 0,1 1 0,19-54 0,-20 66 0,-1 1 0,1-33 0,4-28 0,-5 55 0,-2-1 0,-2-43 0,2-20 0,-3 95 0,0 1 0,0-1 0,1 1 0,-1-1 0,1 1 0,0-1 0,-1 1 0,1-1 0,0 1 0,1 0 0,-1 0 0,2-3 0,-2 4 0,-1 1 0,1-1 0,0 0 0,0 0 0,-1 1 0,1-1 0,0 1 0,0-1 0,0 1 0,0-1 0,0 1 0,0 0 0,0-1 0,0 1 0,0 0 0,0 0 0,0 0 0,0-1 0,0 1 0,0 0 0,1 1 0,1-1 0,-1 1 0,1 0 0,-1 0 0,0 0 0,1 0 0,-1 1 0,0-1 0,0 1 0,0-1 0,0 1 0,0 0 0,0 0 0,0 0 0,-1 0 0,1 0 0,0 0 0,-1 0 0,0 1 0,0-1 0,0 0 0,2 5 0,12 39 0,-2 1 0,-3 1 0,7 60 0,5 39 0,-10-54 0,-10-73 0,0 0 0,1 0 0,0 0 0,2 0 0,8 20 0,-7-23 0,-1 1 0,-1 0 0,3 21 0,-5-23 0,1-1 0,1 1 0,0 0 0,8 16 0,-7-74 0,-18-34 0,8 55 0,1-1 0,-2-31 0,5-251 0,2 142 0,0 154 0,-1-1 0,1 1 0,1 0 0,0-1 0,0 1 0,0 0 0,5-9 0,-6 16 0,-1 0 0,1-1 0,-1 1 0,1 0 0,0 0 0,0-1 0,0 1 0,0 0 0,0 0 0,0 0 0,0 0 0,0 0 0,0 0 0,0 1 0,0-1 0,1 0 0,-1 1 0,0-1 0,3 0 0,-2 1 0,-1 0 0,1 0 0,-1 1 0,1-1 0,0 1 0,-1-1 0,1 1 0,-1-1 0,1 1 0,-1 0 0,0 0 0,1 0 0,-1 0 0,0 0 0,1 0 0,-1 0 0,0 0 0,0 1 0,0-1 0,0 0 0,1 3 0,19 27 0,-2 1 0,-1 0 0,-1 1 0,14 43 0,-23-57 0,18 35 0,6 19 0,-4 31 0,-17-56 0,23 58 0,-29-94 0,0 0 0,1 0 0,0 0 0,1-1 0,0 0 0,1 0 0,0-1 0,1 0 0,15 14 0,-23-24 0,-1 1 0,1 0 0,-1-1 0,1 1 0,-1-1 0,1 1 0,0-1 0,-1 1 0,1-1 0,0 1 0,0-1 0,-1 0 0,1 1 0,0-1 0,0 0 0,-1 0 0,1 0 0,0 0 0,0 1 0,0-1 0,-1 0 0,1 0 0,0 0 0,0-1 0,0 1 0,-1 0 0,1 0 0,0 0 0,0-1 0,-1 1 0,1 0 0,0 0 0,0-1 0,1 0 0,-1-1 0,0 0 0,1 0 0,-1 0 0,0 0 0,0-1 0,0 1 0,-1 0 0,1 0 0,0-1 0,-1 1 0,1-5 0,0-4 0,-1 0 0,0 0 0,0 0 0,-3-17 0,-8-24 0,-6-71 0,5 46 0,7 50 0,1-2 0,-1-29 0,-1-7 0,6 65 0,0 0 0,0-1 0,0 1 0,0 0 0,0 0 0,0 0 0,0 0 0,0 0 0,0-1 0,0 1 0,0 0 0,0 0 0,0 0 0,0 0 0,0 0 0,0-1 0,0 1 0,0 0 0,0 0 0,0 0 0,0 0 0,0 0 0,0-1 0,0 1 0,0 0 0,0 0 0,0 0 0,0 0 0,0 0 0,0 0 0,0-1 0,0 1 0,1 0 0,-1 0 0,0 0 0,0 0 0,0 0 0,0 0 0,0 0 0,0 0 0,0 0 0,1-1 0,-1 1 0,0 0 0,0 0 0,0 0 0,0 0 0,0 0 0,1 0 0,-1 0 0,0 0 0,0 0 0,0 0 0,0 0 0,0 0 0,1 0 0,-1 0 0,0 0 0,0 0 0,0 0 0,1 1 0,8 9 0,9 16 0,6 17 0,29 67 0,-32-62 0,-11-27 0,-1 0 0,-1 0 0,6 24 0,-10-29 0,0 0 0,2-1 0,-1 0 0,2 0 0,0 0 0,1-1 0,0 0 0,1-1 0,14 17 0,-23-30 0,0 1 0,1-1 0,-1 1 0,0-1 0,1 1 0,-1-1 0,0 0 0,1 1 0,-1-1 0,0 1 0,1-1 0,-1 0 0,1 1 0,-1-1 0,0 0 0,1 0 0,-1 1 0,1-1 0,-1 0 0,1 0 0,-1 0 0,1 0 0,-1 1 0,1-1 0,0 0 0,-1 0 0,1 0 0,-1 0 0,1 0 0,-1 0 0,1 0 0,-1-1 0,1 1 0,-1 0 0,1 0 0,0-1 0,5-20 0,-10-29 0,-15-66 0,2 11 0,12 81 0,2-1 0,0 0 0,1 0 0,2 0 0,3-30 0,-3 53 0,0 0 0,0 0 0,0 0 0,0 0 0,1 0 0,-1 0 0,1 0 0,-1 0 0,1 0 0,0 0 0,0 0 0,0 1 0,0-1 0,0 0 0,0 1 0,0-1 0,1 0 0,-1 1 0,1-1 0,-1 1 0,1 0 0,-1 0 0,1 0 0,0-1 0,0 1 0,-1 1 0,1-1 0,0 0 0,0 0 0,3 0 0,-3 1 0,0 0 0,0 1 0,0-1 0,0 1 0,0-1 0,0 1 0,0 0 0,-1-1 0,1 1 0,0 0 0,0 0 0,-1 0 0,1 1 0,-1-1 0,1 0 0,-1 1 0,1-1 0,-1 1 0,0-1 0,0 1 0,0-1 0,0 1 0,0 0 0,0 0 0,0-1 0,-1 1 0,1 0 0,0 0 0,-1 0 0,0 0 0,1 3 0,8 43 0,-6-27 0,1-1 0,1 0 0,13 33 0,2 3 0,-15-40 0,0-1 0,0-1 0,2 1 0,0-1 0,0 0 0,11 13 0,-16-24 0,1 0 0,-1-1 0,1 1 0,-1-1 0,1 0 0,0 0 0,0 0 0,0 0 0,1 0 0,-1-1 0,0 0 0,1 1 0,-1-1 0,1 0 0,-1-1 0,1 1 0,-1 0 0,1-1 0,-1 0 0,1 0 0,0 0 0,5-1 0,7-3 0,-1 1 0,1-2 0,-1 0 0,16-8 0,-19 7 0,1 1 0,1 0 0,23-5 0,34 5 0,116 6 0,-65 2 0,-8-5 0,127 5 0,-168 9 0,-52-7 0,-1-1 0,30 1 0,344-4 0,-187-2 0,-193 2 0,0 0 0,-1 2 0,1-1 0,-1 2 0,1 0 0,18 8 0,-18-6 0,1-1 0,-1 0 0,1-1 0,0-1 0,16 2 0,134 21 0,-75-12 0,-66-9 0,0-1 0,28 2 0,577-5 0,-301-3 0,-308 1 0,0-1 0,38-9 0,-37 6 0,1 1 0,27-1 0,65 6 0,45-3 0,-21-23 0,26-3 0,-75 14 0,-64 9 0,0 1 0,26-1 0,-23 5 0,0-1 0,0-1 0,-1-1 0,1-2 0,-1 0 0,43-16 0,122-60 0,-149 62 0,-31 16 0,-1-2 0,0 1 0,0-2 0,0 0 0,-1 0 0,1 0 0,-1-2 0,-1 1 0,0-1 0,14-15 0,-23 23 0,1-1 0,-1 1 0,1-1 0,-1 1 0,0-1 0,1 1 0,-1-1 0,0 1 0,1-1 0,-1 1 0,0-1 0,0 1 0,0-1 0,1 0 0,-1 1 0,0-1 0,0 1 0,0-1 0,0 0 0,0 1 0,0-1 0,0 0 0,0 1 0,0-1 0,-1 1 0,1-1 0,0 0 0,0 1 0,0-1 0,-1 0 0,-18-8 0,-34 7 0,47 2 0,-5 0 0,-32 0 0,0 1 0,0 3 0,-54 10 0,-82 26 0,161-37 0,0 2 0,-33 13 0,37-12 0,0-1 0,0 0 0,-1-2 0,1 1 0,-20 1 0,11-3 0,0 0 0,0-2 0,0-1 0,0-1 0,0 0 0,1-2 0,-1-1 0,1-1 0,-39-14 0,48 14 0,0 2 0,-1 0 0,0 1 0,0 0 0,0 1 0,-28-1 0,0 3 0,-44 6 0,50-1 0,-64 19 0,-10 2 0,76-18 0,0 1 0,1 1 0,1 2 0,-40 20 0,-62 23 0,105-49 0,-1-1 0,1-2 0,-1-1 0,0-1 0,-53-5 0,-4 1 0,82 3 0,-31 0 0,0-1 0,0-1 0,-53-12 0,-46-14 0,-29 1 0,125 21 0,0 2 0,0 1 0,-64 4 0,32 1 0,50-1 0,0 1 0,-34 9 0,32-6 0,0-1 0,-24 1 0,20-3 0,0 1 0,-28 8 0,-1 0 0,-1 0 0,28-5 0,0-1 0,-46 1 0,59-6 0,-1-1 0,1 0 0,0-2 0,-28-6 0,37 7 0,0 0 0,1-1 0,0 0 0,-1 0 0,1 0 0,0 0 0,1-1 0,-1 0 0,1 0 0,0-1 0,0 0 0,0 0 0,0 0 0,-3-6 0,7 11 0,1-1 0,-1 1 0,1-1 0,-1 0 0,1 1 0,0-1 0,-1 0 0,1 1 0,0-1 0,0 0 0,-1 1 0,1-1 0,0 0 0,0 0 0,0 1 0,0-1 0,0 0 0,0 0 0,0 1 0,0-1 0,0 0 0,0 1 0,1-1 0,-1 0 0,0 0 0,0 1 0,1-1 0,-1 0 0,1 0 0,22-10 0,35 6 0,-54 5 0,24-2 0,1-2 0,-1 0 0,41-13 0,-40 9 0,-1 2 0,2 0 0,37-1 0,-30 7 0,-5 0 0,-1-1 0,1-2 0,38-8 0,-15 0 0,-41 10 0,-1-1 0,1-1 0,0-1 0,-1 0 0,1 0 0,-1-2 0,-1 1 0,1-2 0,19-12 0,25-13-236,-43 26-893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27:46.1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1 886 24575,'1258'0'0,"-1234"-3"0,0 0 0,0-1 0,0-2 0,-1 0 0,1-2 0,-2 0 0,29-16 0,64-20 0,-77 33 0,-2 1 0,-1-1 0,59-27 0,-81 29 0,-1-1 0,1-1 0,-2 1 0,0-2 0,0 0 0,-1 0 0,14-21 0,-11 14 0,-4 6 0,-1-1 0,-1-1 0,0 1 0,8-30 0,5-9 0,62-166 0,-59 154 0,-19 52 0,-1 0 0,2 0 0,0 1 0,0-1 0,1 1 0,1 0 0,0 0 0,1 1 0,13-16 0,-20 26 0,-1 1 0,0-1 0,1 1 0,-1-1 0,1 1 0,-1 0 0,1-1 0,-1 1 0,1 0 0,-1-1 0,1 1 0,0 0 0,-1 0 0,1-1 0,-1 1 0,1 0 0,0 0 0,-1 0 0,1 0 0,-1 0 0,1 0 0,0 0 0,-1 0 0,1 0 0,-1 0 0,1 0 0,0 0 0,-1 0 0,1 1 0,0-1 0,10 19 0,-5 37 0,-5-47 0,10 67 0,-5-43 0,2 58 0,-9 429 0,3-562 0,2 1 0,2-1 0,1 1 0,19-54 0,-20 66 0,-1 1 0,1-33 0,4-28 0,-5 55 0,-2-1 0,-2-43 0,2-20 0,-3 95 0,0 1 0,0-1 0,1 1 0,-1-1 0,1 1 0,0-1 0,-1 1 0,1-1 0,0 1 0,1 0 0,-1 0 0,2-3 0,-2 4 0,-1 1 0,1-1 0,0 0 0,0 0 0,-1 1 0,1-1 0,0 1 0,0-1 0,0 1 0,0-1 0,0 1 0,0 0 0,0-1 0,0 1 0,0 0 0,0 0 0,0 0 0,0-1 0,0 1 0,0 0 0,1 1 0,1-1 0,-1 1 0,1 0 0,-1 0 0,0 0 0,1 0 0,-1 1 0,0-1 0,0 1 0,0-1 0,0 1 0,0 0 0,0 0 0,0 0 0,-1 0 0,1 0 0,0 0 0,-1 0 0,0 1 0,0-1 0,0 0 0,2 5 0,12 39 0,-2 1 0,-3 1 0,7 60 0,5 39 0,-10-54 0,-10-73 0,0 0 0,1 0 0,0 0 0,2 0 0,8 20 0,-7-23 0,-1 1 0,-1 0 0,3 21 0,-5-23 0,1-1 0,1 1 0,0 0 0,8 16 0,-7-74 0,-18-34 0,8 55 0,1-1 0,-2-31 0,5-251 0,2 142 0,0 154 0,-1-1 0,1 1 0,1 0 0,0-1 0,0 1 0,0 0 0,5-9 0,-6 16 0,-1 0 0,1-1 0,-1 1 0,1 0 0,0 0 0,0-1 0,0 1 0,0 0 0,0 0 0,0 0 0,0 0 0,0 0 0,0 0 0,0 1 0,0-1 0,1 0 0,-1 1 0,0-1 0,3 0 0,-2 1 0,-1 0 0,1 0 0,-1 1 0,1-1 0,0 1 0,-1-1 0,1 1 0,-1-1 0,1 1 0,-1 0 0,0 0 0,1 0 0,-1 0 0,0 0 0,1 0 0,-1 0 0,0 0 0,0 1 0,0-1 0,0 0 0,1 3 0,19 27 0,-2 1 0,-1 0 0,-1 1 0,14 43 0,-23-57 0,18 35 0,6 19 0,-4 31 0,-17-56 0,23 58 0,-29-94 0,0 0 0,1 0 0,0 0 0,1-1 0,0 0 0,1 0 0,0-1 0,1 0 0,15 14 0,-23-24 0,-1 1 0,1 0 0,-1-1 0,1 1 0,-1-1 0,1 1 0,0-1 0,-1 1 0,1-1 0,0 1 0,0-1 0,-1 0 0,1 1 0,0-1 0,0 0 0,-1 0 0,1 0 0,0 0 0,0 1 0,0-1 0,-1 0 0,1 0 0,0 0 0,0-1 0,0 1 0,-1 0 0,1 0 0,0 0 0,0-1 0,-1 1 0,1 0 0,0 0 0,0-1 0,1 0 0,-1-1 0,0 0 0,1 0 0,-1 0 0,0 0 0,0-1 0,0 1 0,-1 0 0,1 0 0,0-1 0,-1 1 0,1-5 0,0-4 0,-1 0 0,0 0 0,0 0 0,-3-17 0,-8-24 0,-6-71 0,5 46 0,7 50 0,1-2 0,-1-29 0,-1-7 0,6 65 0,0 0 0,0-1 0,0 1 0,0 0 0,0 0 0,0 0 0,0 0 0,0 0 0,0-1 0,0 1 0,0 0 0,0 0 0,0 0 0,0 0 0,0 0 0,0-1 0,0 1 0,0 0 0,0 0 0,0 0 0,0 0 0,0 0 0,0-1 0,0 1 0,0 0 0,0 0 0,0 0 0,0 0 0,0 0 0,0 0 0,0-1 0,0 1 0,1 0 0,-1 0 0,0 0 0,0 0 0,0 0 0,0 0 0,0 0 0,0 0 0,0 0 0,1-1 0,-1 1 0,0 0 0,0 0 0,0 0 0,0 0 0,0 0 0,1 0 0,-1 0 0,0 0 0,0 0 0,0 0 0,0 0 0,0 0 0,1 0 0,-1 0 0,0 0 0,0 0 0,0 0 0,1 1 0,8 9 0,9 16 0,6 17 0,29 67 0,-32-62 0,-11-27 0,-1 0 0,-1 0 0,6 24 0,-10-29 0,0 0 0,2-1 0,-1 0 0,2 0 0,0 0 0,1-1 0,0 0 0,1-1 0,14 17 0,-23-30 0,0 1 0,1-1 0,-1 1 0,0-1 0,1 1 0,-1-1 0,0 0 0,1 1 0,-1-1 0,0 1 0,1-1 0,-1 0 0,1 1 0,-1-1 0,0 0 0,1 0 0,-1 1 0,1-1 0,-1 0 0,1 0 0,-1 0 0,1 0 0,-1 1 0,1-1 0,0 0 0,-1 0 0,1 0 0,-1 0 0,1 0 0,-1 0 0,1 0 0,-1-1 0,1 1 0,-1 0 0,1 0 0,0-1 0,5-20 0,-10-29 0,-15-66 0,2 11 0,12 81 0,2-1 0,0 0 0,1 0 0,2 0 0,3-30 0,-3 53 0,0 0 0,0 0 0,0 0 0,0 0 0,1 0 0,-1 0 0,1 0 0,-1 0 0,1 0 0,0 0 0,0 0 0,0 1 0,0-1 0,0 0 0,0 1 0,0-1 0,1 0 0,-1 1 0,1-1 0,-1 1 0,1 0 0,-1 0 0,1 0 0,0-1 0,0 1 0,-1 1 0,1-1 0,0 0 0,0 0 0,3 0 0,-3 1 0,0 0 0,0 1 0,0-1 0,0 1 0,0-1 0,0 1 0,0 0 0,-1-1 0,1 1 0,0 0 0,0 0 0,-1 0 0,1 1 0,-1-1 0,1 0 0,-1 1 0,1-1 0,-1 1 0,0-1 0,0 1 0,0-1 0,0 1 0,0 0 0,0 0 0,0-1 0,-1 1 0,1 0 0,0 0 0,-1 0 0,0 0 0,1 3 0,8 43 0,-6-27 0,1-1 0,1 0 0,13 33 0,2 3 0,-15-40 0,0-1 0,0-1 0,2 1 0,0-1 0,0 0 0,11 13 0,-16-24 0,1 0 0,-1-1 0,1 1 0,-1-1 0,1 0 0,0 0 0,0 0 0,0 0 0,1 0 0,-1-1 0,0 0 0,1 1 0,-1-1 0,1 0 0,-1-1 0,1 1 0,-1 0 0,1-1 0,-1 0 0,1 0 0,0 0 0,5-1 0,7-3 0,-1 1 0,1-2 0,-1 0 0,16-8 0,-19 7 0,1 1 0,1 0 0,23-5 0,34 5 0,116 6 0,-65 2 0,-8-5 0,127 5 0,-168 9 0,-52-7 0,-1-1 0,30 1 0,344-4 0,-187-2 0,-193 2 0,0 0 0,-1 2 0,1-1 0,-1 2 0,1 0 0,18 8 0,-18-6 0,1-1 0,-1 0 0,1-1 0,0-1 0,16 2 0,134 21 0,-75-12 0,-66-9 0,0-1 0,28 2 0,577-5 0,-301-3 0,-308 1 0,0-1 0,38-9 0,-37 6 0,1 1 0,27-1 0,65 6 0,45-3 0,-21-23 0,26-3 0,-75 14 0,-64 9 0,0 1 0,26-1 0,-23 5 0,0-1 0,0-1 0,-1-1 0,1-2 0,-1 0 0,43-16 0,122-60 0,-149 62 0,-31 16 0,-1-2 0,0 1 0,0-2 0,0 0 0,-1 0 0,1 0 0,-1-2 0,-1 1 0,0-1 0,14-15 0,-23 23 0,1-1 0,-1 1 0,1-1 0,-1 1 0,0-1 0,1 1 0,-1-1 0,0 1 0,1-1 0,-1 1 0,0-1 0,0 1 0,0-1 0,1 0 0,-1 1 0,0-1 0,0 1 0,0-1 0,0 0 0,0 1 0,0-1 0,0 0 0,0 1 0,0-1 0,-1 1 0,1-1 0,0 0 0,0 1 0,0-1 0,-1 0 0,-18-8 0,-34 7 0,47 2 0,-5 0 0,-32 0 0,0 1 0,0 3 0,-54 10 0,-82 26 0,161-37 0,0 2 0,-33 13 0,37-12 0,0-1 0,0 0 0,-1-2 0,1 1 0,-20 1 0,11-3 0,0 0 0,0-2 0,0-1 0,0-1 0,0 0 0,1-2 0,-1-1 0,1-1 0,-39-14 0,48 14 0,0 2 0,-1 0 0,0 1 0,0 0 0,0 1 0,-28-1 0,0 3 0,-44 6 0,50-1 0,-64 19 0,-10 2 0,76-18 0,0 1 0,1 1 0,1 2 0,-40 20 0,-62 23 0,105-49 0,-1-1 0,1-2 0,-1-1 0,0-1 0,-53-5 0,-4 1 0,82 3 0,-31 0 0,0-1 0,0-1 0,-53-12 0,-46-14 0,-29 1 0,125 21 0,0 2 0,0 1 0,-64 4 0,32 1 0,50-1 0,0 1 0,-34 9 0,32-6 0,0-1 0,-24 1 0,20-3 0,0 1 0,-28 8 0,-1 0 0,-1 0 0,28-5 0,0-1 0,-46 1 0,59-6 0,-1-1 0,1 0 0,0-2 0,-28-6 0,37 7 0,0 0 0,1-1 0,0 0 0,-1 0 0,1 0 0,0 0 0,1-1 0,-1 0 0,1 0 0,0-1 0,0 0 0,0 0 0,0 0 0,-3-6 0,7 11 0,1-1 0,-1 1 0,1-1 0,-1 0 0,1 1 0,0-1 0,-1 0 0,1 1 0,0-1 0,0 0 0,-1 1 0,1-1 0,0 0 0,0 0 0,0 1 0,0-1 0,0 0 0,0 0 0,0 1 0,0-1 0,0 0 0,0 1 0,1-1 0,-1 0 0,0 0 0,0 1 0,1-1 0,-1 0 0,1 0 0,22-10 0,35 6 0,-54 5 0,24-2 0,1-2 0,-1 0 0,41-13 0,-40 9 0,-1 2 0,2 0 0,37-1 0,-30 7 0,-5 0 0,-1-1 0,1-2 0,38-8 0,-15 0 0,-41 10 0,-1-1 0,1-1 0,0-1 0,-1 0 0,1 0 0,-1-2 0,-1 1 0,1-2 0,19-12 0,25-13-236,-43 26-893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27:46.1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1 886 24575,'1258'0'0,"-1234"-3"0,0 0 0,0-1 0,0-2 0,-1 0 0,1-2 0,-2 0 0,29-16 0,64-20 0,-77 33 0,-2 1 0,-1-1 0,59-27 0,-81 29 0,-1-1 0,1-1 0,-2 1 0,0-2 0,0 0 0,-1 0 0,14-21 0,-11 14 0,-4 6 0,-1-1 0,-1-1 0,0 1 0,8-30 0,5-9 0,62-166 0,-59 154 0,-19 52 0,-1 0 0,2 0 0,0 1 0,0-1 0,1 1 0,1 0 0,0 0 0,1 1 0,13-16 0,-20 26 0,-1 1 0,0-1 0,1 1 0,-1-1 0,1 1 0,-1 0 0,1-1 0,-1 1 0,1 0 0,-1-1 0,1 1 0,0 0 0,-1 0 0,1-1 0,-1 1 0,1 0 0,0 0 0,-1 0 0,1 0 0,-1 0 0,1 0 0,0 0 0,-1 0 0,1 0 0,-1 0 0,1 0 0,0 0 0,-1 0 0,1 1 0,0-1 0,10 19 0,-5 37 0,-5-47 0,10 67 0,-5-43 0,2 58 0,-9 429 0,3-562 0,2 1 0,2-1 0,1 1 0,19-54 0,-20 66 0,-1 1 0,1-33 0,4-28 0,-5 55 0,-2-1 0,-2-43 0,2-20 0,-3 95 0,0 1 0,0-1 0,1 1 0,-1-1 0,1 1 0,0-1 0,-1 1 0,1-1 0,0 1 0,1 0 0,-1 0 0,2-3 0,-2 4 0,-1 1 0,1-1 0,0 0 0,0 0 0,-1 1 0,1-1 0,0 1 0,0-1 0,0 1 0,0-1 0,0 1 0,0 0 0,0-1 0,0 1 0,0 0 0,0 0 0,0 0 0,0-1 0,0 1 0,0 0 0,1 1 0,1-1 0,-1 1 0,1 0 0,-1 0 0,0 0 0,1 0 0,-1 1 0,0-1 0,0 1 0,0-1 0,0 1 0,0 0 0,0 0 0,0 0 0,-1 0 0,1 0 0,0 0 0,-1 0 0,0 1 0,0-1 0,0 0 0,2 5 0,12 39 0,-2 1 0,-3 1 0,7 60 0,5 39 0,-10-54 0,-10-73 0,0 0 0,1 0 0,0 0 0,2 0 0,8 20 0,-7-23 0,-1 1 0,-1 0 0,3 21 0,-5-23 0,1-1 0,1 1 0,0 0 0,8 16 0,-7-74 0,-18-34 0,8 55 0,1-1 0,-2-31 0,5-251 0,2 142 0,0 154 0,-1-1 0,1 1 0,1 0 0,0-1 0,0 1 0,0 0 0,5-9 0,-6 16 0,-1 0 0,1-1 0,-1 1 0,1 0 0,0 0 0,0-1 0,0 1 0,0 0 0,0 0 0,0 0 0,0 0 0,0 0 0,0 0 0,0 1 0,0-1 0,1 0 0,-1 1 0,0-1 0,3 0 0,-2 1 0,-1 0 0,1 0 0,-1 1 0,1-1 0,0 1 0,-1-1 0,1 1 0,-1-1 0,1 1 0,-1 0 0,0 0 0,1 0 0,-1 0 0,0 0 0,1 0 0,-1 0 0,0 0 0,0 1 0,0-1 0,0 0 0,1 3 0,19 27 0,-2 1 0,-1 0 0,-1 1 0,14 43 0,-23-57 0,18 35 0,6 19 0,-4 31 0,-17-56 0,23 58 0,-29-94 0,0 0 0,1 0 0,0 0 0,1-1 0,0 0 0,1 0 0,0-1 0,1 0 0,15 14 0,-23-24 0,-1 1 0,1 0 0,-1-1 0,1 1 0,-1-1 0,1 1 0,0-1 0,-1 1 0,1-1 0,0 1 0,0-1 0,-1 0 0,1 1 0,0-1 0,0 0 0,-1 0 0,1 0 0,0 0 0,0 1 0,0-1 0,-1 0 0,1 0 0,0 0 0,0-1 0,0 1 0,-1 0 0,1 0 0,0 0 0,0-1 0,-1 1 0,1 0 0,0 0 0,0-1 0,1 0 0,-1-1 0,0 0 0,1 0 0,-1 0 0,0 0 0,0-1 0,0 1 0,-1 0 0,1 0 0,0-1 0,-1 1 0,1-5 0,0-4 0,-1 0 0,0 0 0,0 0 0,-3-17 0,-8-24 0,-6-71 0,5 46 0,7 50 0,1-2 0,-1-29 0,-1-7 0,6 65 0,0 0 0,0-1 0,0 1 0,0 0 0,0 0 0,0 0 0,0 0 0,0 0 0,0-1 0,0 1 0,0 0 0,0 0 0,0 0 0,0 0 0,0 0 0,0-1 0,0 1 0,0 0 0,0 0 0,0 0 0,0 0 0,0 0 0,0-1 0,0 1 0,0 0 0,0 0 0,0 0 0,0 0 0,0 0 0,0 0 0,0-1 0,0 1 0,1 0 0,-1 0 0,0 0 0,0 0 0,0 0 0,0 0 0,0 0 0,0 0 0,0 0 0,1-1 0,-1 1 0,0 0 0,0 0 0,0 0 0,0 0 0,0 0 0,1 0 0,-1 0 0,0 0 0,0 0 0,0 0 0,0 0 0,0 0 0,1 0 0,-1 0 0,0 0 0,0 0 0,0 0 0,1 1 0,8 9 0,9 16 0,6 17 0,29 67 0,-32-62 0,-11-27 0,-1 0 0,-1 0 0,6 24 0,-10-29 0,0 0 0,2-1 0,-1 0 0,2 0 0,0 0 0,1-1 0,0 0 0,1-1 0,14 17 0,-23-30 0,0 1 0,1-1 0,-1 1 0,0-1 0,1 1 0,-1-1 0,0 0 0,1 1 0,-1-1 0,0 1 0,1-1 0,-1 0 0,1 1 0,-1-1 0,0 0 0,1 0 0,-1 1 0,1-1 0,-1 0 0,1 0 0,-1 0 0,1 0 0,-1 1 0,1-1 0,0 0 0,-1 0 0,1 0 0,-1 0 0,1 0 0,-1 0 0,1 0 0,-1-1 0,1 1 0,-1 0 0,1 0 0,0-1 0,5-20 0,-10-29 0,-15-66 0,2 11 0,12 81 0,2-1 0,0 0 0,1 0 0,2 0 0,3-30 0,-3 53 0,0 0 0,0 0 0,0 0 0,0 0 0,1 0 0,-1 0 0,1 0 0,-1 0 0,1 0 0,0 0 0,0 0 0,0 1 0,0-1 0,0 0 0,0 1 0,0-1 0,1 0 0,-1 1 0,1-1 0,-1 1 0,1 0 0,-1 0 0,1 0 0,0-1 0,0 1 0,-1 1 0,1-1 0,0 0 0,0 0 0,3 0 0,-3 1 0,0 0 0,0 1 0,0-1 0,0 1 0,0-1 0,0 1 0,0 0 0,-1-1 0,1 1 0,0 0 0,0 0 0,-1 0 0,1 1 0,-1-1 0,1 0 0,-1 1 0,1-1 0,-1 1 0,0-1 0,0 1 0,0-1 0,0 1 0,0 0 0,0 0 0,0-1 0,-1 1 0,1 0 0,0 0 0,-1 0 0,0 0 0,1 3 0,8 43 0,-6-27 0,1-1 0,1 0 0,13 33 0,2 3 0,-15-40 0,0-1 0,0-1 0,2 1 0,0-1 0,0 0 0,11 13 0,-16-24 0,1 0 0,-1-1 0,1 1 0,-1-1 0,1 0 0,0 0 0,0 0 0,0 0 0,1 0 0,-1-1 0,0 0 0,1 1 0,-1-1 0,1 0 0,-1-1 0,1 1 0,-1 0 0,1-1 0,-1 0 0,1 0 0,0 0 0,5-1 0,7-3 0,-1 1 0,1-2 0,-1 0 0,16-8 0,-19 7 0,1 1 0,1 0 0,23-5 0,34 5 0,116 6 0,-65 2 0,-8-5 0,127 5 0,-168 9 0,-52-7 0,-1-1 0,30 1 0,344-4 0,-187-2 0,-193 2 0,0 0 0,-1 2 0,1-1 0,-1 2 0,1 0 0,18 8 0,-18-6 0,1-1 0,-1 0 0,1-1 0,0-1 0,16 2 0,134 21 0,-75-12 0,-66-9 0,0-1 0,28 2 0,577-5 0,-301-3 0,-308 1 0,0-1 0,38-9 0,-37 6 0,1 1 0,27-1 0,65 6 0,45-3 0,-21-23 0,26-3 0,-75 14 0,-64 9 0,0 1 0,26-1 0,-23 5 0,0-1 0,0-1 0,-1-1 0,1-2 0,-1 0 0,43-16 0,122-60 0,-149 62 0,-31 16 0,-1-2 0,0 1 0,0-2 0,0 0 0,-1 0 0,1 0 0,-1-2 0,-1 1 0,0-1 0,14-15 0,-23 23 0,1-1 0,-1 1 0,1-1 0,-1 1 0,0-1 0,1 1 0,-1-1 0,0 1 0,1-1 0,-1 1 0,0-1 0,0 1 0,0-1 0,1 0 0,-1 1 0,0-1 0,0 1 0,0-1 0,0 0 0,0 1 0,0-1 0,0 0 0,0 1 0,0-1 0,-1 1 0,1-1 0,0 0 0,0 1 0,0-1 0,-1 0 0,-18-8 0,-34 7 0,47 2 0,-5 0 0,-32 0 0,0 1 0,0 3 0,-54 10 0,-82 26 0,161-37 0,0 2 0,-33 13 0,37-12 0,0-1 0,0 0 0,-1-2 0,1 1 0,-20 1 0,11-3 0,0 0 0,0-2 0,0-1 0,0-1 0,0 0 0,1-2 0,-1-1 0,1-1 0,-39-14 0,48 14 0,0 2 0,-1 0 0,0 1 0,0 0 0,0 1 0,-28-1 0,0 3 0,-44 6 0,50-1 0,-64 19 0,-10 2 0,76-18 0,0 1 0,1 1 0,1 2 0,-40 20 0,-62 23 0,105-49 0,-1-1 0,1-2 0,-1-1 0,0-1 0,-53-5 0,-4 1 0,82 3 0,-31 0 0,0-1 0,0-1 0,-53-12 0,-46-14 0,-29 1 0,125 21 0,0 2 0,0 1 0,-64 4 0,32 1 0,50-1 0,0 1 0,-34 9 0,32-6 0,0-1 0,-24 1 0,20-3 0,0 1 0,-28 8 0,-1 0 0,-1 0 0,28-5 0,0-1 0,-46 1 0,59-6 0,-1-1 0,1 0 0,0-2 0,-28-6 0,37 7 0,0 0 0,1-1 0,0 0 0,-1 0 0,1 0 0,0 0 0,1-1 0,-1 0 0,1 0 0,0-1 0,0 0 0,0 0 0,0 0 0,-3-6 0,7 11 0,1-1 0,-1 1 0,1-1 0,-1 0 0,1 1 0,0-1 0,-1 0 0,1 1 0,0-1 0,0 0 0,-1 1 0,1-1 0,0 0 0,0 0 0,0 1 0,0-1 0,0 0 0,0 0 0,0 1 0,0-1 0,0 0 0,0 1 0,1-1 0,-1 0 0,0 0 0,0 1 0,1-1 0,-1 0 0,1 0 0,22-10 0,35 6 0,-54 5 0,24-2 0,1-2 0,-1 0 0,41-13 0,-40 9 0,-1 2 0,2 0 0,37-1 0,-30 7 0,-5 0 0,-1-1 0,1-2 0,38-8 0,-15 0 0,-41 10 0,-1-1 0,1-1 0,0-1 0,-1 0 0,1 0 0,-1-2 0,-1 1 0,1-2 0,19-12 0,25-13-236,-43 26-893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27:46.1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1 886 24575,'1258'0'0,"-1234"-3"0,0 0 0,0-1 0,0-2 0,-1 0 0,1-2 0,-2 0 0,29-16 0,64-20 0,-77 33 0,-2 1 0,-1-1 0,59-27 0,-81 29 0,-1-1 0,1-1 0,-2 1 0,0-2 0,0 0 0,-1 0 0,14-21 0,-11 14 0,-4 6 0,-1-1 0,-1-1 0,0 1 0,8-30 0,5-9 0,62-166 0,-59 154 0,-19 52 0,-1 0 0,2 0 0,0 1 0,0-1 0,1 1 0,1 0 0,0 0 0,1 1 0,13-16 0,-20 26 0,-1 1 0,0-1 0,1 1 0,-1-1 0,1 1 0,-1 0 0,1-1 0,-1 1 0,1 0 0,-1-1 0,1 1 0,0 0 0,-1 0 0,1-1 0,-1 1 0,1 0 0,0 0 0,-1 0 0,1 0 0,-1 0 0,1 0 0,0 0 0,-1 0 0,1 0 0,-1 0 0,1 0 0,0 0 0,-1 0 0,1 1 0,0-1 0,10 19 0,-5 37 0,-5-47 0,10 67 0,-5-43 0,2 58 0,-9 429 0,3-562 0,2 1 0,2-1 0,1 1 0,19-54 0,-20 66 0,-1 1 0,1-33 0,4-28 0,-5 55 0,-2-1 0,-2-43 0,2-20 0,-3 95 0,0 1 0,0-1 0,1 1 0,-1-1 0,1 1 0,0-1 0,-1 1 0,1-1 0,0 1 0,1 0 0,-1 0 0,2-3 0,-2 4 0,-1 1 0,1-1 0,0 0 0,0 0 0,-1 1 0,1-1 0,0 1 0,0-1 0,0 1 0,0-1 0,0 1 0,0 0 0,0-1 0,0 1 0,0 0 0,0 0 0,0 0 0,0-1 0,0 1 0,0 0 0,1 1 0,1-1 0,-1 1 0,1 0 0,-1 0 0,0 0 0,1 0 0,-1 1 0,0-1 0,0 1 0,0-1 0,0 1 0,0 0 0,0 0 0,0 0 0,-1 0 0,1 0 0,0 0 0,-1 0 0,0 1 0,0-1 0,0 0 0,2 5 0,12 39 0,-2 1 0,-3 1 0,7 60 0,5 39 0,-10-54 0,-10-73 0,0 0 0,1 0 0,0 0 0,2 0 0,8 20 0,-7-23 0,-1 1 0,-1 0 0,3 21 0,-5-23 0,1-1 0,1 1 0,0 0 0,8 16 0,-7-74 0,-18-34 0,8 55 0,1-1 0,-2-31 0,5-251 0,2 142 0,0 154 0,-1-1 0,1 1 0,1 0 0,0-1 0,0 1 0,0 0 0,5-9 0,-6 16 0,-1 0 0,1-1 0,-1 1 0,1 0 0,0 0 0,0-1 0,0 1 0,0 0 0,0 0 0,0 0 0,0 0 0,0 0 0,0 0 0,0 1 0,0-1 0,1 0 0,-1 1 0,0-1 0,3 0 0,-2 1 0,-1 0 0,1 0 0,-1 1 0,1-1 0,0 1 0,-1-1 0,1 1 0,-1-1 0,1 1 0,-1 0 0,0 0 0,1 0 0,-1 0 0,0 0 0,1 0 0,-1 0 0,0 0 0,0 1 0,0-1 0,0 0 0,1 3 0,19 27 0,-2 1 0,-1 0 0,-1 1 0,14 43 0,-23-57 0,18 35 0,6 19 0,-4 31 0,-17-56 0,23 58 0,-29-94 0,0 0 0,1 0 0,0 0 0,1-1 0,0 0 0,1 0 0,0-1 0,1 0 0,15 14 0,-23-24 0,-1 1 0,1 0 0,-1-1 0,1 1 0,-1-1 0,1 1 0,0-1 0,-1 1 0,1-1 0,0 1 0,0-1 0,-1 0 0,1 1 0,0-1 0,0 0 0,-1 0 0,1 0 0,0 0 0,0 1 0,0-1 0,-1 0 0,1 0 0,0 0 0,0-1 0,0 1 0,-1 0 0,1 0 0,0 0 0,0-1 0,-1 1 0,1 0 0,0 0 0,0-1 0,1 0 0,-1-1 0,0 0 0,1 0 0,-1 0 0,0 0 0,0-1 0,0 1 0,-1 0 0,1 0 0,0-1 0,-1 1 0,1-5 0,0-4 0,-1 0 0,0 0 0,0 0 0,-3-17 0,-8-24 0,-6-71 0,5 46 0,7 50 0,1-2 0,-1-29 0,-1-7 0,6 65 0,0 0 0,0-1 0,0 1 0,0 0 0,0 0 0,0 0 0,0 0 0,0 0 0,0-1 0,0 1 0,0 0 0,0 0 0,0 0 0,0 0 0,0 0 0,0-1 0,0 1 0,0 0 0,0 0 0,0 0 0,0 0 0,0 0 0,0-1 0,0 1 0,0 0 0,0 0 0,0 0 0,0 0 0,0 0 0,0 0 0,0-1 0,0 1 0,1 0 0,-1 0 0,0 0 0,0 0 0,0 0 0,0 0 0,0 0 0,0 0 0,0 0 0,1-1 0,-1 1 0,0 0 0,0 0 0,0 0 0,0 0 0,0 0 0,1 0 0,-1 0 0,0 0 0,0 0 0,0 0 0,0 0 0,0 0 0,1 0 0,-1 0 0,0 0 0,0 0 0,0 0 0,1 1 0,8 9 0,9 16 0,6 17 0,29 67 0,-32-62 0,-11-27 0,-1 0 0,-1 0 0,6 24 0,-10-29 0,0 0 0,2-1 0,-1 0 0,2 0 0,0 0 0,1-1 0,0 0 0,1-1 0,14 17 0,-23-30 0,0 1 0,1-1 0,-1 1 0,0-1 0,1 1 0,-1-1 0,0 0 0,1 1 0,-1-1 0,0 1 0,1-1 0,-1 0 0,1 1 0,-1-1 0,0 0 0,1 0 0,-1 1 0,1-1 0,-1 0 0,1 0 0,-1 0 0,1 0 0,-1 1 0,1-1 0,0 0 0,-1 0 0,1 0 0,-1 0 0,1 0 0,-1 0 0,1 0 0,-1-1 0,1 1 0,-1 0 0,1 0 0,0-1 0,5-20 0,-10-29 0,-15-66 0,2 11 0,12 81 0,2-1 0,0 0 0,1 0 0,2 0 0,3-30 0,-3 53 0,0 0 0,0 0 0,0 0 0,0 0 0,1 0 0,-1 0 0,1 0 0,-1 0 0,1 0 0,0 0 0,0 0 0,0 1 0,0-1 0,0 0 0,0 1 0,0-1 0,1 0 0,-1 1 0,1-1 0,-1 1 0,1 0 0,-1 0 0,1 0 0,0-1 0,0 1 0,-1 1 0,1-1 0,0 0 0,0 0 0,3 0 0,-3 1 0,0 0 0,0 1 0,0-1 0,0 1 0,0-1 0,0 1 0,0 0 0,-1-1 0,1 1 0,0 0 0,0 0 0,-1 0 0,1 1 0,-1-1 0,1 0 0,-1 1 0,1-1 0,-1 1 0,0-1 0,0 1 0,0-1 0,0 1 0,0 0 0,0 0 0,0-1 0,-1 1 0,1 0 0,0 0 0,-1 0 0,0 0 0,1 3 0,8 43 0,-6-27 0,1-1 0,1 0 0,13 33 0,2 3 0,-15-40 0,0-1 0,0-1 0,2 1 0,0-1 0,0 0 0,11 13 0,-16-24 0,1 0 0,-1-1 0,1 1 0,-1-1 0,1 0 0,0 0 0,0 0 0,0 0 0,1 0 0,-1-1 0,0 0 0,1 1 0,-1-1 0,1 0 0,-1-1 0,1 1 0,-1 0 0,1-1 0,-1 0 0,1 0 0,0 0 0,5-1 0,7-3 0,-1 1 0,1-2 0,-1 0 0,16-8 0,-19 7 0,1 1 0,1 0 0,23-5 0,34 5 0,116 6 0,-65 2 0,-8-5 0,127 5 0,-168 9 0,-52-7 0,-1-1 0,30 1 0,344-4 0,-187-2 0,-193 2 0,0 0 0,-1 2 0,1-1 0,-1 2 0,1 0 0,18 8 0,-18-6 0,1-1 0,-1 0 0,1-1 0,0-1 0,16 2 0,134 21 0,-75-12 0,-66-9 0,0-1 0,28 2 0,577-5 0,-301-3 0,-308 1 0,0-1 0,38-9 0,-37 6 0,1 1 0,27-1 0,65 6 0,45-3 0,-21-23 0,26-3 0,-75 14 0,-64 9 0,0 1 0,26-1 0,-23 5 0,0-1 0,0-1 0,-1-1 0,1-2 0,-1 0 0,43-16 0,122-60 0,-149 62 0,-31 16 0,-1-2 0,0 1 0,0-2 0,0 0 0,-1 0 0,1 0 0,-1-2 0,-1 1 0,0-1 0,14-15 0,-23 23 0,1-1 0,-1 1 0,1-1 0,-1 1 0,0-1 0,1 1 0,-1-1 0,0 1 0,1-1 0,-1 1 0,0-1 0,0 1 0,0-1 0,1 0 0,-1 1 0,0-1 0,0 1 0,0-1 0,0 0 0,0 1 0,0-1 0,0 0 0,0 1 0,0-1 0,-1 1 0,1-1 0,0 0 0,0 1 0,0-1 0,-1 0 0,-18-8 0,-34 7 0,47 2 0,-5 0 0,-32 0 0,0 1 0,0 3 0,-54 10 0,-82 26 0,161-37 0,0 2 0,-33 13 0,37-12 0,0-1 0,0 0 0,-1-2 0,1 1 0,-20 1 0,11-3 0,0 0 0,0-2 0,0-1 0,0-1 0,0 0 0,1-2 0,-1-1 0,1-1 0,-39-14 0,48 14 0,0 2 0,-1 0 0,0 1 0,0 0 0,0 1 0,-28-1 0,0 3 0,-44 6 0,50-1 0,-64 19 0,-10 2 0,76-18 0,0 1 0,1 1 0,1 2 0,-40 20 0,-62 23 0,105-49 0,-1-1 0,1-2 0,-1-1 0,0-1 0,-53-5 0,-4 1 0,82 3 0,-31 0 0,0-1 0,0-1 0,-53-12 0,-46-14 0,-29 1 0,125 21 0,0 2 0,0 1 0,-64 4 0,32 1 0,50-1 0,0 1 0,-34 9 0,32-6 0,0-1 0,-24 1 0,20-3 0,0 1 0,-28 8 0,-1 0 0,-1 0 0,28-5 0,0-1 0,-46 1 0,59-6 0,-1-1 0,1 0 0,0-2 0,-28-6 0,37 7 0,0 0 0,1-1 0,0 0 0,-1 0 0,1 0 0,0 0 0,1-1 0,-1 0 0,1 0 0,0-1 0,0 0 0,0 0 0,0 0 0,-3-6 0,7 11 0,1-1 0,-1 1 0,1-1 0,-1 0 0,1 1 0,0-1 0,-1 0 0,1 1 0,0-1 0,0 0 0,-1 1 0,1-1 0,0 0 0,0 0 0,0 1 0,0-1 0,0 0 0,0 0 0,0 1 0,0-1 0,0 0 0,0 1 0,1-1 0,-1 0 0,0 0 0,0 1 0,1-1 0,-1 0 0,1 0 0,22-10 0,35 6 0,-54 5 0,24-2 0,1-2 0,-1 0 0,41-13 0,-40 9 0,-1 2 0,2 0 0,37-1 0,-30 7 0,-5 0 0,-1-1 0,1-2 0,38-8 0,-15 0 0,-41 10 0,-1-1 0,1-1 0,0-1 0,-1 0 0,1 0 0,-1-2 0,-1 1 0,1-2 0,19-12 0,25-13-236,-43 26-893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27:46.1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1 886 24575,'1258'0'0,"-1234"-3"0,0 0 0,0-1 0,0-2 0,-1 0 0,1-2 0,-2 0 0,29-16 0,64-20 0,-77 33 0,-2 1 0,-1-1 0,59-27 0,-81 29 0,-1-1 0,1-1 0,-2 1 0,0-2 0,0 0 0,-1 0 0,14-21 0,-11 14 0,-4 6 0,-1-1 0,-1-1 0,0 1 0,8-30 0,5-9 0,62-166 0,-59 154 0,-19 52 0,-1 0 0,2 0 0,0 1 0,0-1 0,1 1 0,1 0 0,0 0 0,1 1 0,13-16 0,-20 26 0,-1 1 0,0-1 0,1 1 0,-1-1 0,1 1 0,-1 0 0,1-1 0,-1 1 0,1 0 0,-1-1 0,1 1 0,0 0 0,-1 0 0,1-1 0,-1 1 0,1 0 0,0 0 0,-1 0 0,1 0 0,-1 0 0,1 0 0,0 0 0,-1 0 0,1 0 0,-1 0 0,1 0 0,0 0 0,-1 0 0,1 1 0,0-1 0,10 19 0,-5 37 0,-5-47 0,10 67 0,-5-43 0,2 58 0,-9 429 0,3-562 0,2 1 0,2-1 0,1 1 0,19-54 0,-20 66 0,-1 1 0,1-33 0,4-28 0,-5 55 0,-2-1 0,-2-43 0,2-20 0,-3 95 0,0 1 0,0-1 0,1 1 0,-1-1 0,1 1 0,0-1 0,-1 1 0,1-1 0,0 1 0,1 0 0,-1 0 0,2-3 0,-2 4 0,-1 1 0,1-1 0,0 0 0,0 0 0,-1 1 0,1-1 0,0 1 0,0-1 0,0 1 0,0-1 0,0 1 0,0 0 0,0-1 0,0 1 0,0 0 0,0 0 0,0 0 0,0-1 0,0 1 0,0 0 0,1 1 0,1-1 0,-1 1 0,1 0 0,-1 0 0,0 0 0,1 0 0,-1 1 0,0-1 0,0 1 0,0-1 0,0 1 0,0 0 0,0 0 0,0 0 0,-1 0 0,1 0 0,0 0 0,-1 0 0,0 1 0,0-1 0,0 0 0,2 5 0,12 39 0,-2 1 0,-3 1 0,7 60 0,5 39 0,-10-54 0,-10-73 0,0 0 0,1 0 0,0 0 0,2 0 0,8 20 0,-7-23 0,-1 1 0,-1 0 0,3 21 0,-5-23 0,1-1 0,1 1 0,0 0 0,8 16 0,-7-74 0,-18-34 0,8 55 0,1-1 0,-2-31 0,5-251 0,2 142 0,0 154 0,-1-1 0,1 1 0,1 0 0,0-1 0,0 1 0,0 0 0,5-9 0,-6 16 0,-1 0 0,1-1 0,-1 1 0,1 0 0,0 0 0,0-1 0,0 1 0,0 0 0,0 0 0,0 0 0,0 0 0,0 0 0,0 0 0,0 1 0,0-1 0,1 0 0,-1 1 0,0-1 0,3 0 0,-2 1 0,-1 0 0,1 0 0,-1 1 0,1-1 0,0 1 0,-1-1 0,1 1 0,-1-1 0,1 1 0,-1 0 0,0 0 0,1 0 0,-1 0 0,0 0 0,1 0 0,-1 0 0,0 0 0,0 1 0,0-1 0,0 0 0,1 3 0,19 27 0,-2 1 0,-1 0 0,-1 1 0,14 43 0,-23-57 0,18 35 0,6 19 0,-4 31 0,-17-56 0,23 58 0,-29-94 0,0 0 0,1 0 0,0 0 0,1-1 0,0 0 0,1 0 0,0-1 0,1 0 0,15 14 0,-23-24 0,-1 1 0,1 0 0,-1-1 0,1 1 0,-1-1 0,1 1 0,0-1 0,-1 1 0,1-1 0,0 1 0,0-1 0,-1 0 0,1 1 0,0-1 0,0 0 0,-1 0 0,1 0 0,0 0 0,0 1 0,0-1 0,-1 0 0,1 0 0,0 0 0,0-1 0,0 1 0,-1 0 0,1 0 0,0 0 0,0-1 0,-1 1 0,1 0 0,0 0 0,0-1 0,1 0 0,-1-1 0,0 0 0,1 0 0,-1 0 0,0 0 0,0-1 0,0 1 0,-1 0 0,1 0 0,0-1 0,-1 1 0,1-5 0,0-4 0,-1 0 0,0 0 0,0 0 0,-3-17 0,-8-24 0,-6-71 0,5 46 0,7 50 0,1-2 0,-1-29 0,-1-7 0,6 65 0,0 0 0,0-1 0,0 1 0,0 0 0,0 0 0,0 0 0,0 0 0,0 0 0,0-1 0,0 1 0,0 0 0,0 0 0,0 0 0,0 0 0,0 0 0,0-1 0,0 1 0,0 0 0,0 0 0,0 0 0,0 0 0,0 0 0,0-1 0,0 1 0,0 0 0,0 0 0,0 0 0,0 0 0,0 0 0,0 0 0,0-1 0,0 1 0,1 0 0,-1 0 0,0 0 0,0 0 0,0 0 0,0 0 0,0 0 0,0 0 0,0 0 0,1-1 0,-1 1 0,0 0 0,0 0 0,0 0 0,0 0 0,0 0 0,1 0 0,-1 0 0,0 0 0,0 0 0,0 0 0,0 0 0,0 0 0,1 0 0,-1 0 0,0 0 0,0 0 0,0 0 0,1 1 0,8 9 0,9 16 0,6 17 0,29 67 0,-32-62 0,-11-27 0,-1 0 0,-1 0 0,6 24 0,-10-29 0,0 0 0,2-1 0,-1 0 0,2 0 0,0 0 0,1-1 0,0 0 0,1-1 0,14 17 0,-23-30 0,0 1 0,1-1 0,-1 1 0,0-1 0,1 1 0,-1-1 0,0 0 0,1 1 0,-1-1 0,0 1 0,1-1 0,-1 0 0,1 1 0,-1-1 0,0 0 0,1 0 0,-1 1 0,1-1 0,-1 0 0,1 0 0,-1 0 0,1 0 0,-1 1 0,1-1 0,0 0 0,-1 0 0,1 0 0,-1 0 0,1 0 0,-1 0 0,1 0 0,-1-1 0,1 1 0,-1 0 0,1 0 0,0-1 0,5-20 0,-10-29 0,-15-66 0,2 11 0,12 81 0,2-1 0,0 0 0,1 0 0,2 0 0,3-30 0,-3 53 0,0 0 0,0 0 0,0 0 0,0 0 0,1 0 0,-1 0 0,1 0 0,-1 0 0,1 0 0,0 0 0,0 0 0,0 1 0,0-1 0,0 0 0,0 1 0,0-1 0,1 0 0,-1 1 0,1-1 0,-1 1 0,1 0 0,-1 0 0,1 0 0,0-1 0,0 1 0,-1 1 0,1-1 0,0 0 0,0 0 0,3 0 0,-3 1 0,0 0 0,0 1 0,0-1 0,0 1 0,0-1 0,0 1 0,0 0 0,-1-1 0,1 1 0,0 0 0,0 0 0,-1 0 0,1 1 0,-1-1 0,1 0 0,-1 1 0,1-1 0,-1 1 0,0-1 0,0 1 0,0-1 0,0 1 0,0 0 0,0 0 0,0-1 0,-1 1 0,1 0 0,0 0 0,-1 0 0,0 0 0,1 3 0,8 43 0,-6-27 0,1-1 0,1 0 0,13 33 0,2 3 0,-15-40 0,0-1 0,0-1 0,2 1 0,0-1 0,0 0 0,11 13 0,-16-24 0,1 0 0,-1-1 0,1 1 0,-1-1 0,1 0 0,0 0 0,0 0 0,0 0 0,1 0 0,-1-1 0,0 0 0,1 1 0,-1-1 0,1 0 0,-1-1 0,1 1 0,-1 0 0,1-1 0,-1 0 0,1 0 0,0 0 0,5-1 0,7-3 0,-1 1 0,1-2 0,-1 0 0,16-8 0,-19 7 0,1 1 0,1 0 0,23-5 0,34 5 0,116 6 0,-65 2 0,-8-5 0,127 5 0,-168 9 0,-52-7 0,-1-1 0,30 1 0,344-4 0,-187-2 0,-193 2 0,0 0 0,-1 2 0,1-1 0,-1 2 0,1 0 0,18 8 0,-18-6 0,1-1 0,-1 0 0,1-1 0,0-1 0,16 2 0,134 21 0,-75-12 0,-66-9 0,0-1 0,28 2 0,577-5 0,-301-3 0,-308 1 0,0-1 0,38-9 0,-37 6 0,1 1 0,27-1 0,65 6 0,45-3 0,-21-23 0,26-3 0,-75 14 0,-64 9 0,0 1 0,26-1 0,-23 5 0,0-1 0,0-1 0,-1-1 0,1-2 0,-1 0 0,43-16 0,122-60 0,-149 62 0,-31 16 0,-1-2 0,0 1 0,0-2 0,0 0 0,-1 0 0,1 0 0,-1-2 0,-1 1 0,0-1 0,14-15 0,-23 23 0,1-1 0,-1 1 0,1-1 0,-1 1 0,0-1 0,1 1 0,-1-1 0,0 1 0,1-1 0,-1 1 0,0-1 0,0 1 0,0-1 0,1 0 0,-1 1 0,0-1 0,0 1 0,0-1 0,0 0 0,0 1 0,0-1 0,0 0 0,0 1 0,0-1 0,-1 1 0,1-1 0,0 0 0,0 1 0,0-1 0,-1 0 0,-18-8 0,-34 7 0,47 2 0,-5 0 0,-32 0 0,0 1 0,0 3 0,-54 10 0,-82 26 0,161-37 0,0 2 0,-33 13 0,37-12 0,0-1 0,0 0 0,-1-2 0,1 1 0,-20 1 0,11-3 0,0 0 0,0-2 0,0-1 0,0-1 0,0 0 0,1-2 0,-1-1 0,1-1 0,-39-14 0,48 14 0,0 2 0,-1 0 0,0 1 0,0 0 0,0 1 0,-28-1 0,0 3 0,-44 6 0,50-1 0,-64 19 0,-10 2 0,76-18 0,0 1 0,1 1 0,1 2 0,-40 20 0,-62 23 0,105-49 0,-1-1 0,1-2 0,-1-1 0,0-1 0,-53-5 0,-4 1 0,82 3 0,-31 0 0,0-1 0,0-1 0,-53-12 0,-46-14 0,-29 1 0,125 21 0,0 2 0,0 1 0,-64 4 0,32 1 0,50-1 0,0 1 0,-34 9 0,32-6 0,0-1 0,-24 1 0,20-3 0,0 1 0,-28 8 0,-1 0 0,-1 0 0,28-5 0,0-1 0,-46 1 0,59-6 0,-1-1 0,1 0 0,0-2 0,-28-6 0,37 7 0,0 0 0,1-1 0,0 0 0,-1 0 0,1 0 0,0 0 0,1-1 0,-1 0 0,1 0 0,0-1 0,0 0 0,0 0 0,0 0 0,-3-6 0,7 11 0,1-1 0,-1 1 0,1-1 0,-1 0 0,1 1 0,0-1 0,-1 0 0,1 1 0,0-1 0,0 0 0,-1 1 0,1-1 0,0 0 0,0 0 0,0 1 0,0-1 0,0 0 0,0 0 0,0 1 0,0-1 0,0 0 0,0 1 0,1-1 0,-1 0 0,0 0 0,0 1 0,1-1 0,-1 0 0,1 0 0,22-10 0,35 6 0,-54 5 0,24-2 0,1-2 0,-1 0 0,41-13 0,-40 9 0,-1 2 0,2 0 0,37-1 0,-30 7 0,-5 0 0,-1-1 0,1-2 0,38-8 0,-15 0 0,-41 10 0,-1-1 0,1-1 0,0-1 0,-1 0 0,1 0 0,-1-2 0,-1 1 0,1-2 0,19-12 0,25-13-236,-43 26-893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27:46.1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1 886 24575,'1258'0'0,"-1234"-3"0,0 0 0,0-1 0,0-2 0,-1 0 0,1-2 0,-2 0 0,29-16 0,64-20 0,-77 33 0,-2 1 0,-1-1 0,59-27 0,-81 29 0,-1-1 0,1-1 0,-2 1 0,0-2 0,0 0 0,-1 0 0,14-21 0,-11 14 0,-4 6 0,-1-1 0,-1-1 0,0 1 0,8-30 0,5-9 0,62-166 0,-59 154 0,-19 52 0,-1 0 0,2 0 0,0 1 0,0-1 0,1 1 0,1 0 0,0 0 0,1 1 0,13-16 0,-20 26 0,-1 1 0,0-1 0,1 1 0,-1-1 0,1 1 0,-1 0 0,1-1 0,-1 1 0,1 0 0,-1-1 0,1 1 0,0 0 0,-1 0 0,1-1 0,-1 1 0,1 0 0,0 0 0,-1 0 0,1 0 0,-1 0 0,1 0 0,0 0 0,-1 0 0,1 0 0,-1 0 0,1 0 0,0 0 0,-1 0 0,1 1 0,0-1 0,10 19 0,-5 37 0,-5-47 0,10 67 0,-5-43 0,2 58 0,-9 429 0,3-562 0,2 1 0,2-1 0,1 1 0,19-54 0,-20 66 0,-1 1 0,1-33 0,4-28 0,-5 55 0,-2-1 0,-2-43 0,2-20 0,-3 95 0,0 1 0,0-1 0,1 1 0,-1-1 0,1 1 0,0-1 0,-1 1 0,1-1 0,0 1 0,1 0 0,-1 0 0,2-3 0,-2 4 0,-1 1 0,1-1 0,0 0 0,0 0 0,-1 1 0,1-1 0,0 1 0,0-1 0,0 1 0,0-1 0,0 1 0,0 0 0,0-1 0,0 1 0,0 0 0,0 0 0,0 0 0,0-1 0,0 1 0,0 0 0,1 1 0,1-1 0,-1 1 0,1 0 0,-1 0 0,0 0 0,1 0 0,-1 1 0,0-1 0,0 1 0,0-1 0,0 1 0,0 0 0,0 0 0,0 0 0,-1 0 0,1 0 0,0 0 0,-1 0 0,0 1 0,0-1 0,0 0 0,2 5 0,12 39 0,-2 1 0,-3 1 0,7 60 0,5 39 0,-10-54 0,-10-73 0,0 0 0,1 0 0,0 0 0,2 0 0,8 20 0,-7-23 0,-1 1 0,-1 0 0,3 21 0,-5-23 0,1-1 0,1 1 0,0 0 0,8 16 0,-7-74 0,-18-34 0,8 55 0,1-1 0,-2-31 0,5-251 0,2 142 0,0 154 0,-1-1 0,1 1 0,1 0 0,0-1 0,0 1 0,0 0 0,5-9 0,-6 16 0,-1 0 0,1-1 0,-1 1 0,1 0 0,0 0 0,0-1 0,0 1 0,0 0 0,0 0 0,0 0 0,0 0 0,0 0 0,0 0 0,0 1 0,0-1 0,1 0 0,-1 1 0,0-1 0,3 0 0,-2 1 0,-1 0 0,1 0 0,-1 1 0,1-1 0,0 1 0,-1-1 0,1 1 0,-1-1 0,1 1 0,-1 0 0,0 0 0,1 0 0,-1 0 0,0 0 0,1 0 0,-1 0 0,0 0 0,0 1 0,0-1 0,0 0 0,1 3 0,19 27 0,-2 1 0,-1 0 0,-1 1 0,14 43 0,-23-57 0,18 35 0,6 19 0,-4 31 0,-17-56 0,23 58 0,-29-94 0,0 0 0,1 0 0,0 0 0,1-1 0,0 0 0,1 0 0,0-1 0,1 0 0,15 14 0,-23-24 0,-1 1 0,1 0 0,-1-1 0,1 1 0,-1-1 0,1 1 0,0-1 0,-1 1 0,1-1 0,0 1 0,0-1 0,-1 0 0,1 1 0,0-1 0,0 0 0,-1 0 0,1 0 0,0 0 0,0 1 0,0-1 0,-1 0 0,1 0 0,0 0 0,0-1 0,0 1 0,-1 0 0,1 0 0,0 0 0,0-1 0,-1 1 0,1 0 0,0 0 0,0-1 0,1 0 0,-1-1 0,0 0 0,1 0 0,-1 0 0,0 0 0,0-1 0,0 1 0,-1 0 0,1 0 0,0-1 0,-1 1 0,1-5 0,0-4 0,-1 0 0,0 0 0,0 0 0,-3-17 0,-8-24 0,-6-71 0,5 46 0,7 50 0,1-2 0,-1-29 0,-1-7 0,6 65 0,0 0 0,0-1 0,0 1 0,0 0 0,0 0 0,0 0 0,0 0 0,0 0 0,0-1 0,0 1 0,0 0 0,0 0 0,0 0 0,0 0 0,0 0 0,0-1 0,0 1 0,0 0 0,0 0 0,0 0 0,0 0 0,0 0 0,0-1 0,0 1 0,0 0 0,0 0 0,0 0 0,0 0 0,0 0 0,0 0 0,0-1 0,0 1 0,1 0 0,-1 0 0,0 0 0,0 0 0,0 0 0,0 0 0,0 0 0,0 0 0,0 0 0,1-1 0,-1 1 0,0 0 0,0 0 0,0 0 0,0 0 0,0 0 0,1 0 0,-1 0 0,0 0 0,0 0 0,0 0 0,0 0 0,0 0 0,1 0 0,-1 0 0,0 0 0,0 0 0,0 0 0,1 1 0,8 9 0,9 16 0,6 17 0,29 67 0,-32-62 0,-11-27 0,-1 0 0,-1 0 0,6 24 0,-10-29 0,0 0 0,2-1 0,-1 0 0,2 0 0,0 0 0,1-1 0,0 0 0,1-1 0,14 17 0,-23-30 0,0 1 0,1-1 0,-1 1 0,0-1 0,1 1 0,-1-1 0,0 0 0,1 1 0,-1-1 0,0 1 0,1-1 0,-1 0 0,1 1 0,-1-1 0,0 0 0,1 0 0,-1 1 0,1-1 0,-1 0 0,1 0 0,-1 0 0,1 0 0,-1 1 0,1-1 0,0 0 0,-1 0 0,1 0 0,-1 0 0,1 0 0,-1 0 0,1 0 0,-1-1 0,1 1 0,-1 0 0,1 0 0,0-1 0,5-20 0,-10-29 0,-15-66 0,2 11 0,12 81 0,2-1 0,0 0 0,1 0 0,2 0 0,3-30 0,-3 53 0,0 0 0,0 0 0,0 0 0,0 0 0,1 0 0,-1 0 0,1 0 0,-1 0 0,1 0 0,0 0 0,0 0 0,0 1 0,0-1 0,0 0 0,0 1 0,0-1 0,1 0 0,-1 1 0,1-1 0,-1 1 0,1 0 0,-1 0 0,1 0 0,0-1 0,0 1 0,-1 1 0,1-1 0,0 0 0,0 0 0,3 0 0,-3 1 0,0 0 0,0 1 0,0-1 0,0 1 0,0-1 0,0 1 0,0 0 0,-1-1 0,1 1 0,0 0 0,0 0 0,-1 0 0,1 1 0,-1-1 0,1 0 0,-1 1 0,1-1 0,-1 1 0,0-1 0,0 1 0,0-1 0,0 1 0,0 0 0,0 0 0,0-1 0,-1 1 0,1 0 0,0 0 0,-1 0 0,0 0 0,1 3 0,8 43 0,-6-27 0,1-1 0,1 0 0,13 33 0,2 3 0,-15-40 0,0-1 0,0-1 0,2 1 0,0-1 0,0 0 0,11 13 0,-16-24 0,1 0 0,-1-1 0,1 1 0,-1-1 0,1 0 0,0 0 0,0 0 0,0 0 0,1 0 0,-1-1 0,0 0 0,1 1 0,-1-1 0,1 0 0,-1-1 0,1 1 0,-1 0 0,1-1 0,-1 0 0,1 0 0,0 0 0,5-1 0,7-3 0,-1 1 0,1-2 0,-1 0 0,16-8 0,-19 7 0,1 1 0,1 0 0,23-5 0,34 5 0,116 6 0,-65 2 0,-8-5 0,127 5 0,-168 9 0,-52-7 0,-1-1 0,30 1 0,344-4 0,-187-2 0,-193 2 0,0 0 0,-1 2 0,1-1 0,-1 2 0,1 0 0,18 8 0,-18-6 0,1-1 0,-1 0 0,1-1 0,0-1 0,16 2 0,134 21 0,-75-12 0,-66-9 0,0-1 0,28 2 0,577-5 0,-301-3 0,-308 1 0,0-1 0,38-9 0,-37 6 0,1 1 0,27-1 0,65 6 0,45-3 0,-21-23 0,26-3 0,-75 14 0,-64 9 0,0 1 0,26-1 0,-23 5 0,0-1 0,0-1 0,-1-1 0,1-2 0,-1 0 0,43-16 0,122-60 0,-149 62 0,-31 16 0,-1-2 0,0 1 0,0-2 0,0 0 0,-1 0 0,1 0 0,-1-2 0,-1 1 0,0-1 0,14-15 0,-23 23 0,1-1 0,-1 1 0,1-1 0,-1 1 0,0-1 0,1 1 0,-1-1 0,0 1 0,1-1 0,-1 1 0,0-1 0,0 1 0,0-1 0,1 0 0,-1 1 0,0-1 0,0 1 0,0-1 0,0 0 0,0 1 0,0-1 0,0 0 0,0 1 0,0-1 0,-1 1 0,1-1 0,0 0 0,0 1 0,0-1 0,-1 0 0,-18-8 0,-34 7 0,47 2 0,-5 0 0,-32 0 0,0 1 0,0 3 0,-54 10 0,-82 26 0,161-37 0,0 2 0,-33 13 0,37-12 0,0-1 0,0 0 0,-1-2 0,1 1 0,-20 1 0,11-3 0,0 0 0,0-2 0,0-1 0,0-1 0,0 0 0,1-2 0,-1-1 0,1-1 0,-39-14 0,48 14 0,0 2 0,-1 0 0,0 1 0,0 0 0,0 1 0,-28-1 0,0 3 0,-44 6 0,50-1 0,-64 19 0,-10 2 0,76-18 0,0 1 0,1 1 0,1 2 0,-40 20 0,-62 23 0,105-49 0,-1-1 0,1-2 0,-1-1 0,0-1 0,-53-5 0,-4 1 0,82 3 0,-31 0 0,0-1 0,0-1 0,-53-12 0,-46-14 0,-29 1 0,125 21 0,0 2 0,0 1 0,-64 4 0,32 1 0,50-1 0,0 1 0,-34 9 0,32-6 0,0-1 0,-24 1 0,20-3 0,0 1 0,-28 8 0,-1 0 0,-1 0 0,28-5 0,0-1 0,-46 1 0,59-6 0,-1-1 0,1 0 0,0-2 0,-28-6 0,37 7 0,0 0 0,1-1 0,0 0 0,-1 0 0,1 0 0,0 0 0,1-1 0,-1 0 0,1 0 0,0-1 0,0 0 0,0 0 0,0 0 0,-3-6 0,7 11 0,1-1 0,-1 1 0,1-1 0,-1 0 0,1 1 0,0-1 0,-1 0 0,1 1 0,0-1 0,0 0 0,-1 1 0,1-1 0,0 0 0,0 0 0,0 1 0,0-1 0,0 0 0,0 0 0,0 1 0,0-1 0,0 0 0,0 1 0,1-1 0,-1 0 0,0 0 0,0 1 0,1-1 0,-1 0 0,1 0 0,22-10 0,35 6 0,-54 5 0,24-2 0,1-2 0,-1 0 0,41-13 0,-40 9 0,-1 2 0,2 0 0,37-1 0,-30 7 0,-5 0 0,-1-1 0,1-2 0,38-8 0,-15 0 0,-41 10 0,-1-1 0,1-1 0,0-1 0,-1 0 0,1 0 0,-1-2 0,-1 1 0,1-2 0,19-12 0,25-13-236,-43 26-893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27:46.1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1 886 24575,'1258'0'0,"-1234"-3"0,0 0 0,0-1 0,0-2 0,-1 0 0,1-2 0,-2 0 0,29-16 0,64-20 0,-77 33 0,-2 1 0,-1-1 0,59-27 0,-81 29 0,-1-1 0,1-1 0,-2 1 0,0-2 0,0 0 0,-1 0 0,14-21 0,-11 14 0,-4 6 0,-1-1 0,-1-1 0,0 1 0,8-30 0,5-9 0,62-166 0,-59 154 0,-19 52 0,-1 0 0,2 0 0,0 1 0,0-1 0,1 1 0,1 0 0,0 0 0,1 1 0,13-16 0,-20 26 0,-1 1 0,0-1 0,1 1 0,-1-1 0,1 1 0,-1 0 0,1-1 0,-1 1 0,1 0 0,-1-1 0,1 1 0,0 0 0,-1 0 0,1-1 0,-1 1 0,1 0 0,0 0 0,-1 0 0,1 0 0,-1 0 0,1 0 0,0 0 0,-1 0 0,1 0 0,-1 0 0,1 0 0,0 0 0,-1 0 0,1 1 0,0-1 0,10 19 0,-5 37 0,-5-47 0,10 67 0,-5-43 0,2 58 0,-9 429 0,3-562 0,2 1 0,2-1 0,1 1 0,19-54 0,-20 66 0,-1 1 0,1-33 0,4-28 0,-5 55 0,-2-1 0,-2-43 0,2-20 0,-3 95 0,0 1 0,0-1 0,1 1 0,-1-1 0,1 1 0,0-1 0,-1 1 0,1-1 0,0 1 0,1 0 0,-1 0 0,2-3 0,-2 4 0,-1 1 0,1-1 0,0 0 0,0 0 0,-1 1 0,1-1 0,0 1 0,0-1 0,0 1 0,0-1 0,0 1 0,0 0 0,0-1 0,0 1 0,0 0 0,0 0 0,0 0 0,0-1 0,0 1 0,0 0 0,1 1 0,1-1 0,-1 1 0,1 0 0,-1 0 0,0 0 0,1 0 0,-1 1 0,0-1 0,0 1 0,0-1 0,0 1 0,0 0 0,0 0 0,0 0 0,-1 0 0,1 0 0,0 0 0,-1 0 0,0 1 0,0-1 0,0 0 0,2 5 0,12 39 0,-2 1 0,-3 1 0,7 60 0,5 39 0,-10-54 0,-10-73 0,0 0 0,1 0 0,0 0 0,2 0 0,8 20 0,-7-23 0,-1 1 0,-1 0 0,3 21 0,-5-23 0,1-1 0,1 1 0,0 0 0,8 16 0,-7-74 0,-18-34 0,8 55 0,1-1 0,-2-31 0,5-251 0,2 142 0,0 154 0,-1-1 0,1 1 0,1 0 0,0-1 0,0 1 0,0 0 0,5-9 0,-6 16 0,-1 0 0,1-1 0,-1 1 0,1 0 0,0 0 0,0-1 0,0 1 0,0 0 0,0 0 0,0 0 0,0 0 0,0 0 0,0 0 0,0 1 0,0-1 0,1 0 0,-1 1 0,0-1 0,3 0 0,-2 1 0,-1 0 0,1 0 0,-1 1 0,1-1 0,0 1 0,-1-1 0,1 1 0,-1-1 0,1 1 0,-1 0 0,0 0 0,1 0 0,-1 0 0,0 0 0,1 0 0,-1 0 0,0 0 0,0 1 0,0-1 0,0 0 0,1 3 0,19 27 0,-2 1 0,-1 0 0,-1 1 0,14 43 0,-23-57 0,18 35 0,6 19 0,-4 31 0,-17-56 0,23 58 0,-29-94 0,0 0 0,1 0 0,0 0 0,1-1 0,0 0 0,1 0 0,0-1 0,1 0 0,15 14 0,-23-24 0,-1 1 0,1 0 0,-1-1 0,1 1 0,-1-1 0,1 1 0,0-1 0,-1 1 0,1-1 0,0 1 0,0-1 0,-1 0 0,1 1 0,0-1 0,0 0 0,-1 0 0,1 0 0,0 0 0,0 1 0,0-1 0,-1 0 0,1 0 0,0 0 0,0-1 0,0 1 0,-1 0 0,1 0 0,0 0 0,0-1 0,-1 1 0,1 0 0,0 0 0,0-1 0,1 0 0,-1-1 0,0 0 0,1 0 0,-1 0 0,0 0 0,0-1 0,0 1 0,-1 0 0,1 0 0,0-1 0,-1 1 0,1-5 0,0-4 0,-1 0 0,0 0 0,0 0 0,-3-17 0,-8-24 0,-6-71 0,5 46 0,7 50 0,1-2 0,-1-29 0,-1-7 0,6 65 0,0 0 0,0-1 0,0 1 0,0 0 0,0 0 0,0 0 0,0 0 0,0 0 0,0-1 0,0 1 0,0 0 0,0 0 0,0 0 0,0 0 0,0 0 0,0-1 0,0 1 0,0 0 0,0 0 0,0 0 0,0 0 0,0 0 0,0-1 0,0 1 0,0 0 0,0 0 0,0 0 0,0 0 0,0 0 0,0 0 0,0-1 0,0 1 0,1 0 0,-1 0 0,0 0 0,0 0 0,0 0 0,0 0 0,0 0 0,0 0 0,0 0 0,1-1 0,-1 1 0,0 0 0,0 0 0,0 0 0,0 0 0,0 0 0,1 0 0,-1 0 0,0 0 0,0 0 0,0 0 0,0 0 0,0 0 0,1 0 0,-1 0 0,0 0 0,0 0 0,0 0 0,1 1 0,8 9 0,9 16 0,6 17 0,29 67 0,-32-62 0,-11-27 0,-1 0 0,-1 0 0,6 24 0,-10-29 0,0 0 0,2-1 0,-1 0 0,2 0 0,0 0 0,1-1 0,0 0 0,1-1 0,14 17 0,-23-30 0,0 1 0,1-1 0,-1 1 0,0-1 0,1 1 0,-1-1 0,0 0 0,1 1 0,-1-1 0,0 1 0,1-1 0,-1 0 0,1 1 0,-1-1 0,0 0 0,1 0 0,-1 1 0,1-1 0,-1 0 0,1 0 0,-1 0 0,1 0 0,-1 1 0,1-1 0,0 0 0,-1 0 0,1 0 0,-1 0 0,1 0 0,-1 0 0,1 0 0,-1-1 0,1 1 0,-1 0 0,1 0 0,0-1 0,5-20 0,-10-29 0,-15-66 0,2 11 0,12 81 0,2-1 0,0 0 0,1 0 0,2 0 0,3-30 0,-3 53 0,0 0 0,0 0 0,0 0 0,0 0 0,1 0 0,-1 0 0,1 0 0,-1 0 0,1 0 0,0 0 0,0 0 0,0 1 0,0-1 0,0 0 0,0 1 0,0-1 0,1 0 0,-1 1 0,1-1 0,-1 1 0,1 0 0,-1 0 0,1 0 0,0-1 0,0 1 0,-1 1 0,1-1 0,0 0 0,0 0 0,3 0 0,-3 1 0,0 0 0,0 1 0,0-1 0,0 1 0,0-1 0,0 1 0,0 0 0,-1-1 0,1 1 0,0 0 0,0 0 0,-1 0 0,1 1 0,-1-1 0,1 0 0,-1 1 0,1-1 0,-1 1 0,0-1 0,0 1 0,0-1 0,0 1 0,0 0 0,0 0 0,0-1 0,-1 1 0,1 0 0,0 0 0,-1 0 0,0 0 0,1 3 0,8 43 0,-6-27 0,1-1 0,1 0 0,13 33 0,2 3 0,-15-40 0,0-1 0,0-1 0,2 1 0,0-1 0,0 0 0,11 13 0,-16-24 0,1 0 0,-1-1 0,1 1 0,-1-1 0,1 0 0,0 0 0,0 0 0,0 0 0,1 0 0,-1-1 0,0 0 0,1 1 0,-1-1 0,1 0 0,-1-1 0,1 1 0,-1 0 0,1-1 0,-1 0 0,1 0 0,0 0 0,5-1 0,7-3 0,-1 1 0,1-2 0,-1 0 0,16-8 0,-19 7 0,1 1 0,1 0 0,23-5 0,34 5 0,116 6 0,-65 2 0,-8-5 0,127 5 0,-168 9 0,-52-7 0,-1-1 0,30 1 0,344-4 0,-187-2 0,-193 2 0,0 0 0,-1 2 0,1-1 0,-1 2 0,1 0 0,18 8 0,-18-6 0,1-1 0,-1 0 0,1-1 0,0-1 0,16 2 0,134 21 0,-75-12 0,-66-9 0,0-1 0,28 2 0,577-5 0,-301-3 0,-308 1 0,0-1 0,38-9 0,-37 6 0,1 1 0,27-1 0,65 6 0,45-3 0,-21-23 0,26-3 0,-75 14 0,-64 9 0,0 1 0,26-1 0,-23 5 0,0-1 0,0-1 0,-1-1 0,1-2 0,-1 0 0,43-16 0,122-60 0,-149 62 0,-31 16 0,-1-2 0,0 1 0,0-2 0,0 0 0,-1 0 0,1 0 0,-1-2 0,-1 1 0,0-1 0,14-15 0,-23 23 0,1-1 0,-1 1 0,1-1 0,-1 1 0,0-1 0,1 1 0,-1-1 0,0 1 0,1-1 0,-1 1 0,0-1 0,0 1 0,0-1 0,1 0 0,-1 1 0,0-1 0,0 1 0,0-1 0,0 0 0,0 1 0,0-1 0,0 0 0,0 1 0,0-1 0,-1 1 0,1-1 0,0 0 0,0 1 0,0-1 0,-1 0 0,-18-8 0,-34 7 0,47 2 0,-5 0 0,-32 0 0,0 1 0,0 3 0,-54 10 0,-82 26 0,161-37 0,0 2 0,-33 13 0,37-12 0,0-1 0,0 0 0,-1-2 0,1 1 0,-20 1 0,11-3 0,0 0 0,0-2 0,0-1 0,0-1 0,0 0 0,1-2 0,-1-1 0,1-1 0,-39-14 0,48 14 0,0 2 0,-1 0 0,0 1 0,0 0 0,0 1 0,-28-1 0,0 3 0,-44 6 0,50-1 0,-64 19 0,-10 2 0,76-18 0,0 1 0,1 1 0,1 2 0,-40 20 0,-62 23 0,105-49 0,-1-1 0,1-2 0,-1-1 0,0-1 0,-53-5 0,-4 1 0,82 3 0,-31 0 0,0-1 0,0-1 0,-53-12 0,-46-14 0,-29 1 0,125 21 0,0 2 0,0 1 0,-64 4 0,32 1 0,50-1 0,0 1 0,-34 9 0,32-6 0,0-1 0,-24 1 0,20-3 0,0 1 0,-28 8 0,-1 0 0,-1 0 0,28-5 0,0-1 0,-46 1 0,59-6 0,-1-1 0,1 0 0,0-2 0,-28-6 0,37 7 0,0 0 0,1-1 0,0 0 0,-1 0 0,1 0 0,0 0 0,1-1 0,-1 0 0,1 0 0,0-1 0,0 0 0,0 0 0,0 0 0,-3-6 0,7 11 0,1-1 0,-1 1 0,1-1 0,-1 0 0,1 1 0,0-1 0,-1 0 0,1 1 0,0-1 0,0 0 0,-1 1 0,1-1 0,0 0 0,0 0 0,0 1 0,0-1 0,0 0 0,0 0 0,0 1 0,0-1 0,0 0 0,0 1 0,1-1 0,-1 0 0,0 0 0,0 1 0,1-1 0,-1 0 0,1 0 0,22-10 0,35 6 0,-54 5 0,24-2 0,1-2 0,-1 0 0,41-13 0,-40 9 0,-1 2 0,2 0 0,37-1 0,-30 7 0,-5 0 0,-1-1 0,1-2 0,38-8 0,-15 0 0,-41 10 0,-1-1 0,1-1 0,0-1 0,-1 0 0,1 0 0,-1-2 0,-1 1 0,1-2 0,19-12 0,25-13-236,-43 26-893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27:46.1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1 886 24575,'1258'0'0,"-1234"-3"0,0 0 0,0-1 0,0-2 0,-1 0 0,1-2 0,-2 0 0,29-16 0,64-20 0,-77 33 0,-2 1 0,-1-1 0,59-27 0,-81 29 0,-1-1 0,1-1 0,-2 1 0,0-2 0,0 0 0,-1 0 0,14-21 0,-11 14 0,-4 6 0,-1-1 0,-1-1 0,0 1 0,8-30 0,5-9 0,62-166 0,-59 154 0,-19 52 0,-1 0 0,2 0 0,0 1 0,0-1 0,1 1 0,1 0 0,0 0 0,1 1 0,13-16 0,-20 26 0,-1 1 0,0-1 0,1 1 0,-1-1 0,1 1 0,-1 0 0,1-1 0,-1 1 0,1 0 0,-1-1 0,1 1 0,0 0 0,-1 0 0,1-1 0,-1 1 0,1 0 0,0 0 0,-1 0 0,1 0 0,-1 0 0,1 0 0,0 0 0,-1 0 0,1 0 0,-1 0 0,1 0 0,0 0 0,-1 0 0,1 1 0,0-1 0,10 19 0,-5 37 0,-5-47 0,10 67 0,-5-43 0,2 58 0,-9 429 0,3-562 0,2 1 0,2-1 0,1 1 0,19-54 0,-20 66 0,-1 1 0,1-33 0,4-28 0,-5 55 0,-2-1 0,-2-43 0,2-20 0,-3 95 0,0 1 0,0-1 0,1 1 0,-1-1 0,1 1 0,0-1 0,-1 1 0,1-1 0,0 1 0,1 0 0,-1 0 0,2-3 0,-2 4 0,-1 1 0,1-1 0,0 0 0,0 0 0,-1 1 0,1-1 0,0 1 0,0-1 0,0 1 0,0-1 0,0 1 0,0 0 0,0-1 0,0 1 0,0 0 0,0 0 0,0 0 0,0-1 0,0 1 0,0 0 0,1 1 0,1-1 0,-1 1 0,1 0 0,-1 0 0,0 0 0,1 0 0,-1 1 0,0-1 0,0 1 0,0-1 0,0 1 0,0 0 0,0 0 0,0 0 0,-1 0 0,1 0 0,0 0 0,-1 0 0,0 1 0,0-1 0,0 0 0,2 5 0,12 39 0,-2 1 0,-3 1 0,7 60 0,5 39 0,-10-54 0,-10-73 0,0 0 0,1 0 0,0 0 0,2 0 0,8 20 0,-7-23 0,-1 1 0,-1 0 0,3 21 0,-5-23 0,1-1 0,1 1 0,0 0 0,8 16 0,-7-74 0,-18-34 0,8 55 0,1-1 0,-2-31 0,5-251 0,2 142 0,0 154 0,-1-1 0,1 1 0,1 0 0,0-1 0,0 1 0,0 0 0,5-9 0,-6 16 0,-1 0 0,1-1 0,-1 1 0,1 0 0,0 0 0,0-1 0,0 1 0,0 0 0,0 0 0,0 0 0,0 0 0,0 0 0,0 0 0,0 1 0,0-1 0,1 0 0,-1 1 0,0-1 0,3 0 0,-2 1 0,-1 0 0,1 0 0,-1 1 0,1-1 0,0 1 0,-1-1 0,1 1 0,-1-1 0,1 1 0,-1 0 0,0 0 0,1 0 0,-1 0 0,0 0 0,1 0 0,-1 0 0,0 0 0,0 1 0,0-1 0,0 0 0,1 3 0,19 27 0,-2 1 0,-1 0 0,-1 1 0,14 43 0,-23-57 0,18 35 0,6 19 0,-4 31 0,-17-56 0,23 58 0,-29-94 0,0 0 0,1 0 0,0 0 0,1-1 0,0 0 0,1 0 0,0-1 0,1 0 0,15 14 0,-23-24 0,-1 1 0,1 0 0,-1-1 0,1 1 0,-1-1 0,1 1 0,0-1 0,-1 1 0,1-1 0,0 1 0,0-1 0,-1 0 0,1 1 0,0-1 0,0 0 0,-1 0 0,1 0 0,0 0 0,0 1 0,0-1 0,-1 0 0,1 0 0,0 0 0,0-1 0,0 1 0,-1 0 0,1 0 0,0 0 0,0-1 0,-1 1 0,1 0 0,0 0 0,0-1 0,1 0 0,-1-1 0,0 0 0,1 0 0,-1 0 0,0 0 0,0-1 0,0 1 0,-1 0 0,1 0 0,0-1 0,-1 1 0,1-5 0,0-4 0,-1 0 0,0 0 0,0 0 0,-3-17 0,-8-24 0,-6-71 0,5 46 0,7 50 0,1-2 0,-1-29 0,-1-7 0,6 65 0,0 0 0,0-1 0,0 1 0,0 0 0,0 0 0,0 0 0,0 0 0,0 0 0,0-1 0,0 1 0,0 0 0,0 0 0,0 0 0,0 0 0,0 0 0,0-1 0,0 1 0,0 0 0,0 0 0,0 0 0,0 0 0,0 0 0,0-1 0,0 1 0,0 0 0,0 0 0,0 0 0,0 0 0,0 0 0,0 0 0,0-1 0,0 1 0,1 0 0,-1 0 0,0 0 0,0 0 0,0 0 0,0 0 0,0 0 0,0 0 0,0 0 0,1-1 0,-1 1 0,0 0 0,0 0 0,0 0 0,0 0 0,0 0 0,1 0 0,-1 0 0,0 0 0,0 0 0,0 0 0,0 0 0,0 0 0,1 0 0,-1 0 0,0 0 0,0 0 0,0 0 0,1 1 0,8 9 0,9 16 0,6 17 0,29 67 0,-32-62 0,-11-27 0,-1 0 0,-1 0 0,6 24 0,-10-29 0,0 0 0,2-1 0,-1 0 0,2 0 0,0 0 0,1-1 0,0 0 0,1-1 0,14 17 0,-23-30 0,0 1 0,1-1 0,-1 1 0,0-1 0,1 1 0,-1-1 0,0 0 0,1 1 0,-1-1 0,0 1 0,1-1 0,-1 0 0,1 1 0,-1-1 0,0 0 0,1 0 0,-1 1 0,1-1 0,-1 0 0,1 0 0,-1 0 0,1 0 0,-1 1 0,1-1 0,0 0 0,-1 0 0,1 0 0,-1 0 0,1 0 0,-1 0 0,1 0 0,-1-1 0,1 1 0,-1 0 0,1 0 0,0-1 0,5-20 0,-10-29 0,-15-66 0,2 11 0,12 81 0,2-1 0,0 0 0,1 0 0,2 0 0,3-30 0,-3 53 0,0 0 0,0 0 0,0 0 0,0 0 0,1 0 0,-1 0 0,1 0 0,-1 0 0,1 0 0,0 0 0,0 0 0,0 1 0,0-1 0,0 0 0,0 1 0,0-1 0,1 0 0,-1 1 0,1-1 0,-1 1 0,1 0 0,-1 0 0,1 0 0,0-1 0,0 1 0,-1 1 0,1-1 0,0 0 0,0 0 0,3 0 0,-3 1 0,0 0 0,0 1 0,0-1 0,0 1 0,0-1 0,0 1 0,0 0 0,-1-1 0,1 1 0,0 0 0,0 0 0,-1 0 0,1 1 0,-1-1 0,1 0 0,-1 1 0,1-1 0,-1 1 0,0-1 0,0 1 0,0-1 0,0 1 0,0 0 0,0 0 0,0-1 0,-1 1 0,1 0 0,0 0 0,-1 0 0,0 0 0,1 3 0,8 43 0,-6-27 0,1-1 0,1 0 0,13 33 0,2 3 0,-15-40 0,0-1 0,0-1 0,2 1 0,0-1 0,0 0 0,11 13 0,-16-24 0,1 0 0,-1-1 0,1 1 0,-1-1 0,1 0 0,0 0 0,0 0 0,0 0 0,1 0 0,-1-1 0,0 0 0,1 1 0,-1-1 0,1 0 0,-1-1 0,1 1 0,-1 0 0,1-1 0,-1 0 0,1 0 0,0 0 0,5-1 0,7-3 0,-1 1 0,1-2 0,-1 0 0,16-8 0,-19 7 0,1 1 0,1 0 0,23-5 0,34 5 0,116 6 0,-65 2 0,-8-5 0,127 5 0,-168 9 0,-52-7 0,-1-1 0,30 1 0,344-4 0,-187-2 0,-193 2 0,0 0 0,-1 2 0,1-1 0,-1 2 0,1 0 0,18 8 0,-18-6 0,1-1 0,-1 0 0,1-1 0,0-1 0,16 2 0,134 21 0,-75-12 0,-66-9 0,0-1 0,28 2 0,577-5 0,-301-3 0,-308 1 0,0-1 0,38-9 0,-37 6 0,1 1 0,27-1 0,65 6 0,45-3 0,-21-23 0,26-3 0,-75 14 0,-64 9 0,0 1 0,26-1 0,-23 5 0,0-1 0,0-1 0,-1-1 0,1-2 0,-1 0 0,43-16 0,122-60 0,-149 62 0,-31 16 0,-1-2 0,0 1 0,0-2 0,0 0 0,-1 0 0,1 0 0,-1-2 0,-1 1 0,0-1 0,14-15 0,-23 23 0,1-1 0,-1 1 0,1-1 0,-1 1 0,0-1 0,1 1 0,-1-1 0,0 1 0,1-1 0,-1 1 0,0-1 0,0 1 0,0-1 0,1 0 0,-1 1 0,0-1 0,0 1 0,0-1 0,0 0 0,0 1 0,0-1 0,0 0 0,0 1 0,0-1 0,-1 1 0,1-1 0,0 0 0,0 1 0,0-1 0,-1 0 0,-18-8 0,-34 7 0,47 2 0,-5 0 0,-32 0 0,0 1 0,0 3 0,-54 10 0,-82 26 0,161-37 0,0 2 0,-33 13 0,37-12 0,0-1 0,0 0 0,-1-2 0,1 1 0,-20 1 0,11-3 0,0 0 0,0-2 0,0-1 0,0-1 0,0 0 0,1-2 0,-1-1 0,1-1 0,-39-14 0,48 14 0,0 2 0,-1 0 0,0 1 0,0 0 0,0 1 0,-28-1 0,0 3 0,-44 6 0,50-1 0,-64 19 0,-10 2 0,76-18 0,0 1 0,1 1 0,1 2 0,-40 20 0,-62 23 0,105-49 0,-1-1 0,1-2 0,-1-1 0,0-1 0,-53-5 0,-4 1 0,82 3 0,-31 0 0,0-1 0,0-1 0,-53-12 0,-46-14 0,-29 1 0,125 21 0,0 2 0,0 1 0,-64 4 0,32 1 0,50-1 0,0 1 0,-34 9 0,32-6 0,0-1 0,-24 1 0,20-3 0,0 1 0,-28 8 0,-1 0 0,-1 0 0,28-5 0,0-1 0,-46 1 0,59-6 0,-1-1 0,1 0 0,0-2 0,-28-6 0,37 7 0,0 0 0,1-1 0,0 0 0,-1 0 0,1 0 0,0 0 0,1-1 0,-1 0 0,1 0 0,0-1 0,0 0 0,0 0 0,0 0 0,-3-6 0,7 11 0,1-1 0,-1 1 0,1-1 0,-1 0 0,1 1 0,0-1 0,-1 0 0,1 1 0,0-1 0,0 0 0,-1 1 0,1-1 0,0 0 0,0 0 0,0 1 0,0-1 0,0 0 0,0 0 0,0 1 0,0-1 0,0 0 0,0 1 0,1-1 0,-1 0 0,0 0 0,0 1 0,1-1 0,-1 0 0,1 0 0,22-10 0,35 6 0,-54 5 0,24-2 0,1-2 0,-1 0 0,41-13 0,-40 9 0,-1 2 0,2 0 0,37-1 0,-30 7 0,-5 0 0,-1-1 0,1-2 0,38-8 0,-15 0 0,-41 10 0,-1-1 0,1-1 0,0-1 0,-1 0 0,1 0 0,-1-2 0,-1 1 0,1-2 0,19-12 0,25-13-236,-43 26-893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27:46.1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1 777 24575,'1104'0'0,"-1083"-2"0,0-1 0,0 0 0,0-3 0,-1 1 0,1-2 0,-2 0 0,26-14 0,56-18 0,-68 30 0,-1 0 0,-1-1 0,51-23 0,-70 25 0,-2-1 0,1 0 0,-1 0 0,0-2 0,-1 1 0,0-1 0,12-18 0,-9 13 0,-4 4 0,-1 0 0,-1-1 0,0 1 0,7-27 0,5-8 0,54-145 0,-52 135 0,-17 46 0,0 0 0,1-1 0,1 2 0,-1-2 0,1 2 0,1-1 0,1 1 0,0 0 0,11-14 0,-17 23 0,-1 1 0,0 0 0,1 0 0,-1-1 0,1 1 0,-1 0 0,0-1 0,0 1 0,1 0 0,-1-1 0,1 1 0,0 0 0,-1 0 0,1-1 0,-1 1 0,1 0 0,0 0 0,-1 0 0,1 0 0,-1 0 0,1 0 0,-1 0 0,0 0 0,1 0 0,-1 0 0,1 0 0,0 0 0,-1 0 0,1 1 0,0-1 0,8 17 0,-3 32 0,-5-41 0,8 58 0,-4-37 0,2 51 0,-7 376 0,1-493 0,3 1 0,1 0 0,1 0 0,17-48 0,-18 59 0,0 0 0,0-28 0,4-25 0,-5 48 0,-1-1 0,-2-37 0,1-18 0,-2 83 0,0 1 0,0 0 0,1 0 0,-1-1 0,1 2 0,0-2 0,-1 1 0,1 0 0,0 0 0,0 0 0,0 0 0,2-2 0,-2 3 0,-1 1 0,1-1 0,0 0 0,-1 0 0,0 1 0,1-1 0,0 1 0,0 0 0,0 0 0,0-1 0,0 1 0,0 0 0,-1-1 0,1 1 0,0 0 0,0 0 0,0 0 0,0-1 0,0 1 0,0 0 0,0 1 0,2-1 0,-1 1 0,0 0 0,0-1 0,0 1 0,1 0 0,-2 1 0,1-1 0,0 1 0,0-1 0,-1 0 0,1 1 0,0 0 0,0 0 0,-2-1 0,2 1 0,0 0 0,-1 0 0,0 0 0,0 0 0,-1 0 0,3 4 0,10 34 0,-1 1 0,-4 2 0,7 51 0,5 35 0,-10-47 0,-8-65 0,0 1 0,0-1 0,1 1 0,1 0 0,8 17 0,-7-20 0,-1 0 0,0 1 0,2 18 0,-4-20 0,0 0 0,2 0 0,-1 0 0,8 14 0,-7-65 0,-15-30 0,7 49 0,0-2 0,-1-26 0,4-221 0,2 125 0,0 135 0,-1-1 0,1 1 0,0 0 0,1-1 0,0 1 0,0 0 0,4-8 0,-5 14 0,-1 1 0,0-2 0,0 1 0,1 0 0,0 0 0,0-1 0,0 2 0,0-1 0,0 0 0,0 0 0,0 0 0,-1 0 0,1 0 0,0 1 0,0-1 0,1 1 0,-1 0 0,0-1 0,2 0 0,-1 1 0,-1 0 0,0 0 0,0 1 0,1-1 0,0 1 0,-1-1 0,0 0 0,0 0 0,1 1 0,-1 0 0,0 0 0,1 0 0,-2 0 0,1 0 0,1 0 0,-1-1 0,0 1 0,0 1 0,0-1 0,-1 0 0,2 2 0,17 25 0,-3 0 0,0 0 0,-1 1 0,12 37 0,-20-49 0,16 30 0,5 17 0,-3 28 0,-16-50 0,21 51 0,-25-83 0,-1 1 0,1-1 0,0 1 0,2-1 0,-1-1 0,1 1 0,0-1 0,1-1 0,13 13 0,-20-21 0,-1 1 0,0 0 0,0-1 0,1 1 0,-1-1 0,1 1 0,0-1 0,-1 1 0,1-1 0,0 1 0,0-1 0,-1 0 0,1 1 0,0-1 0,-1 0 0,0 0 0,1 0 0,0 0 0,0 0 0,0 0 0,-1 0 0,1 0 0,0 0 0,0 0 0,-1 0 0,0 0 0,1 0 0,0 0 0,0-1 0,-1 1 0,1 0 0,0 0 0,0-1 0,0 0 0,0-1 0,0 0 0,1 1 0,-1-1 0,0 0 0,0 0 0,-1 0 0,0 0 0,1 0 0,0 0 0,-1 0 0,1-4 0,0-4 0,-1 0 0,0 1 0,0-1 0,-3-14 0,-6-22 0,-6-62 0,4 40 0,7 45 0,0-3 0,0-25 0,-1-6 0,5 57 0,0 0 0,0 0 0,0 0 0,0 0 0,0 0 0,0 0 0,0 0 0,0 0 0,0-1 0,0 1 0,0 0 0,0 0 0,0 0 0,0 0 0,0 0 0,0-1 0,0 1 0,0 0 0,0 0 0,0 0 0,0 0 0,0 0 0,0-1 0,0 1 0,0 0 0,0 0 0,0 0 0,0 0 0,0 0 0,0 0 0,0-1 0,0 1 0,1 0 0,-1 0 0,0 0 0,0 0 0,0 0 0,0 0 0,0 0 0,0 0 0,0 0 0,0-1 0,0 1 0,0 0 0,0 0 0,0 0 0,0 0 0,0 0 0,1 0 0,-1 0 0,0 0 0,0 0 0,0 0 0,0 0 0,0 0 0,1 0 0,-1 0 0,0 0 0,0 0 0,0 0 0,1 1 0,7 8 0,8 14 0,5 14 0,25 60 0,-27-55 0,-10-24 0,-2 1 0,0-1 0,6 22 0,-10-26 0,1 0 0,1-1 0,-1 0 0,3 0 0,-1 0 0,1 0 0,0-1 0,1-1 0,12 16 0,-20-27 0,0 1 0,1-1 0,-1 0 0,0 0 0,1 1 0,-1-1 0,0 0 0,0 1 0,0-1 0,0 1 0,1-1 0,-1 0 0,1 1 0,-1-1 0,0 0 0,1 0 0,-1 1 0,1-1 0,-1 0 0,1 0 0,-1 0 0,1 0 0,-1 1 0,1-1 0,-1 0 0,0 0 0,1 0 0,-1 0 0,1 0 0,-1 0 0,1 0 0,-1-1 0,1 1 0,-1 0 0,1 0 0,0-1 0,4-17 0,-9-26 0,-12-58 0,1 10 0,10 71 0,3-1 0,-1 0 0,1 0 0,2 0 0,3-26 0,-3 46 0,0 0 0,0 1 0,0-1 0,0 0 0,1 0 0,-1 1 0,1-1 0,-1 0 0,1 0 0,0 0 0,-1 1 0,1 0 0,0-1 0,0 0 0,0 1 0,0 0 0,1-1 0,-2 1 0,2-1 0,-1 1 0,1 1 0,-1-1 0,1 0 0,-1-1 0,1 1 0,-1 1 0,1-1 0,-1 0 0,1 1 0,3-1 0,-4 1 0,1 0 0,0 1 0,0-1 0,-1 0 0,1 0 0,0 1 0,0 0 0,-2-1 0,2 1 0,0 0 0,0 0 0,-1 0 0,0 0 0,0 0 0,1 0 0,-1 1 0,1-1 0,-2 1 0,1-2 0,0 2 0,0-1 0,0 1 0,0 0 0,0-1 0,0 0 0,-1 1 0,1 0 0,-1 0 0,0-1 0,0 1 0,1 2 0,7 39 0,-5-25 0,0-1 0,2 1 0,10 29 0,3 2 0,-14-35 0,1-1 0,-1-1 0,2 1 0,0 0 0,1-1 0,8 12 0,-13-22 0,1 1 0,-1-1 0,0 0 0,0 0 0,1 0 0,-1-1 0,1 1 0,-1 0 0,2 0 0,-1-1 0,-1-1 0,2 2 0,-2-1 0,2 0 0,-1-1 0,0 1 0,0 0 0,0-1 0,0 0 0,0 0 0,1 0 0,4-1 0,6-3 0,-1 2 0,1-3 0,-1 1 0,14-7 0,-16 5 0,0 2 0,2 0 0,19-5 0,30 4 0,102 6 0,-57 2 0,-7-5 0,112 5 0,-148 7 0,-46-5 0,0-2 0,26 2 0,301-5 0,-163 0 0,-170 0 0,1 1 0,-2 2 0,1-1 0,0 1 0,0 1 0,16 6 0,-16-5 0,1 0 0,0-1 0,0 0 0,0-2 0,14 3 0,118 18 0,-66-11 0,-58-8 0,0 0 0,25 1 0,505-4 0,-263-3 0,-270 1 0,-1 0 0,34-9 0,-32 6 0,0 0 0,24 0 0,57 4 0,39-1 0,-17-21 0,21-3 0,-65 13 0,-56 8 0,0 0 0,23 0 0,-20 4 0,-1-1 0,1-1 0,-2-1 0,2-1 0,-1 0 0,37-15 0,108-52 0,-132 54 0,-26 15 0,-2-3 0,1 2 0,0-2 0,-1-1 0,0 1 0,1 0 0,-1-2 0,-1 1 0,-1-1 0,14-13 0,-21 20 0,0-1 0,0 1 0,1-1 0,-1 1 0,0-1 0,1 1 0,-1-1 0,0 1 0,1-1 0,-1 1 0,0-1 0,0 1 0,0-1 0,1 1 0,-1 0 0,0-1 0,0 1 0,0-1 0,0 0 0,0 1 0,0-1 0,0 0 0,0 1 0,0-1 0,-1 1 0,1-1 0,0 0 0,0 1 0,0 0 0,-1-1 0,-15-7 0,-31 6 0,42 2 0,-5 0 0,-28 0 0,1 1 0,-1 2 0,-47 10 0,-72 22 0,141-33 0,0 3 0,-28 11 0,31-11 0,1-1 0,0 1 0,-2-3 0,2 2 0,-18 0 0,10-2 0,0 0 0,0-2 0,0-1 0,-1-1 0,1 0 0,1-1 0,-1-2 0,1 0 0,-35-12 0,43 11 0,-1 3 0,0-1 0,0 2 0,-1-1 0,1 1 0,-25 0 0,0 2 0,-38 5 0,43-1 0,-55 17 0,-10 2 0,67-16 0,0 1 0,2 1 0,-1 1 0,-34 19 0,-54 19 0,91-43 0,0-1 0,1-1 0,-2-1 0,1-1 0,-47-5 0,-3 2 0,71 2 0,-26 0 0,-1-1 0,1-1 0,-47-10 0,-41-13 0,-25 1 0,110 19 0,0 2 0,0 0 0,-57 4 0,29 1 0,43-2 0,1 2 0,-30 8 0,28-6 0,-1 0 0,-20 0 0,18-2 0,-1 1 0,-24 6 0,-2 1 0,0 0 0,25-5 0,0-1 0,-41 1 0,52-5 0,-1 0 0,1-1 0,0-2 0,-25-5 0,33 6 0,0 1 0,1-2 0,-1 0 0,0 1 0,1-1 0,0 0 0,0 0 0,0-1 0,1 1 0,-1-1 0,1-1 0,-1 1 0,1-1 0,-3-4 0,6 9 0,1-1 0,-1 1 0,1-1 0,-1 0 0,1 1 0,0-1 0,0 0 0,0 1 0,0-1 0,0 1 0,-1 0 0,1-1 0,0 0 0,0 0 0,0 1 0,0-1 0,0 0 0,0 0 0,0 1 0,0-1 0,0 1 0,0 0 0,1-1 0,-1 0 0,0 0 0,0 1 0,0-1 0,0 0 0,1 0 0,19-8 0,31 4 0,-47 5 0,20-1 0,2-3 0,-2 1 0,37-12 0,-36 8 0,0 1 0,1 1 0,33-1 0,-26 6 0,-5 0 0,-1-1 0,1-2 0,33-6 0,-12-1 0,-37 9 0,-1-1 0,2 0 0,-1-2 0,-1 1 0,1-1 0,0-1 0,-2 1 0,2-2 0,16-11 0,22-11-236,-38 23-893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27:46.1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1 777 24575,'1104'0'0,"-1083"-2"0,0-1 0,0 0 0,0-3 0,-1 1 0,1-2 0,-2 0 0,26-14 0,56-18 0,-68 30 0,-1 0 0,-1-1 0,51-23 0,-70 25 0,-2-1 0,1 0 0,-1 0 0,0-2 0,-1 1 0,0-1 0,12-18 0,-9 13 0,-4 4 0,-1 0 0,-1-1 0,0 1 0,7-27 0,5-8 0,54-145 0,-52 135 0,-17 46 0,0 0 0,1-1 0,1 2 0,-1-2 0,1 2 0,1-1 0,1 1 0,0 0 0,11-14 0,-17 23 0,-1 1 0,0 0 0,1 0 0,-1-1 0,1 1 0,-1 0 0,0-1 0,0 1 0,1 0 0,-1-1 0,1 1 0,0 0 0,-1 0 0,1-1 0,-1 1 0,1 0 0,0 0 0,-1 0 0,1 0 0,-1 0 0,1 0 0,-1 0 0,0 0 0,1 0 0,-1 0 0,1 0 0,0 0 0,-1 0 0,1 1 0,0-1 0,8 17 0,-3 32 0,-5-41 0,8 58 0,-4-37 0,2 51 0,-7 376 0,1-493 0,3 1 0,1 0 0,1 0 0,17-48 0,-18 59 0,0 0 0,0-28 0,4-25 0,-5 48 0,-1-1 0,-2-37 0,1-18 0,-2 83 0,0 1 0,0 0 0,1 0 0,-1-1 0,1 2 0,0-2 0,-1 1 0,1 0 0,0 0 0,0 0 0,0 0 0,2-2 0,-2 3 0,-1 1 0,1-1 0,0 0 0,-1 0 0,0 1 0,1-1 0,0 1 0,0 0 0,0 0 0,0-1 0,0 1 0,0 0 0,-1-1 0,1 1 0,0 0 0,0 0 0,0 0 0,0-1 0,0 1 0,0 0 0,0 1 0,2-1 0,-1 1 0,0 0 0,0-1 0,0 1 0,1 0 0,-2 1 0,1-1 0,0 1 0,0-1 0,-1 0 0,1 1 0,0 0 0,0 0 0,-2-1 0,2 1 0,0 0 0,-1 0 0,0 0 0,0 0 0,-1 0 0,3 4 0,10 34 0,-1 1 0,-4 2 0,7 51 0,5 35 0,-10-47 0,-8-65 0,0 1 0,0-1 0,1 1 0,1 0 0,8 17 0,-7-20 0,-1 0 0,0 1 0,2 18 0,-4-20 0,0 0 0,2 0 0,-1 0 0,8 14 0,-7-65 0,-15-30 0,7 49 0,0-2 0,-1-26 0,4-221 0,2 125 0,0 135 0,-1-1 0,1 1 0,0 0 0,1-1 0,0 1 0,0 0 0,4-8 0,-5 14 0,-1 1 0,0-2 0,0 1 0,1 0 0,0 0 0,0-1 0,0 2 0,0-1 0,0 0 0,0 0 0,0 0 0,-1 0 0,1 0 0,0 1 0,0-1 0,1 1 0,-1 0 0,0-1 0,2 0 0,-1 1 0,-1 0 0,0 0 0,0 1 0,1-1 0,0 1 0,-1-1 0,0 0 0,0 0 0,1 1 0,-1 0 0,0 0 0,1 0 0,-2 0 0,1 0 0,1 0 0,-1-1 0,0 1 0,0 1 0,0-1 0,-1 0 0,2 2 0,17 25 0,-3 0 0,0 0 0,-1 1 0,12 37 0,-20-49 0,16 30 0,5 17 0,-3 28 0,-16-50 0,21 51 0,-25-83 0,-1 1 0,1-1 0,0 1 0,2-1 0,-1-1 0,1 1 0,0-1 0,1-1 0,13 13 0,-20-21 0,-1 1 0,0 0 0,0-1 0,1 1 0,-1-1 0,1 1 0,0-1 0,-1 1 0,1-1 0,0 1 0,0-1 0,-1 0 0,1 1 0,0-1 0,-1 0 0,0 0 0,1 0 0,0 0 0,0 0 0,0 0 0,-1 0 0,1 0 0,0 0 0,0 0 0,-1 0 0,0 0 0,1 0 0,0 0 0,0-1 0,-1 1 0,1 0 0,0 0 0,0-1 0,0 0 0,0-1 0,0 0 0,1 1 0,-1-1 0,0 0 0,0 0 0,-1 0 0,0 0 0,1 0 0,0 0 0,-1 0 0,1-4 0,0-4 0,-1 0 0,0 1 0,0-1 0,-3-14 0,-6-22 0,-6-62 0,4 40 0,7 45 0,0-3 0,0-25 0,-1-6 0,5 57 0,0 0 0,0 0 0,0 0 0,0 0 0,0 0 0,0 0 0,0 0 0,0 0 0,0-1 0,0 1 0,0 0 0,0 0 0,0 0 0,0 0 0,0 0 0,0-1 0,0 1 0,0 0 0,0 0 0,0 0 0,0 0 0,0 0 0,0-1 0,0 1 0,0 0 0,0 0 0,0 0 0,0 0 0,0 0 0,0 0 0,0-1 0,0 1 0,1 0 0,-1 0 0,0 0 0,0 0 0,0 0 0,0 0 0,0 0 0,0 0 0,0 0 0,0-1 0,0 1 0,0 0 0,0 0 0,0 0 0,0 0 0,0 0 0,1 0 0,-1 0 0,0 0 0,0 0 0,0 0 0,0 0 0,0 0 0,1 0 0,-1 0 0,0 0 0,0 0 0,0 0 0,1 1 0,7 8 0,8 14 0,5 14 0,25 60 0,-27-55 0,-10-24 0,-2 1 0,0-1 0,6 22 0,-10-26 0,1 0 0,1-1 0,-1 0 0,3 0 0,-1 0 0,1 0 0,0-1 0,1-1 0,12 16 0,-20-27 0,0 1 0,1-1 0,-1 0 0,0 0 0,1 1 0,-1-1 0,0 0 0,0 1 0,0-1 0,0 1 0,1-1 0,-1 0 0,1 1 0,-1-1 0,0 0 0,1 0 0,-1 1 0,1-1 0,-1 0 0,1 0 0,-1 0 0,1 0 0,-1 1 0,1-1 0,-1 0 0,0 0 0,1 0 0,-1 0 0,1 0 0,-1 0 0,1 0 0,-1-1 0,1 1 0,-1 0 0,1 0 0,0-1 0,4-17 0,-9-26 0,-12-58 0,1 10 0,10 71 0,3-1 0,-1 0 0,1 0 0,2 0 0,3-26 0,-3 46 0,0 0 0,0 1 0,0-1 0,0 0 0,1 0 0,-1 1 0,1-1 0,-1 0 0,1 0 0,0 0 0,-1 1 0,1 0 0,0-1 0,0 0 0,0 1 0,0 0 0,1-1 0,-2 1 0,2-1 0,-1 1 0,1 1 0,-1-1 0,1 0 0,-1-1 0,1 1 0,-1 1 0,1-1 0,-1 0 0,1 1 0,3-1 0,-4 1 0,1 0 0,0 1 0,0-1 0,-1 0 0,1 0 0,0 1 0,0 0 0,-2-1 0,2 1 0,0 0 0,0 0 0,-1 0 0,0 0 0,0 0 0,1 0 0,-1 1 0,1-1 0,-2 1 0,1-2 0,0 2 0,0-1 0,0 1 0,0 0 0,0-1 0,0 0 0,-1 1 0,1 0 0,-1 0 0,0-1 0,0 1 0,1 2 0,7 39 0,-5-25 0,0-1 0,2 1 0,10 29 0,3 2 0,-14-35 0,1-1 0,-1-1 0,2 1 0,0 0 0,1-1 0,8 12 0,-13-22 0,1 1 0,-1-1 0,0 0 0,0 0 0,1 0 0,-1-1 0,1 1 0,-1 0 0,2 0 0,-1-1 0,-1-1 0,2 2 0,-2-1 0,2 0 0,-1-1 0,0 1 0,0 0 0,0-1 0,0 0 0,0 0 0,1 0 0,4-1 0,6-3 0,-1 2 0,1-3 0,-1 1 0,14-7 0,-16 5 0,0 2 0,2 0 0,19-5 0,30 4 0,102 6 0,-57 2 0,-7-5 0,112 5 0,-148 7 0,-46-5 0,0-2 0,26 2 0,301-5 0,-163 0 0,-170 0 0,1 1 0,-2 2 0,1-1 0,0 1 0,0 1 0,16 6 0,-16-5 0,1 0 0,0-1 0,0 0 0,0-2 0,14 3 0,118 18 0,-66-11 0,-58-8 0,0 0 0,25 1 0,505-4 0,-263-3 0,-270 1 0,-1 0 0,34-9 0,-32 6 0,0 0 0,24 0 0,57 4 0,39-1 0,-17-21 0,21-3 0,-65 13 0,-56 8 0,0 0 0,23 0 0,-20 4 0,-1-1 0,1-1 0,-2-1 0,2-1 0,-1 0 0,37-15 0,108-52 0,-132 54 0,-26 15 0,-2-3 0,1 2 0,0-2 0,-1-1 0,0 1 0,1 0 0,-1-2 0,-1 1 0,-1-1 0,14-13 0,-21 20 0,0-1 0,0 1 0,1-1 0,-1 1 0,0-1 0,1 1 0,-1-1 0,0 1 0,1-1 0,-1 1 0,0-1 0,0 1 0,0-1 0,1 1 0,-1 0 0,0-1 0,0 1 0,0-1 0,0 0 0,0 1 0,0-1 0,0 0 0,0 1 0,0-1 0,-1 1 0,1-1 0,0 0 0,0 1 0,0 0 0,-1-1 0,-15-7 0,-31 6 0,42 2 0,-5 0 0,-28 0 0,1 1 0,-1 2 0,-47 10 0,-72 22 0,141-33 0,0 3 0,-28 11 0,31-11 0,1-1 0,0 1 0,-2-3 0,2 2 0,-18 0 0,10-2 0,0 0 0,0-2 0,0-1 0,-1-1 0,1 0 0,1-1 0,-1-2 0,1 0 0,-35-12 0,43 11 0,-1 3 0,0-1 0,0 2 0,-1-1 0,1 1 0,-25 0 0,0 2 0,-38 5 0,43-1 0,-55 17 0,-10 2 0,67-16 0,0 1 0,2 1 0,-1 1 0,-34 19 0,-54 19 0,91-43 0,0-1 0,1-1 0,-2-1 0,1-1 0,-47-5 0,-3 2 0,71 2 0,-26 0 0,-1-1 0,1-1 0,-47-10 0,-41-13 0,-25 1 0,110 19 0,0 2 0,0 0 0,-57 4 0,29 1 0,43-2 0,1 2 0,-30 8 0,28-6 0,-1 0 0,-20 0 0,18-2 0,-1 1 0,-24 6 0,-2 1 0,0 0 0,25-5 0,0-1 0,-41 1 0,52-5 0,-1 0 0,1-1 0,0-2 0,-25-5 0,33 6 0,0 1 0,1-2 0,-1 0 0,0 1 0,1-1 0,0 0 0,0 0 0,0-1 0,1 1 0,-1-1 0,1-1 0,-1 1 0,1-1 0,-3-4 0,6 9 0,1-1 0,-1 1 0,1-1 0,-1 0 0,1 1 0,0-1 0,0 0 0,0 1 0,0-1 0,0 1 0,-1 0 0,1-1 0,0 0 0,0 0 0,0 1 0,0-1 0,0 0 0,0 0 0,0 1 0,0-1 0,0 1 0,0 0 0,1-1 0,-1 0 0,0 0 0,0 1 0,0-1 0,0 0 0,1 0 0,19-8 0,31 4 0,-47 5 0,20-1 0,2-3 0,-2 1 0,37-12 0,-36 8 0,0 1 0,1 1 0,33-1 0,-26 6 0,-5 0 0,-1-1 0,1-2 0,33-6 0,-12-1 0,-37 9 0,-1-1 0,2 0 0,-1-2 0,-1 1 0,1-1 0,0-1 0,-2 1 0,2-2 0,16-11 0,22-11-236,-38 23-893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27:46.1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1 777 24575,'1104'0'0,"-1083"-2"0,0-1 0,0 0 0,0-3 0,-1 1 0,1-2 0,-2 0 0,26-14 0,56-18 0,-68 30 0,-1 0 0,-1-1 0,51-23 0,-70 25 0,-2-1 0,1 0 0,-1 0 0,0-2 0,-1 1 0,0-1 0,12-18 0,-9 13 0,-4 4 0,-1 0 0,-1-1 0,0 1 0,7-27 0,5-8 0,54-145 0,-52 135 0,-17 46 0,0 0 0,1-1 0,1 2 0,-1-2 0,1 2 0,1-1 0,1 1 0,0 0 0,11-14 0,-17 23 0,-1 1 0,0 0 0,1 0 0,-1-1 0,1 1 0,-1 0 0,0-1 0,0 1 0,1 0 0,-1-1 0,1 1 0,0 0 0,-1 0 0,1-1 0,-1 1 0,1 0 0,0 0 0,-1 0 0,1 0 0,-1 0 0,1 0 0,-1 0 0,0 0 0,1 0 0,-1 0 0,1 0 0,0 0 0,-1 0 0,1 1 0,0-1 0,8 17 0,-3 32 0,-5-41 0,8 58 0,-4-37 0,2 51 0,-7 376 0,1-493 0,3 1 0,1 0 0,1 0 0,17-48 0,-18 59 0,0 0 0,0-28 0,4-25 0,-5 48 0,-1-1 0,-2-37 0,1-18 0,-2 83 0,0 1 0,0 0 0,1 0 0,-1-1 0,1 2 0,0-2 0,-1 1 0,1 0 0,0 0 0,0 0 0,0 0 0,2-2 0,-2 3 0,-1 1 0,1-1 0,0 0 0,-1 0 0,0 1 0,1-1 0,0 1 0,0 0 0,0 0 0,0-1 0,0 1 0,0 0 0,-1-1 0,1 1 0,0 0 0,0 0 0,0 0 0,0-1 0,0 1 0,0 0 0,0 1 0,2-1 0,-1 1 0,0 0 0,0-1 0,0 1 0,1 0 0,-2 1 0,1-1 0,0 1 0,0-1 0,-1 0 0,1 1 0,0 0 0,0 0 0,-2-1 0,2 1 0,0 0 0,-1 0 0,0 0 0,0 0 0,-1 0 0,3 4 0,10 34 0,-1 1 0,-4 2 0,7 51 0,5 35 0,-10-47 0,-8-65 0,0 1 0,0-1 0,1 1 0,1 0 0,8 17 0,-7-20 0,-1 0 0,0 1 0,2 18 0,-4-20 0,0 0 0,2 0 0,-1 0 0,8 14 0,-7-65 0,-15-30 0,7 49 0,0-2 0,-1-26 0,4-221 0,2 125 0,0 135 0,-1-1 0,1 1 0,0 0 0,1-1 0,0 1 0,0 0 0,4-8 0,-5 14 0,-1 1 0,0-2 0,0 1 0,1 0 0,0 0 0,0-1 0,0 2 0,0-1 0,0 0 0,0 0 0,0 0 0,-1 0 0,1 0 0,0 1 0,0-1 0,1 1 0,-1 0 0,0-1 0,2 0 0,-1 1 0,-1 0 0,0 0 0,0 1 0,1-1 0,0 1 0,-1-1 0,0 0 0,0 0 0,1 1 0,-1 0 0,0 0 0,1 0 0,-2 0 0,1 0 0,1 0 0,-1-1 0,0 1 0,0 1 0,0-1 0,-1 0 0,2 2 0,17 25 0,-3 0 0,0 0 0,-1 1 0,12 37 0,-20-49 0,16 30 0,5 17 0,-3 28 0,-16-50 0,21 51 0,-25-83 0,-1 1 0,1-1 0,0 1 0,2-1 0,-1-1 0,1 1 0,0-1 0,1-1 0,13 13 0,-20-21 0,-1 1 0,0 0 0,0-1 0,1 1 0,-1-1 0,1 1 0,0-1 0,-1 1 0,1-1 0,0 1 0,0-1 0,-1 0 0,1 1 0,0-1 0,-1 0 0,0 0 0,1 0 0,0 0 0,0 0 0,0 0 0,-1 0 0,1 0 0,0 0 0,0 0 0,-1 0 0,0 0 0,1 0 0,0 0 0,0-1 0,-1 1 0,1 0 0,0 0 0,0-1 0,0 0 0,0-1 0,0 0 0,1 1 0,-1-1 0,0 0 0,0 0 0,-1 0 0,0 0 0,1 0 0,0 0 0,-1 0 0,1-4 0,0-4 0,-1 0 0,0 1 0,0-1 0,-3-14 0,-6-22 0,-6-62 0,4 40 0,7 45 0,0-3 0,0-25 0,-1-6 0,5 57 0,0 0 0,0 0 0,0 0 0,0 0 0,0 0 0,0 0 0,0 0 0,0 0 0,0-1 0,0 1 0,0 0 0,0 0 0,0 0 0,0 0 0,0 0 0,0-1 0,0 1 0,0 0 0,0 0 0,0 0 0,0 0 0,0 0 0,0-1 0,0 1 0,0 0 0,0 0 0,0 0 0,0 0 0,0 0 0,0 0 0,0-1 0,0 1 0,1 0 0,-1 0 0,0 0 0,0 0 0,0 0 0,0 0 0,0 0 0,0 0 0,0 0 0,0-1 0,0 1 0,0 0 0,0 0 0,0 0 0,0 0 0,0 0 0,1 0 0,-1 0 0,0 0 0,0 0 0,0 0 0,0 0 0,0 0 0,1 0 0,-1 0 0,0 0 0,0 0 0,0 0 0,1 1 0,7 8 0,8 14 0,5 14 0,25 60 0,-27-55 0,-10-24 0,-2 1 0,0-1 0,6 22 0,-10-26 0,1 0 0,1-1 0,-1 0 0,3 0 0,-1 0 0,1 0 0,0-1 0,1-1 0,12 16 0,-20-27 0,0 1 0,1-1 0,-1 0 0,0 0 0,1 1 0,-1-1 0,0 0 0,0 1 0,0-1 0,0 1 0,1-1 0,-1 0 0,1 1 0,-1-1 0,0 0 0,1 0 0,-1 1 0,1-1 0,-1 0 0,1 0 0,-1 0 0,1 0 0,-1 1 0,1-1 0,-1 0 0,0 0 0,1 0 0,-1 0 0,1 0 0,-1 0 0,1 0 0,-1-1 0,1 1 0,-1 0 0,1 0 0,0-1 0,4-17 0,-9-26 0,-12-58 0,1 10 0,10 71 0,3-1 0,-1 0 0,1 0 0,2 0 0,3-26 0,-3 46 0,0 0 0,0 1 0,0-1 0,0 0 0,1 0 0,-1 1 0,1-1 0,-1 0 0,1 0 0,0 0 0,-1 1 0,1 0 0,0-1 0,0 0 0,0 1 0,0 0 0,1-1 0,-2 1 0,2-1 0,-1 1 0,1 1 0,-1-1 0,1 0 0,-1-1 0,1 1 0,-1 1 0,1-1 0,-1 0 0,1 1 0,3-1 0,-4 1 0,1 0 0,0 1 0,0-1 0,-1 0 0,1 0 0,0 1 0,0 0 0,-2-1 0,2 1 0,0 0 0,0 0 0,-1 0 0,0 0 0,0 0 0,1 0 0,-1 1 0,1-1 0,-2 1 0,1-2 0,0 2 0,0-1 0,0 1 0,0 0 0,0-1 0,0 0 0,-1 1 0,1 0 0,-1 0 0,0-1 0,0 1 0,1 2 0,7 39 0,-5-25 0,0-1 0,2 1 0,10 29 0,3 2 0,-14-35 0,1-1 0,-1-1 0,2 1 0,0 0 0,1-1 0,8 12 0,-13-22 0,1 1 0,-1-1 0,0 0 0,0 0 0,1 0 0,-1-1 0,1 1 0,-1 0 0,2 0 0,-1-1 0,-1-1 0,2 2 0,-2-1 0,2 0 0,-1-1 0,0 1 0,0 0 0,0-1 0,0 0 0,0 0 0,1 0 0,4-1 0,6-3 0,-1 2 0,1-3 0,-1 1 0,14-7 0,-16 5 0,0 2 0,2 0 0,19-5 0,30 4 0,102 6 0,-57 2 0,-7-5 0,112 5 0,-148 7 0,-46-5 0,0-2 0,26 2 0,301-5 0,-163 0 0,-170 0 0,1 1 0,-2 2 0,1-1 0,0 1 0,0 1 0,16 6 0,-16-5 0,1 0 0,0-1 0,0 0 0,0-2 0,14 3 0,118 18 0,-66-11 0,-58-8 0,0 0 0,25 1 0,505-4 0,-263-3 0,-270 1 0,-1 0 0,34-9 0,-32 6 0,0 0 0,24 0 0,57 4 0,39-1 0,-17-21 0,21-3 0,-65 13 0,-56 8 0,0 0 0,23 0 0,-20 4 0,-1-1 0,1-1 0,-2-1 0,2-1 0,-1 0 0,37-15 0,108-52 0,-132 54 0,-26 15 0,-2-3 0,1 2 0,0-2 0,-1-1 0,0 1 0,1 0 0,-1-2 0,-1 1 0,-1-1 0,14-13 0,-21 20 0,0-1 0,0 1 0,1-1 0,-1 1 0,0-1 0,1 1 0,-1-1 0,0 1 0,1-1 0,-1 1 0,0-1 0,0 1 0,0-1 0,1 1 0,-1 0 0,0-1 0,0 1 0,0-1 0,0 0 0,0 1 0,0-1 0,0 0 0,0 1 0,0-1 0,-1 1 0,1-1 0,0 0 0,0 1 0,0 0 0,-1-1 0,-15-7 0,-31 6 0,42 2 0,-5 0 0,-28 0 0,1 1 0,-1 2 0,-47 10 0,-72 22 0,141-33 0,0 3 0,-28 11 0,31-11 0,1-1 0,0 1 0,-2-3 0,2 2 0,-18 0 0,10-2 0,0 0 0,0-2 0,0-1 0,-1-1 0,1 0 0,1-1 0,-1-2 0,1 0 0,-35-12 0,43 11 0,-1 3 0,0-1 0,0 2 0,-1-1 0,1 1 0,-25 0 0,0 2 0,-38 5 0,43-1 0,-55 17 0,-10 2 0,67-16 0,0 1 0,2 1 0,-1 1 0,-34 19 0,-54 19 0,91-43 0,0-1 0,1-1 0,-2-1 0,1-1 0,-47-5 0,-3 2 0,71 2 0,-26 0 0,-1-1 0,1-1 0,-47-10 0,-41-13 0,-25 1 0,110 19 0,0 2 0,0 0 0,-57 4 0,29 1 0,43-2 0,1 2 0,-30 8 0,28-6 0,-1 0 0,-20 0 0,18-2 0,-1 1 0,-24 6 0,-2 1 0,0 0 0,25-5 0,0-1 0,-41 1 0,52-5 0,-1 0 0,1-1 0,0-2 0,-25-5 0,33 6 0,0 1 0,1-2 0,-1 0 0,0 1 0,1-1 0,0 0 0,0 0 0,0-1 0,1 1 0,-1-1 0,1-1 0,-1 1 0,1-1 0,-3-4 0,6 9 0,1-1 0,-1 1 0,1-1 0,-1 0 0,1 1 0,0-1 0,0 0 0,0 1 0,0-1 0,0 1 0,-1 0 0,1-1 0,0 0 0,0 0 0,0 1 0,0-1 0,0 0 0,0 0 0,0 1 0,0-1 0,0 1 0,0 0 0,1-1 0,-1 0 0,0 0 0,0 1 0,0-1 0,0 0 0,1 0 0,19-8 0,31 4 0,-47 5 0,20-1 0,2-3 0,-2 1 0,37-12 0,-36 8 0,0 1 0,1 1 0,33-1 0,-26 6 0,-5 0 0,-1-1 0,1-2 0,33-6 0,-12-1 0,-37 9 0,-1-1 0,2 0 0,-1-2 0,-1 1 0,1-1 0,0-1 0,-2 1 0,2-2 0,16-11 0,22-11-236,-38 23-893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27:46.1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1 777 24575,'1104'0'0,"-1083"-2"0,0-1 0,0 0 0,0-3 0,-1 1 0,1-2 0,-2 0 0,26-14 0,56-18 0,-68 30 0,-1 0 0,-1-1 0,51-23 0,-70 25 0,-2-1 0,1 0 0,-1 0 0,0-2 0,-1 1 0,0-1 0,12-18 0,-9 13 0,-4 4 0,-1 0 0,-1-1 0,0 1 0,7-27 0,5-8 0,54-145 0,-52 135 0,-17 46 0,0 0 0,1-1 0,1 2 0,-1-2 0,1 2 0,1-1 0,1 1 0,0 0 0,11-14 0,-17 23 0,-1 1 0,0 0 0,1 0 0,-1-1 0,1 1 0,-1 0 0,0-1 0,0 1 0,1 0 0,-1-1 0,1 1 0,0 0 0,-1 0 0,1-1 0,-1 1 0,1 0 0,0 0 0,-1 0 0,1 0 0,-1 0 0,1 0 0,-1 0 0,0 0 0,1 0 0,-1 0 0,1 0 0,0 0 0,-1 0 0,1 1 0,0-1 0,8 17 0,-3 32 0,-5-41 0,8 58 0,-4-37 0,2 51 0,-7 376 0,1-493 0,3 1 0,1 0 0,1 0 0,17-48 0,-18 59 0,0 0 0,0-28 0,4-25 0,-5 48 0,-1-1 0,-2-37 0,1-18 0,-2 83 0,0 1 0,0 0 0,1 0 0,-1-1 0,1 2 0,0-2 0,-1 1 0,1 0 0,0 0 0,0 0 0,0 0 0,2-2 0,-2 3 0,-1 1 0,1-1 0,0 0 0,-1 0 0,0 1 0,1-1 0,0 1 0,0 0 0,0 0 0,0-1 0,0 1 0,0 0 0,-1-1 0,1 1 0,0 0 0,0 0 0,0 0 0,0-1 0,0 1 0,0 0 0,0 1 0,2-1 0,-1 1 0,0 0 0,0-1 0,0 1 0,1 0 0,-2 1 0,1-1 0,0 1 0,0-1 0,-1 0 0,1 1 0,0 0 0,0 0 0,-2-1 0,2 1 0,0 0 0,-1 0 0,0 0 0,0 0 0,-1 0 0,3 4 0,10 34 0,-1 1 0,-4 2 0,7 51 0,5 35 0,-10-47 0,-8-65 0,0 1 0,0-1 0,1 1 0,1 0 0,8 17 0,-7-20 0,-1 0 0,0 1 0,2 18 0,-4-20 0,0 0 0,2 0 0,-1 0 0,8 14 0,-7-65 0,-15-30 0,7 49 0,0-2 0,-1-26 0,4-221 0,2 125 0,0 135 0,-1-1 0,1 1 0,0 0 0,1-1 0,0 1 0,0 0 0,4-8 0,-5 14 0,-1 1 0,0-2 0,0 1 0,1 0 0,0 0 0,0-1 0,0 2 0,0-1 0,0 0 0,0 0 0,0 0 0,-1 0 0,1 0 0,0 1 0,0-1 0,1 1 0,-1 0 0,0-1 0,2 0 0,-1 1 0,-1 0 0,0 0 0,0 1 0,1-1 0,0 1 0,-1-1 0,0 0 0,0 0 0,1 1 0,-1 0 0,0 0 0,1 0 0,-2 0 0,1 0 0,1 0 0,-1-1 0,0 1 0,0 1 0,0-1 0,-1 0 0,2 2 0,17 25 0,-3 0 0,0 0 0,-1 1 0,12 37 0,-20-49 0,16 30 0,5 17 0,-3 28 0,-16-50 0,21 51 0,-25-83 0,-1 1 0,1-1 0,0 1 0,2-1 0,-1-1 0,1 1 0,0-1 0,1-1 0,13 13 0,-20-21 0,-1 1 0,0 0 0,0-1 0,1 1 0,-1-1 0,1 1 0,0-1 0,-1 1 0,1-1 0,0 1 0,0-1 0,-1 0 0,1 1 0,0-1 0,-1 0 0,0 0 0,1 0 0,0 0 0,0 0 0,0 0 0,-1 0 0,1 0 0,0 0 0,0 0 0,-1 0 0,0 0 0,1 0 0,0 0 0,0-1 0,-1 1 0,1 0 0,0 0 0,0-1 0,0 0 0,0-1 0,0 0 0,1 1 0,-1-1 0,0 0 0,0 0 0,-1 0 0,0 0 0,1 0 0,0 0 0,-1 0 0,1-4 0,0-4 0,-1 0 0,0 1 0,0-1 0,-3-14 0,-6-22 0,-6-62 0,4 40 0,7 45 0,0-3 0,0-25 0,-1-6 0,5 57 0,0 0 0,0 0 0,0 0 0,0 0 0,0 0 0,0 0 0,0 0 0,0 0 0,0-1 0,0 1 0,0 0 0,0 0 0,0 0 0,0 0 0,0 0 0,0-1 0,0 1 0,0 0 0,0 0 0,0 0 0,0 0 0,0 0 0,0-1 0,0 1 0,0 0 0,0 0 0,0 0 0,0 0 0,0 0 0,0 0 0,0-1 0,0 1 0,1 0 0,-1 0 0,0 0 0,0 0 0,0 0 0,0 0 0,0 0 0,0 0 0,0 0 0,0-1 0,0 1 0,0 0 0,0 0 0,0 0 0,0 0 0,0 0 0,1 0 0,-1 0 0,0 0 0,0 0 0,0 0 0,0 0 0,0 0 0,1 0 0,-1 0 0,0 0 0,0 0 0,0 0 0,1 1 0,7 8 0,8 14 0,5 14 0,25 60 0,-27-55 0,-10-24 0,-2 1 0,0-1 0,6 22 0,-10-26 0,1 0 0,1-1 0,-1 0 0,3 0 0,-1 0 0,1 0 0,0-1 0,1-1 0,12 16 0,-20-27 0,0 1 0,1-1 0,-1 0 0,0 0 0,1 1 0,-1-1 0,0 0 0,0 1 0,0-1 0,0 1 0,1-1 0,-1 0 0,1 1 0,-1-1 0,0 0 0,1 0 0,-1 1 0,1-1 0,-1 0 0,1 0 0,-1 0 0,1 0 0,-1 1 0,1-1 0,-1 0 0,0 0 0,1 0 0,-1 0 0,1 0 0,-1 0 0,1 0 0,-1-1 0,1 1 0,-1 0 0,1 0 0,0-1 0,4-17 0,-9-26 0,-12-58 0,1 10 0,10 71 0,3-1 0,-1 0 0,1 0 0,2 0 0,3-26 0,-3 46 0,0 0 0,0 1 0,0-1 0,0 0 0,1 0 0,-1 1 0,1-1 0,-1 0 0,1 0 0,0 0 0,-1 1 0,1 0 0,0-1 0,0 0 0,0 1 0,0 0 0,1-1 0,-2 1 0,2-1 0,-1 1 0,1 1 0,-1-1 0,1 0 0,-1-1 0,1 1 0,-1 1 0,1-1 0,-1 0 0,1 1 0,3-1 0,-4 1 0,1 0 0,0 1 0,0-1 0,-1 0 0,1 0 0,0 1 0,0 0 0,-2-1 0,2 1 0,0 0 0,0 0 0,-1 0 0,0 0 0,0 0 0,1 0 0,-1 1 0,1-1 0,-2 1 0,1-2 0,0 2 0,0-1 0,0 1 0,0 0 0,0-1 0,0 0 0,-1 1 0,1 0 0,-1 0 0,0-1 0,0 1 0,1 2 0,7 39 0,-5-25 0,0-1 0,2 1 0,10 29 0,3 2 0,-14-35 0,1-1 0,-1-1 0,2 1 0,0 0 0,1-1 0,8 12 0,-13-22 0,1 1 0,-1-1 0,0 0 0,0 0 0,1 0 0,-1-1 0,1 1 0,-1 0 0,2 0 0,-1-1 0,-1-1 0,2 2 0,-2-1 0,2 0 0,-1-1 0,0 1 0,0 0 0,0-1 0,0 0 0,0 0 0,1 0 0,4-1 0,6-3 0,-1 2 0,1-3 0,-1 1 0,14-7 0,-16 5 0,0 2 0,2 0 0,19-5 0,30 4 0,102 6 0,-57 2 0,-7-5 0,112 5 0,-148 7 0,-46-5 0,0-2 0,26 2 0,301-5 0,-163 0 0,-170 0 0,1 1 0,-2 2 0,1-1 0,0 1 0,0 1 0,16 6 0,-16-5 0,1 0 0,0-1 0,0 0 0,0-2 0,14 3 0,118 18 0,-66-11 0,-58-8 0,0 0 0,25 1 0,505-4 0,-263-3 0,-270 1 0,-1 0 0,34-9 0,-32 6 0,0 0 0,24 0 0,57 4 0,39-1 0,-17-21 0,21-3 0,-65 13 0,-56 8 0,0 0 0,23 0 0,-20 4 0,-1-1 0,1-1 0,-2-1 0,2-1 0,-1 0 0,37-15 0,108-52 0,-132 54 0,-26 15 0,-2-3 0,1 2 0,0-2 0,-1-1 0,0 1 0,1 0 0,-1-2 0,-1 1 0,-1-1 0,14-13 0,-21 20 0,0-1 0,0 1 0,1-1 0,-1 1 0,0-1 0,1 1 0,-1-1 0,0 1 0,1-1 0,-1 1 0,0-1 0,0 1 0,0-1 0,1 1 0,-1 0 0,0-1 0,0 1 0,0-1 0,0 0 0,0 1 0,0-1 0,0 0 0,0 1 0,0-1 0,-1 1 0,1-1 0,0 0 0,0 1 0,0 0 0,-1-1 0,-15-7 0,-31 6 0,42 2 0,-5 0 0,-28 0 0,1 1 0,-1 2 0,-47 10 0,-72 22 0,141-33 0,0 3 0,-28 11 0,31-11 0,1-1 0,0 1 0,-2-3 0,2 2 0,-18 0 0,10-2 0,0 0 0,0-2 0,0-1 0,-1-1 0,1 0 0,1-1 0,-1-2 0,1 0 0,-35-12 0,43 11 0,-1 3 0,0-1 0,0 2 0,-1-1 0,1 1 0,-25 0 0,0 2 0,-38 5 0,43-1 0,-55 17 0,-10 2 0,67-16 0,0 1 0,2 1 0,-1 1 0,-34 19 0,-54 19 0,91-43 0,0-1 0,1-1 0,-2-1 0,1-1 0,-47-5 0,-3 2 0,71 2 0,-26 0 0,-1-1 0,1-1 0,-47-10 0,-41-13 0,-25 1 0,110 19 0,0 2 0,0 0 0,-57 4 0,29 1 0,43-2 0,1 2 0,-30 8 0,28-6 0,-1 0 0,-20 0 0,18-2 0,-1 1 0,-24 6 0,-2 1 0,0 0 0,25-5 0,0-1 0,-41 1 0,52-5 0,-1 0 0,1-1 0,0-2 0,-25-5 0,33 6 0,0 1 0,1-2 0,-1 0 0,0 1 0,1-1 0,0 0 0,0 0 0,0-1 0,1 1 0,-1-1 0,1-1 0,-1 1 0,1-1 0,-3-4 0,6 9 0,1-1 0,-1 1 0,1-1 0,-1 0 0,1 1 0,0-1 0,0 0 0,0 1 0,0-1 0,0 1 0,-1 0 0,1-1 0,0 0 0,0 0 0,0 1 0,0-1 0,0 0 0,0 0 0,0 1 0,0-1 0,0 1 0,0 0 0,1-1 0,-1 0 0,0 0 0,0 1 0,0-1 0,0 0 0,1 0 0,19-8 0,31 4 0,-47 5 0,20-1 0,2-3 0,-2 1 0,37-12 0,-36 8 0,0 1 0,1 1 0,33-1 0,-26 6 0,-5 0 0,-1-1 0,1-2 0,33-6 0,-12-1 0,-37 9 0,-1-1 0,2 0 0,-1-2 0,-1 1 0,1-1 0,0-1 0,-2 1 0,2-2 0,16-11 0,22-11-236,-38 23-893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27:46.1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1 777 24575,'1104'0'0,"-1083"-2"0,0-1 0,0 0 0,0-3 0,-1 1 0,1-2 0,-2 0 0,26-14 0,56-18 0,-68 30 0,-1 0 0,-1-1 0,51-23 0,-70 25 0,-2-1 0,1 0 0,-1 0 0,0-2 0,-1 1 0,0-1 0,12-18 0,-9 13 0,-4 4 0,-1 0 0,-1-1 0,0 1 0,7-27 0,5-8 0,54-145 0,-52 135 0,-17 46 0,0 0 0,1-1 0,1 2 0,-1-2 0,1 2 0,1-1 0,1 1 0,0 0 0,11-14 0,-17 23 0,-1 1 0,0 0 0,1 0 0,-1-1 0,1 1 0,-1 0 0,0-1 0,0 1 0,1 0 0,-1-1 0,1 1 0,0 0 0,-1 0 0,1-1 0,-1 1 0,1 0 0,0 0 0,-1 0 0,1 0 0,-1 0 0,1 0 0,-1 0 0,0 0 0,1 0 0,-1 0 0,1 0 0,0 0 0,-1 0 0,1 1 0,0-1 0,8 17 0,-3 32 0,-5-41 0,8 58 0,-4-37 0,2 51 0,-7 376 0,1-493 0,3 1 0,1 0 0,1 0 0,17-48 0,-18 59 0,0 0 0,0-28 0,4-25 0,-5 48 0,-1-1 0,-2-37 0,1-18 0,-2 83 0,0 1 0,0 0 0,1 0 0,-1-1 0,1 2 0,0-2 0,-1 1 0,1 0 0,0 0 0,0 0 0,0 0 0,2-2 0,-2 3 0,-1 1 0,1-1 0,0 0 0,-1 0 0,0 1 0,1-1 0,0 1 0,0 0 0,0 0 0,0-1 0,0 1 0,0 0 0,-1-1 0,1 1 0,0 0 0,0 0 0,0 0 0,0-1 0,0 1 0,0 0 0,0 1 0,2-1 0,-1 1 0,0 0 0,0-1 0,0 1 0,1 0 0,-2 1 0,1-1 0,0 1 0,0-1 0,-1 0 0,1 1 0,0 0 0,0 0 0,-2-1 0,2 1 0,0 0 0,-1 0 0,0 0 0,0 0 0,-1 0 0,3 4 0,10 34 0,-1 1 0,-4 2 0,7 51 0,5 35 0,-10-47 0,-8-65 0,0 1 0,0-1 0,1 1 0,1 0 0,8 17 0,-7-20 0,-1 0 0,0 1 0,2 18 0,-4-20 0,0 0 0,2 0 0,-1 0 0,8 14 0,-7-65 0,-15-30 0,7 49 0,0-2 0,-1-26 0,4-221 0,2 125 0,0 135 0,-1-1 0,1 1 0,0 0 0,1-1 0,0 1 0,0 0 0,4-8 0,-5 14 0,-1 1 0,0-2 0,0 1 0,1 0 0,0 0 0,0-1 0,0 2 0,0-1 0,0 0 0,0 0 0,0 0 0,-1 0 0,1 0 0,0 1 0,0-1 0,1 1 0,-1 0 0,0-1 0,2 0 0,-1 1 0,-1 0 0,0 0 0,0 1 0,1-1 0,0 1 0,-1-1 0,0 0 0,0 0 0,1 1 0,-1 0 0,0 0 0,1 0 0,-2 0 0,1 0 0,1 0 0,-1-1 0,0 1 0,0 1 0,0-1 0,-1 0 0,2 2 0,17 25 0,-3 0 0,0 0 0,-1 1 0,12 37 0,-20-49 0,16 30 0,5 17 0,-3 28 0,-16-50 0,21 51 0,-25-83 0,-1 1 0,1-1 0,0 1 0,2-1 0,-1-1 0,1 1 0,0-1 0,1-1 0,13 13 0,-20-21 0,-1 1 0,0 0 0,0-1 0,1 1 0,-1-1 0,1 1 0,0-1 0,-1 1 0,1-1 0,0 1 0,0-1 0,-1 0 0,1 1 0,0-1 0,-1 0 0,0 0 0,1 0 0,0 0 0,0 0 0,0 0 0,-1 0 0,1 0 0,0 0 0,0 0 0,-1 0 0,0 0 0,1 0 0,0 0 0,0-1 0,-1 1 0,1 0 0,0 0 0,0-1 0,0 0 0,0-1 0,0 0 0,1 1 0,-1-1 0,0 0 0,0 0 0,-1 0 0,0 0 0,1 0 0,0 0 0,-1 0 0,1-4 0,0-4 0,-1 0 0,0 1 0,0-1 0,-3-14 0,-6-22 0,-6-62 0,4 40 0,7 45 0,0-3 0,0-25 0,-1-6 0,5 57 0,0 0 0,0 0 0,0 0 0,0 0 0,0 0 0,0 0 0,0 0 0,0 0 0,0-1 0,0 1 0,0 0 0,0 0 0,0 0 0,0 0 0,0 0 0,0-1 0,0 1 0,0 0 0,0 0 0,0 0 0,0 0 0,0 0 0,0-1 0,0 1 0,0 0 0,0 0 0,0 0 0,0 0 0,0 0 0,0 0 0,0-1 0,0 1 0,1 0 0,-1 0 0,0 0 0,0 0 0,0 0 0,0 0 0,0 0 0,0 0 0,0 0 0,0-1 0,0 1 0,0 0 0,0 0 0,0 0 0,0 0 0,0 0 0,1 0 0,-1 0 0,0 0 0,0 0 0,0 0 0,0 0 0,0 0 0,1 0 0,-1 0 0,0 0 0,0 0 0,0 0 0,1 1 0,7 8 0,8 14 0,5 14 0,25 60 0,-27-55 0,-10-24 0,-2 1 0,0-1 0,6 22 0,-10-26 0,1 0 0,1-1 0,-1 0 0,3 0 0,-1 0 0,1 0 0,0-1 0,1-1 0,12 16 0,-20-27 0,0 1 0,1-1 0,-1 0 0,0 0 0,1 1 0,-1-1 0,0 0 0,0 1 0,0-1 0,0 1 0,1-1 0,-1 0 0,1 1 0,-1-1 0,0 0 0,1 0 0,-1 1 0,1-1 0,-1 0 0,1 0 0,-1 0 0,1 0 0,-1 1 0,1-1 0,-1 0 0,0 0 0,1 0 0,-1 0 0,1 0 0,-1 0 0,1 0 0,-1-1 0,1 1 0,-1 0 0,1 0 0,0-1 0,4-17 0,-9-26 0,-12-58 0,1 10 0,10 71 0,3-1 0,-1 0 0,1 0 0,2 0 0,3-26 0,-3 46 0,0 0 0,0 1 0,0-1 0,0 0 0,1 0 0,-1 1 0,1-1 0,-1 0 0,1 0 0,0 0 0,-1 1 0,1 0 0,0-1 0,0 0 0,0 1 0,0 0 0,1-1 0,-2 1 0,2-1 0,-1 1 0,1 1 0,-1-1 0,1 0 0,-1-1 0,1 1 0,-1 1 0,1-1 0,-1 0 0,1 1 0,3-1 0,-4 1 0,1 0 0,0 1 0,0-1 0,-1 0 0,1 0 0,0 1 0,0 0 0,-2-1 0,2 1 0,0 0 0,0 0 0,-1 0 0,0 0 0,0 0 0,1 0 0,-1 1 0,1-1 0,-2 1 0,1-2 0,0 2 0,0-1 0,0 1 0,0 0 0,0-1 0,0 0 0,-1 1 0,1 0 0,-1 0 0,0-1 0,0 1 0,1 2 0,7 39 0,-5-25 0,0-1 0,2 1 0,10 29 0,3 2 0,-14-35 0,1-1 0,-1-1 0,2 1 0,0 0 0,1-1 0,8 12 0,-13-22 0,1 1 0,-1-1 0,0 0 0,0 0 0,1 0 0,-1-1 0,1 1 0,-1 0 0,2 0 0,-1-1 0,-1-1 0,2 2 0,-2-1 0,2 0 0,-1-1 0,0 1 0,0 0 0,0-1 0,0 0 0,0 0 0,1 0 0,4-1 0,6-3 0,-1 2 0,1-3 0,-1 1 0,14-7 0,-16 5 0,0 2 0,2 0 0,19-5 0,30 4 0,102 6 0,-57 2 0,-7-5 0,112 5 0,-148 7 0,-46-5 0,0-2 0,26 2 0,301-5 0,-163 0 0,-170 0 0,1 1 0,-2 2 0,1-1 0,0 1 0,0 1 0,16 6 0,-16-5 0,1 0 0,0-1 0,0 0 0,0-2 0,14 3 0,118 18 0,-66-11 0,-58-8 0,0 0 0,25 1 0,505-4 0,-263-3 0,-270 1 0,-1 0 0,34-9 0,-32 6 0,0 0 0,24 0 0,57 4 0,39-1 0,-17-21 0,21-3 0,-65 13 0,-56 8 0,0 0 0,23 0 0,-20 4 0,-1-1 0,1-1 0,-2-1 0,2-1 0,-1 0 0,37-15 0,108-52 0,-132 54 0,-26 15 0,-2-3 0,1 2 0,0-2 0,-1-1 0,0 1 0,1 0 0,-1-2 0,-1 1 0,-1-1 0,14-13 0,-21 20 0,0-1 0,0 1 0,1-1 0,-1 1 0,0-1 0,1 1 0,-1-1 0,0 1 0,1-1 0,-1 1 0,0-1 0,0 1 0,0-1 0,1 1 0,-1 0 0,0-1 0,0 1 0,0-1 0,0 0 0,0 1 0,0-1 0,0 0 0,0 1 0,0-1 0,-1 1 0,1-1 0,0 0 0,0 1 0,0 0 0,-1-1 0,-15-7 0,-31 6 0,42 2 0,-5 0 0,-28 0 0,1 1 0,-1 2 0,-47 10 0,-72 22 0,141-33 0,0 3 0,-28 11 0,31-11 0,1-1 0,0 1 0,-2-3 0,2 2 0,-18 0 0,10-2 0,0 0 0,0-2 0,0-1 0,-1-1 0,1 0 0,1-1 0,-1-2 0,1 0 0,-35-12 0,43 11 0,-1 3 0,0-1 0,0 2 0,-1-1 0,1 1 0,-25 0 0,0 2 0,-38 5 0,43-1 0,-55 17 0,-10 2 0,67-16 0,0 1 0,2 1 0,-1 1 0,-34 19 0,-54 19 0,91-43 0,0-1 0,1-1 0,-2-1 0,1-1 0,-47-5 0,-3 2 0,71 2 0,-26 0 0,-1-1 0,1-1 0,-47-10 0,-41-13 0,-25 1 0,110 19 0,0 2 0,0 0 0,-57 4 0,29 1 0,43-2 0,1 2 0,-30 8 0,28-6 0,-1 0 0,-20 0 0,18-2 0,-1 1 0,-24 6 0,-2 1 0,0 0 0,25-5 0,0-1 0,-41 1 0,52-5 0,-1 0 0,1-1 0,0-2 0,-25-5 0,33 6 0,0 1 0,1-2 0,-1 0 0,0 1 0,1-1 0,0 0 0,0 0 0,0-1 0,1 1 0,-1-1 0,1-1 0,-1 1 0,1-1 0,-3-4 0,6 9 0,1-1 0,-1 1 0,1-1 0,-1 0 0,1 1 0,0-1 0,0 0 0,0 1 0,0-1 0,0 1 0,-1 0 0,1-1 0,0 0 0,0 0 0,0 1 0,0-1 0,0 0 0,0 0 0,0 1 0,0-1 0,0 1 0,0 0 0,1-1 0,-1 0 0,0 0 0,0 1 0,0-1 0,0 0 0,1 0 0,19-8 0,31 4 0,-47 5 0,20-1 0,2-3 0,-2 1 0,37-12 0,-36 8 0,0 1 0,1 1 0,33-1 0,-26 6 0,-5 0 0,-1-1 0,1-2 0,33-6 0,-12-1 0,-37 9 0,-1-1 0,2 0 0,-1-2 0,-1 1 0,1-1 0,0-1 0,-2 1 0,2-2 0,16-11 0,22-11-236,-38 23-893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27:46.1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1 886 24575,'1258'0'0,"-1234"-3"0,0 0 0,0-1 0,0-2 0,-1 0 0,1-2 0,-2 0 0,29-16 0,64-20 0,-77 33 0,-2 1 0,-1-1 0,59-27 0,-81 29 0,-1-1 0,1-1 0,-2 1 0,0-2 0,0 0 0,-1 0 0,14-21 0,-11 14 0,-4 6 0,-1-1 0,-1-1 0,0 1 0,8-30 0,5-9 0,62-166 0,-59 154 0,-19 52 0,-1 0 0,2 0 0,0 1 0,0-1 0,1 1 0,1 0 0,0 0 0,1 1 0,13-16 0,-20 26 0,-1 1 0,0-1 0,1 1 0,-1-1 0,1 1 0,-1 0 0,1-1 0,-1 1 0,1 0 0,-1-1 0,1 1 0,0 0 0,-1 0 0,1-1 0,-1 1 0,1 0 0,0 0 0,-1 0 0,1 0 0,-1 0 0,1 0 0,0 0 0,-1 0 0,1 0 0,-1 0 0,1 0 0,0 0 0,-1 0 0,1 1 0,0-1 0,10 19 0,-5 37 0,-5-47 0,10 67 0,-5-43 0,2 58 0,-9 429 0,3-562 0,2 1 0,2-1 0,1 1 0,19-54 0,-20 66 0,-1 1 0,1-33 0,4-28 0,-5 55 0,-2-1 0,-2-43 0,2-20 0,-3 95 0,0 1 0,0-1 0,1 1 0,-1-1 0,1 1 0,0-1 0,-1 1 0,1-1 0,0 1 0,1 0 0,-1 0 0,2-3 0,-2 4 0,-1 1 0,1-1 0,0 0 0,0 0 0,-1 1 0,1-1 0,0 1 0,0-1 0,0 1 0,0-1 0,0 1 0,0 0 0,0-1 0,0 1 0,0 0 0,0 0 0,0 0 0,0-1 0,0 1 0,0 0 0,1 1 0,1-1 0,-1 1 0,1 0 0,-1 0 0,0 0 0,1 0 0,-1 1 0,0-1 0,0 1 0,0-1 0,0 1 0,0 0 0,0 0 0,0 0 0,-1 0 0,1 0 0,0 0 0,-1 0 0,0 1 0,0-1 0,0 0 0,2 5 0,12 39 0,-2 1 0,-3 1 0,7 60 0,5 39 0,-10-54 0,-10-73 0,0 0 0,1 0 0,0 0 0,2 0 0,8 20 0,-7-23 0,-1 1 0,-1 0 0,3 21 0,-5-23 0,1-1 0,1 1 0,0 0 0,8 16 0,-7-74 0,-18-34 0,8 55 0,1-1 0,-2-31 0,5-251 0,2 142 0,0 154 0,-1-1 0,1 1 0,1 0 0,0-1 0,0 1 0,0 0 0,5-9 0,-6 16 0,-1 0 0,1-1 0,-1 1 0,1 0 0,0 0 0,0-1 0,0 1 0,0 0 0,0 0 0,0 0 0,0 0 0,0 0 0,0 0 0,0 1 0,0-1 0,1 0 0,-1 1 0,0-1 0,3 0 0,-2 1 0,-1 0 0,1 0 0,-1 1 0,1-1 0,0 1 0,-1-1 0,1 1 0,-1-1 0,1 1 0,-1 0 0,0 0 0,1 0 0,-1 0 0,0 0 0,1 0 0,-1 0 0,0 0 0,0 1 0,0-1 0,0 0 0,1 3 0,19 27 0,-2 1 0,-1 0 0,-1 1 0,14 43 0,-23-57 0,18 35 0,6 19 0,-4 31 0,-17-56 0,23 58 0,-29-94 0,0 0 0,1 0 0,0 0 0,1-1 0,0 0 0,1 0 0,0-1 0,1 0 0,15 14 0,-23-24 0,-1 1 0,1 0 0,-1-1 0,1 1 0,-1-1 0,1 1 0,0-1 0,-1 1 0,1-1 0,0 1 0,0-1 0,-1 0 0,1 1 0,0-1 0,0 0 0,-1 0 0,1 0 0,0 0 0,0 1 0,0-1 0,-1 0 0,1 0 0,0 0 0,0-1 0,0 1 0,-1 0 0,1 0 0,0 0 0,0-1 0,-1 1 0,1 0 0,0 0 0,0-1 0,1 0 0,-1-1 0,0 0 0,1 0 0,-1 0 0,0 0 0,0-1 0,0 1 0,-1 0 0,1 0 0,0-1 0,-1 1 0,1-5 0,0-4 0,-1 0 0,0 0 0,0 0 0,-3-17 0,-8-24 0,-6-71 0,5 46 0,7 50 0,1-2 0,-1-29 0,-1-7 0,6 65 0,0 0 0,0-1 0,0 1 0,0 0 0,0 0 0,0 0 0,0 0 0,0 0 0,0-1 0,0 1 0,0 0 0,0 0 0,0 0 0,0 0 0,0 0 0,0-1 0,0 1 0,0 0 0,0 0 0,0 0 0,0 0 0,0 0 0,0-1 0,0 1 0,0 0 0,0 0 0,0 0 0,0 0 0,0 0 0,0 0 0,0-1 0,0 1 0,1 0 0,-1 0 0,0 0 0,0 0 0,0 0 0,0 0 0,0 0 0,0 0 0,0 0 0,1-1 0,-1 1 0,0 0 0,0 0 0,0 0 0,0 0 0,0 0 0,1 0 0,-1 0 0,0 0 0,0 0 0,0 0 0,0 0 0,0 0 0,1 0 0,-1 0 0,0 0 0,0 0 0,0 0 0,1 1 0,8 9 0,9 16 0,6 17 0,29 67 0,-32-62 0,-11-27 0,-1 0 0,-1 0 0,6 24 0,-10-29 0,0 0 0,2-1 0,-1 0 0,2 0 0,0 0 0,1-1 0,0 0 0,1-1 0,14 17 0,-23-30 0,0 1 0,1-1 0,-1 1 0,0-1 0,1 1 0,-1-1 0,0 0 0,1 1 0,-1-1 0,0 1 0,1-1 0,-1 0 0,1 1 0,-1-1 0,0 0 0,1 0 0,-1 1 0,1-1 0,-1 0 0,1 0 0,-1 0 0,1 0 0,-1 1 0,1-1 0,0 0 0,-1 0 0,1 0 0,-1 0 0,1 0 0,-1 0 0,1 0 0,-1-1 0,1 1 0,-1 0 0,1 0 0,0-1 0,5-20 0,-10-29 0,-15-66 0,2 11 0,12 81 0,2-1 0,0 0 0,1 0 0,2 0 0,3-30 0,-3 53 0,0 0 0,0 0 0,0 0 0,0 0 0,1 0 0,-1 0 0,1 0 0,-1 0 0,1 0 0,0 0 0,0 0 0,0 1 0,0-1 0,0 0 0,0 1 0,0-1 0,1 0 0,-1 1 0,1-1 0,-1 1 0,1 0 0,-1 0 0,1 0 0,0-1 0,0 1 0,-1 1 0,1-1 0,0 0 0,0 0 0,3 0 0,-3 1 0,0 0 0,0 1 0,0-1 0,0 1 0,0-1 0,0 1 0,0 0 0,-1-1 0,1 1 0,0 0 0,0 0 0,-1 0 0,1 1 0,-1-1 0,1 0 0,-1 1 0,1-1 0,-1 1 0,0-1 0,0 1 0,0-1 0,0 1 0,0 0 0,0 0 0,0-1 0,-1 1 0,1 0 0,0 0 0,-1 0 0,0 0 0,1 3 0,8 43 0,-6-27 0,1-1 0,1 0 0,13 33 0,2 3 0,-15-40 0,0-1 0,0-1 0,2 1 0,0-1 0,0 0 0,11 13 0,-16-24 0,1 0 0,-1-1 0,1 1 0,-1-1 0,1 0 0,0 0 0,0 0 0,0 0 0,1 0 0,-1-1 0,0 0 0,1 1 0,-1-1 0,1 0 0,-1-1 0,1 1 0,-1 0 0,1-1 0,-1 0 0,1 0 0,0 0 0,5-1 0,7-3 0,-1 1 0,1-2 0,-1 0 0,16-8 0,-19 7 0,1 1 0,1 0 0,23-5 0,34 5 0,116 6 0,-65 2 0,-8-5 0,127 5 0,-168 9 0,-52-7 0,-1-1 0,30 1 0,344-4 0,-187-2 0,-193 2 0,0 0 0,-1 2 0,1-1 0,-1 2 0,1 0 0,18 8 0,-18-6 0,1-1 0,-1 0 0,1-1 0,0-1 0,16 2 0,134 21 0,-75-12 0,-66-9 0,0-1 0,28 2 0,577-5 0,-301-3 0,-308 1 0,0-1 0,38-9 0,-37 6 0,1 1 0,27-1 0,65 6 0,45-3 0,-21-23 0,26-3 0,-75 14 0,-64 9 0,0 1 0,26-1 0,-23 5 0,0-1 0,0-1 0,-1-1 0,1-2 0,-1 0 0,43-16 0,122-60 0,-149 62 0,-31 16 0,-1-2 0,0 1 0,0-2 0,0 0 0,-1 0 0,1 0 0,-1-2 0,-1 1 0,0-1 0,14-15 0,-23 23 0,1-1 0,-1 1 0,1-1 0,-1 1 0,0-1 0,1 1 0,-1-1 0,0 1 0,1-1 0,-1 1 0,0-1 0,0 1 0,0-1 0,1 0 0,-1 1 0,0-1 0,0 1 0,0-1 0,0 0 0,0 1 0,0-1 0,0 0 0,0 1 0,0-1 0,-1 1 0,1-1 0,0 0 0,0 1 0,0-1 0,-1 0 0,-18-8 0,-34 7 0,47 2 0,-5 0 0,-32 0 0,0 1 0,0 3 0,-54 10 0,-82 26 0,161-37 0,0 2 0,-33 13 0,37-12 0,0-1 0,0 0 0,-1-2 0,1 1 0,-20 1 0,11-3 0,0 0 0,0-2 0,0-1 0,0-1 0,0 0 0,1-2 0,-1-1 0,1-1 0,-39-14 0,48 14 0,0 2 0,-1 0 0,0 1 0,0 0 0,0 1 0,-28-1 0,0 3 0,-44 6 0,50-1 0,-64 19 0,-10 2 0,76-18 0,0 1 0,1 1 0,1 2 0,-40 20 0,-62 23 0,105-49 0,-1-1 0,1-2 0,-1-1 0,0-1 0,-53-5 0,-4 1 0,82 3 0,-31 0 0,0-1 0,0-1 0,-53-12 0,-46-14 0,-29 1 0,125 21 0,0 2 0,0 1 0,-64 4 0,32 1 0,50-1 0,0 1 0,-34 9 0,32-6 0,0-1 0,-24 1 0,20-3 0,0 1 0,-28 8 0,-1 0 0,-1 0 0,28-5 0,0-1 0,-46 1 0,59-6 0,-1-1 0,1 0 0,0-2 0,-28-6 0,37 7 0,0 0 0,1-1 0,0 0 0,-1 0 0,1 0 0,0 0 0,1-1 0,-1 0 0,1 0 0,0-1 0,0 0 0,0 0 0,0 0 0,-3-6 0,7 11 0,1-1 0,-1 1 0,1-1 0,-1 0 0,1 1 0,0-1 0,-1 0 0,1 1 0,0-1 0,0 0 0,-1 1 0,1-1 0,0 0 0,0 0 0,0 1 0,0-1 0,0 0 0,0 0 0,0 1 0,0-1 0,0 0 0,0 1 0,1-1 0,-1 0 0,0 0 0,0 1 0,1-1 0,-1 0 0,1 0 0,22-10 0,35 6 0,-54 5 0,24-2 0,1-2 0,-1 0 0,41-13 0,-40 9 0,-1 2 0,2 0 0,37-1 0,-30 7 0,-5 0 0,-1-1 0,1-2 0,38-8 0,-15 0 0,-41 10 0,-1-1 0,1-1 0,0-1 0,-1 0 0,1 0 0,-1-2 0,-1 1 0,1-2 0,19-12 0,25-13-236,-43 26-893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27:46.1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1 886 24575,'1258'0'0,"-1234"-3"0,0 0 0,0-1 0,0-2 0,-1 0 0,1-2 0,-2 0 0,29-16 0,64-20 0,-77 33 0,-2 1 0,-1-1 0,59-27 0,-81 29 0,-1-1 0,1-1 0,-2 1 0,0-2 0,0 0 0,-1 0 0,14-21 0,-11 14 0,-4 6 0,-1-1 0,-1-1 0,0 1 0,8-30 0,5-9 0,62-166 0,-59 154 0,-19 52 0,-1 0 0,2 0 0,0 1 0,0-1 0,1 1 0,1 0 0,0 0 0,1 1 0,13-16 0,-20 26 0,-1 1 0,0-1 0,1 1 0,-1-1 0,1 1 0,-1 0 0,1-1 0,-1 1 0,1 0 0,-1-1 0,1 1 0,0 0 0,-1 0 0,1-1 0,-1 1 0,1 0 0,0 0 0,-1 0 0,1 0 0,-1 0 0,1 0 0,0 0 0,-1 0 0,1 0 0,-1 0 0,1 0 0,0 0 0,-1 0 0,1 1 0,0-1 0,10 19 0,-5 37 0,-5-47 0,10 67 0,-5-43 0,2 58 0,-9 429 0,3-562 0,2 1 0,2-1 0,1 1 0,19-54 0,-20 66 0,-1 1 0,1-33 0,4-28 0,-5 55 0,-2-1 0,-2-43 0,2-20 0,-3 95 0,0 1 0,0-1 0,1 1 0,-1-1 0,1 1 0,0-1 0,-1 1 0,1-1 0,0 1 0,1 0 0,-1 0 0,2-3 0,-2 4 0,-1 1 0,1-1 0,0 0 0,0 0 0,-1 1 0,1-1 0,0 1 0,0-1 0,0 1 0,0-1 0,0 1 0,0 0 0,0-1 0,0 1 0,0 0 0,0 0 0,0 0 0,0-1 0,0 1 0,0 0 0,1 1 0,1-1 0,-1 1 0,1 0 0,-1 0 0,0 0 0,1 0 0,-1 1 0,0-1 0,0 1 0,0-1 0,0 1 0,0 0 0,0 0 0,0 0 0,-1 0 0,1 0 0,0 0 0,-1 0 0,0 1 0,0-1 0,0 0 0,2 5 0,12 39 0,-2 1 0,-3 1 0,7 60 0,5 39 0,-10-54 0,-10-73 0,0 0 0,1 0 0,0 0 0,2 0 0,8 20 0,-7-23 0,-1 1 0,-1 0 0,3 21 0,-5-23 0,1-1 0,1 1 0,0 0 0,8 16 0,-7-74 0,-18-34 0,8 55 0,1-1 0,-2-31 0,5-251 0,2 142 0,0 154 0,-1-1 0,1 1 0,1 0 0,0-1 0,0 1 0,0 0 0,5-9 0,-6 16 0,-1 0 0,1-1 0,-1 1 0,1 0 0,0 0 0,0-1 0,0 1 0,0 0 0,0 0 0,0 0 0,0 0 0,0 0 0,0 0 0,0 1 0,0-1 0,1 0 0,-1 1 0,0-1 0,3 0 0,-2 1 0,-1 0 0,1 0 0,-1 1 0,1-1 0,0 1 0,-1-1 0,1 1 0,-1-1 0,1 1 0,-1 0 0,0 0 0,1 0 0,-1 0 0,0 0 0,1 0 0,-1 0 0,0 0 0,0 1 0,0-1 0,0 0 0,1 3 0,19 27 0,-2 1 0,-1 0 0,-1 1 0,14 43 0,-23-57 0,18 35 0,6 19 0,-4 31 0,-17-56 0,23 58 0,-29-94 0,0 0 0,1 0 0,0 0 0,1-1 0,0 0 0,1 0 0,0-1 0,1 0 0,15 14 0,-23-24 0,-1 1 0,1 0 0,-1-1 0,1 1 0,-1-1 0,1 1 0,0-1 0,-1 1 0,1-1 0,0 1 0,0-1 0,-1 0 0,1 1 0,0-1 0,0 0 0,-1 0 0,1 0 0,0 0 0,0 1 0,0-1 0,-1 0 0,1 0 0,0 0 0,0-1 0,0 1 0,-1 0 0,1 0 0,0 0 0,0-1 0,-1 1 0,1 0 0,0 0 0,0-1 0,1 0 0,-1-1 0,0 0 0,1 0 0,-1 0 0,0 0 0,0-1 0,0 1 0,-1 0 0,1 0 0,0-1 0,-1 1 0,1-5 0,0-4 0,-1 0 0,0 0 0,0 0 0,-3-17 0,-8-24 0,-6-71 0,5 46 0,7 50 0,1-2 0,-1-29 0,-1-7 0,6 65 0,0 0 0,0-1 0,0 1 0,0 0 0,0 0 0,0 0 0,0 0 0,0 0 0,0-1 0,0 1 0,0 0 0,0 0 0,0 0 0,0 0 0,0 0 0,0-1 0,0 1 0,0 0 0,0 0 0,0 0 0,0 0 0,0 0 0,0-1 0,0 1 0,0 0 0,0 0 0,0 0 0,0 0 0,0 0 0,0 0 0,0-1 0,0 1 0,1 0 0,-1 0 0,0 0 0,0 0 0,0 0 0,0 0 0,0 0 0,0 0 0,0 0 0,1-1 0,-1 1 0,0 0 0,0 0 0,0 0 0,0 0 0,0 0 0,1 0 0,-1 0 0,0 0 0,0 0 0,0 0 0,0 0 0,0 0 0,1 0 0,-1 0 0,0 0 0,0 0 0,0 0 0,1 1 0,8 9 0,9 16 0,6 17 0,29 67 0,-32-62 0,-11-27 0,-1 0 0,-1 0 0,6 24 0,-10-29 0,0 0 0,2-1 0,-1 0 0,2 0 0,0 0 0,1-1 0,0 0 0,1-1 0,14 17 0,-23-30 0,0 1 0,1-1 0,-1 1 0,0-1 0,1 1 0,-1-1 0,0 0 0,1 1 0,-1-1 0,0 1 0,1-1 0,-1 0 0,1 1 0,-1-1 0,0 0 0,1 0 0,-1 1 0,1-1 0,-1 0 0,1 0 0,-1 0 0,1 0 0,-1 1 0,1-1 0,0 0 0,-1 0 0,1 0 0,-1 0 0,1 0 0,-1 0 0,1 0 0,-1-1 0,1 1 0,-1 0 0,1 0 0,0-1 0,5-20 0,-10-29 0,-15-66 0,2 11 0,12 81 0,2-1 0,0 0 0,1 0 0,2 0 0,3-30 0,-3 53 0,0 0 0,0 0 0,0 0 0,0 0 0,1 0 0,-1 0 0,1 0 0,-1 0 0,1 0 0,0 0 0,0 0 0,0 1 0,0-1 0,0 0 0,0 1 0,0-1 0,1 0 0,-1 1 0,1-1 0,-1 1 0,1 0 0,-1 0 0,1 0 0,0-1 0,0 1 0,-1 1 0,1-1 0,0 0 0,0 0 0,3 0 0,-3 1 0,0 0 0,0 1 0,0-1 0,0 1 0,0-1 0,0 1 0,0 0 0,-1-1 0,1 1 0,0 0 0,0 0 0,-1 0 0,1 1 0,-1-1 0,1 0 0,-1 1 0,1-1 0,-1 1 0,0-1 0,0 1 0,0-1 0,0 1 0,0 0 0,0 0 0,0-1 0,-1 1 0,1 0 0,0 0 0,-1 0 0,0 0 0,1 3 0,8 43 0,-6-27 0,1-1 0,1 0 0,13 33 0,2 3 0,-15-40 0,0-1 0,0-1 0,2 1 0,0-1 0,0 0 0,11 13 0,-16-24 0,1 0 0,-1-1 0,1 1 0,-1-1 0,1 0 0,0 0 0,0 0 0,0 0 0,1 0 0,-1-1 0,0 0 0,1 1 0,-1-1 0,1 0 0,-1-1 0,1 1 0,-1 0 0,1-1 0,-1 0 0,1 0 0,0 0 0,5-1 0,7-3 0,-1 1 0,1-2 0,-1 0 0,16-8 0,-19 7 0,1 1 0,1 0 0,23-5 0,34 5 0,116 6 0,-65 2 0,-8-5 0,127 5 0,-168 9 0,-52-7 0,-1-1 0,30 1 0,344-4 0,-187-2 0,-193 2 0,0 0 0,-1 2 0,1-1 0,-1 2 0,1 0 0,18 8 0,-18-6 0,1-1 0,-1 0 0,1-1 0,0-1 0,16 2 0,134 21 0,-75-12 0,-66-9 0,0-1 0,28 2 0,577-5 0,-301-3 0,-308 1 0,0-1 0,38-9 0,-37 6 0,1 1 0,27-1 0,65 6 0,45-3 0,-21-23 0,26-3 0,-75 14 0,-64 9 0,0 1 0,26-1 0,-23 5 0,0-1 0,0-1 0,-1-1 0,1-2 0,-1 0 0,43-16 0,122-60 0,-149 62 0,-31 16 0,-1-2 0,0 1 0,0-2 0,0 0 0,-1 0 0,1 0 0,-1-2 0,-1 1 0,0-1 0,14-15 0,-23 23 0,1-1 0,-1 1 0,1-1 0,-1 1 0,0-1 0,1 1 0,-1-1 0,0 1 0,1-1 0,-1 1 0,0-1 0,0 1 0,0-1 0,1 0 0,-1 1 0,0-1 0,0 1 0,0-1 0,0 0 0,0 1 0,0-1 0,0 0 0,0 1 0,0-1 0,-1 1 0,1-1 0,0 0 0,0 1 0,0-1 0,-1 0 0,-18-8 0,-34 7 0,47 2 0,-5 0 0,-32 0 0,0 1 0,0 3 0,-54 10 0,-82 26 0,161-37 0,0 2 0,-33 13 0,37-12 0,0-1 0,0 0 0,-1-2 0,1 1 0,-20 1 0,11-3 0,0 0 0,0-2 0,0-1 0,0-1 0,0 0 0,1-2 0,-1-1 0,1-1 0,-39-14 0,48 14 0,0 2 0,-1 0 0,0 1 0,0 0 0,0 1 0,-28-1 0,0 3 0,-44 6 0,50-1 0,-64 19 0,-10 2 0,76-18 0,0 1 0,1 1 0,1 2 0,-40 20 0,-62 23 0,105-49 0,-1-1 0,1-2 0,-1-1 0,0-1 0,-53-5 0,-4 1 0,82 3 0,-31 0 0,0-1 0,0-1 0,-53-12 0,-46-14 0,-29 1 0,125 21 0,0 2 0,0 1 0,-64 4 0,32 1 0,50-1 0,0 1 0,-34 9 0,32-6 0,0-1 0,-24 1 0,20-3 0,0 1 0,-28 8 0,-1 0 0,-1 0 0,28-5 0,0-1 0,-46 1 0,59-6 0,-1-1 0,1 0 0,0-2 0,-28-6 0,37 7 0,0 0 0,1-1 0,0 0 0,-1 0 0,1 0 0,0 0 0,1-1 0,-1 0 0,1 0 0,0-1 0,0 0 0,0 0 0,0 0 0,-3-6 0,7 11 0,1-1 0,-1 1 0,1-1 0,-1 0 0,1 1 0,0-1 0,-1 0 0,1 1 0,0-1 0,0 0 0,-1 1 0,1-1 0,0 0 0,0 0 0,0 1 0,0-1 0,0 0 0,0 0 0,0 1 0,0-1 0,0 0 0,0 1 0,1-1 0,-1 0 0,0 0 0,0 1 0,1-1 0,-1 0 0,1 0 0,22-10 0,35 6 0,-54 5 0,24-2 0,1-2 0,-1 0 0,41-13 0,-40 9 0,-1 2 0,2 0 0,37-1 0,-30 7 0,-5 0 0,-1-1 0,1-2 0,38-8 0,-15 0 0,-41 10 0,-1-1 0,1-1 0,0-1 0,-1 0 0,1 0 0,-1-2 0,-1 1 0,1-2 0,19-12 0,25-13-236,-43 26-893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C0A4D-5165-4AEB-97A5-B44CC77E9EF6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7907B-CB9A-4EEB-8ACE-6091501E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91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7907B-CB9A-4EEB-8ACE-6091501EB66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58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7907B-CB9A-4EEB-8ACE-6091501EB6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39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7907B-CB9A-4EEB-8ACE-6091501EB6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81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7907B-CB9A-4EEB-8ACE-6091501EB6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38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7907B-CB9A-4EEB-8ACE-6091501EB6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10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7907B-CB9A-4EEB-8ACE-6091501EB6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13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7907B-CB9A-4EEB-8ACE-6091501EB6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55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7907B-CB9A-4EEB-8ACE-6091501EB6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83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7907B-CB9A-4EEB-8ACE-6091501EB6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47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7907B-CB9A-4EEB-8ACE-6091501EB6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23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7907B-CB9A-4EEB-8ACE-6091501EB6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95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7907B-CB9A-4EEB-8ACE-6091501EB66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621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7907B-CB9A-4EEB-8ACE-6091501EB6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617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7907B-CB9A-4EEB-8ACE-6091501EB6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76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7907B-CB9A-4EEB-8ACE-6091501EB66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808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7907B-CB9A-4EEB-8ACE-6091501EB66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27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7907B-CB9A-4EEB-8ACE-6091501EB66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26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7907B-CB9A-4EEB-8ACE-6091501EB66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11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7907B-CB9A-4EEB-8ACE-6091501EB66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99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7907B-CB9A-4EEB-8ACE-6091501EB66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85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7907B-CB9A-4EEB-8ACE-6091501EB66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155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594-3D01-4062-B660-6E54392868E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8AE4-735B-425A-A2C0-FB148D17858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06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594-3D01-4062-B660-6E54392868E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8AE4-735B-425A-A2C0-FB148D178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6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594-3D01-4062-B660-6E54392868E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8AE4-735B-425A-A2C0-FB148D178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5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594-3D01-4062-B660-6E54392868E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8AE4-735B-425A-A2C0-FB148D178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3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594-3D01-4062-B660-6E54392868E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8AE4-735B-425A-A2C0-FB148D17858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3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594-3D01-4062-B660-6E54392868E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8AE4-735B-425A-A2C0-FB148D178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2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594-3D01-4062-B660-6E54392868E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8AE4-735B-425A-A2C0-FB148D178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0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594-3D01-4062-B660-6E54392868E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8AE4-735B-425A-A2C0-FB148D178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4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594-3D01-4062-B660-6E54392868E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8AE4-735B-425A-A2C0-FB148D178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6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255594-3D01-4062-B660-6E54392868E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DC8AE4-735B-425A-A2C0-FB148D178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7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5594-3D01-4062-B660-6E54392868E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8AE4-735B-425A-A2C0-FB148D178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3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255594-3D01-4062-B660-6E54392868E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DC8AE4-735B-425A-A2C0-FB148D17858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75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customXml" Target="../ink/ink5.xml"/><Relationship Id="rId7" Type="http://schemas.openxmlformats.org/officeDocument/2006/relationships/diagramQuickStyle" Target="../diagrams/quickStyle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31.png"/><Relationship Id="rId9" Type="http://schemas.microsoft.com/office/2007/relationships/diagramDrawing" Target="../diagrams/drawing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customXml" Target="../ink/ink6.xml"/><Relationship Id="rId7" Type="http://schemas.openxmlformats.org/officeDocument/2006/relationships/diagramQuickStyle" Target="../diagrams/quickStyle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31.png"/><Relationship Id="rId9" Type="http://schemas.microsoft.com/office/2007/relationships/diagramDrawing" Target="../diagrams/drawing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3" Type="http://schemas.openxmlformats.org/officeDocument/2006/relationships/customXml" Target="../ink/ink7.xml"/><Relationship Id="rId7" Type="http://schemas.openxmlformats.org/officeDocument/2006/relationships/diagramQuickStyle" Target="../diagrams/quickStyle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1.xml"/><Relationship Id="rId5" Type="http://schemas.openxmlformats.org/officeDocument/2006/relationships/diagramData" Target="../diagrams/data11.xml"/><Relationship Id="rId4" Type="http://schemas.openxmlformats.org/officeDocument/2006/relationships/image" Target="../media/image31.png"/><Relationship Id="rId9" Type="http://schemas.microsoft.com/office/2007/relationships/diagramDrawing" Target="../diagrams/drawin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3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customXml" Target="../ink/ink1.xml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2.xml"/><Relationship Id="rId3" Type="http://schemas.openxmlformats.org/officeDocument/2006/relationships/customXml" Target="../ink/ink14.xml"/><Relationship Id="rId7" Type="http://schemas.openxmlformats.org/officeDocument/2006/relationships/diagramQuickStyle" Target="../diagrams/quickStyle1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2.xml"/><Relationship Id="rId5" Type="http://schemas.openxmlformats.org/officeDocument/2006/relationships/diagramData" Target="../diagrams/data12.xml"/><Relationship Id="rId4" Type="http://schemas.openxmlformats.org/officeDocument/2006/relationships/image" Target="../media/image3.png"/><Relationship Id="rId9" Type="http://schemas.microsoft.com/office/2007/relationships/diagramDrawing" Target="../diagrams/drawing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3.xml"/><Relationship Id="rId3" Type="http://schemas.openxmlformats.org/officeDocument/2006/relationships/customXml" Target="../ink/ink15.xml"/><Relationship Id="rId7" Type="http://schemas.openxmlformats.org/officeDocument/2006/relationships/diagramQuickStyle" Target="../diagrams/quickStyle1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3.xml"/><Relationship Id="rId5" Type="http://schemas.openxmlformats.org/officeDocument/2006/relationships/diagramData" Target="../diagrams/data13.xml"/><Relationship Id="rId4" Type="http://schemas.openxmlformats.org/officeDocument/2006/relationships/image" Target="../media/image38.png"/><Relationship Id="rId9" Type="http://schemas.microsoft.com/office/2007/relationships/diagramDrawing" Target="../diagrams/drawing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4.xml"/><Relationship Id="rId13" Type="http://schemas.openxmlformats.org/officeDocument/2006/relationships/diagramColors" Target="../diagrams/colors15.xml"/><Relationship Id="rId3" Type="http://schemas.openxmlformats.org/officeDocument/2006/relationships/customXml" Target="../ink/ink16.xml"/><Relationship Id="rId7" Type="http://schemas.openxmlformats.org/officeDocument/2006/relationships/diagramQuickStyle" Target="../diagrams/quickStyle14.xml"/><Relationship Id="rId12" Type="http://schemas.openxmlformats.org/officeDocument/2006/relationships/diagramQuickStyle" Target="../diagrams/quickStyle1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4.xml"/><Relationship Id="rId11" Type="http://schemas.openxmlformats.org/officeDocument/2006/relationships/diagramLayout" Target="../diagrams/layout15.xml"/><Relationship Id="rId5" Type="http://schemas.openxmlformats.org/officeDocument/2006/relationships/diagramData" Target="../diagrams/data14.xml"/><Relationship Id="rId10" Type="http://schemas.openxmlformats.org/officeDocument/2006/relationships/diagramData" Target="../diagrams/data15.xml"/><Relationship Id="rId4" Type="http://schemas.openxmlformats.org/officeDocument/2006/relationships/image" Target="../media/image52.png"/><Relationship Id="rId9" Type="http://schemas.microsoft.com/office/2007/relationships/diagramDrawing" Target="../diagrams/drawing14.xml"/><Relationship Id="rId14" Type="http://schemas.microsoft.com/office/2007/relationships/diagramDrawing" Target="../diagrams/drawing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c.oup.com/eurheartj/article/35/30/2010/467191" TargetMode="External"/><Relationship Id="rId2" Type="http://schemas.openxmlformats.org/officeDocument/2006/relationships/hyperlink" Target="https://doi.org/10.1007/s42979-020-00305-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371/journal.pone.0174944" TargetMode="External"/><Relationship Id="rId4" Type="http://schemas.openxmlformats.org/officeDocument/2006/relationships/hyperlink" Target="https://doi.org/10.1109/COMITCon.2019.8862451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customXml" Target="../ink/ink2.xml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8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customXml" Target="../ink/ink3.xml"/><Relationship Id="rId7" Type="http://schemas.openxmlformats.org/officeDocument/2006/relationships/diagramQuickStyle" Target="../diagrams/quickStyl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31.png"/><Relationship Id="rId9" Type="http://schemas.microsoft.com/office/2007/relationships/diagramDrawing" Target="../diagrams/drawing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24B98F6-E719-474A-A402-DDD86B0F4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8871" y="4626113"/>
            <a:ext cx="5384672" cy="624372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Jumble" panose="02000503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Presenter:</a:t>
            </a:r>
            <a:r>
              <a:rPr lang="en-US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l-PL" sz="2000" b="1" dirty="0">
                <a:solidFill>
                  <a:schemeClr val="tx1"/>
                </a:solidFill>
                <a:latin typeface="Aptos Display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Andr</a:t>
            </a:r>
            <a:r>
              <a:rPr lang="en-US" sz="2000" b="1" dirty="0">
                <a:solidFill>
                  <a:schemeClr val="tx1"/>
                </a:solidFill>
                <a:latin typeface="Aptos Display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pl-PL" sz="2000" b="1" dirty="0">
                <a:solidFill>
                  <a:schemeClr val="tx1"/>
                </a:solidFill>
                <a:latin typeface="Aptos Display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Umoru</a:t>
            </a:r>
            <a:endParaRPr lang="en-US" b="1" dirty="0">
              <a:solidFill>
                <a:schemeClr val="tx1"/>
              </a:solidFill>
              <a:latin typeface="Aptos Display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EC53E3-B9DC-3E29-D280-840591A18EC9}"/>
              </a:ext>
            </a:extLst>
          </p:cNvPr>
          <p:cNvCxnSpPr/>
          <p:nvPr/>
        </p:nvCxnSpPr>
        <p:spPr>
          <a:xfrm>
            <a:off x="-55530" y="4631936"/>
            <a:ext cx="12243757" cy="8628"/>
          </a:xfrm>
          <a:prstGeom prst="straightConnector1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9A1E74-7527-07E4-9571-E40AB52CF655}"/>
              </a:ext>
            </a:extLst>
          </p:cNvPr>
          <p:cNvCxnSpPr>
            <a:cxnSpLocks/>
          </p:cNvCxnSpPr>
          <p:nvPr/>
        </p:nvCxnSpPr>
        <p:spPr>
          <a:xfrm>
            <a:off x="-41154" y="5172149"/>
            <a:ext cx="12243757" cy="8628"/>
          </a:xfrm>
          <a:prstGeom prst="straightConnector1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>
            <a:extLst>
              <a:ext uri="{FF2B5EF4-FFF2-40B4-BE49-F238E27FC236}">
                <a16:creationId xmlns:a16="http://schemas.microsoft.com/office/drawing/2014/main" id="{5FF4C637-DA83-82B2-C1B5-8859645032BB}"/>
              </a:ext>
            </a:extLst>
          </p:cNvPr>
          <p:cNvSpPr txBox="1">
            <a:spLocks/>
          </p:cNvSpPr>
          <p:nvPr/>
        </p:nvSpPr>
        <p:spPr>
          <a:xfrm>
            <a:off x="1277162" y="5433963"/>
            <a:ext cx="9948177" cy="524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tx1"/>
                </a:solidFill>
                <a:latin typeface="Jumble" panose="020B0604020202020204" pitchFamily="2" charset="0"/>
                <a:ea typeface="Lato" panose="020F0502020204030203" pitchFamily="34" charset="0"/>
                <a:cs typeface="Lato" panose="020F0502020204030203" pitchFamily="34" charset="0"/>
              </a:rPr>
              <a:t>Authors</a:t>
            </a:r>
            <a:r>
              <a:rPr lang="en-US" sz="20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en-US" sz="2000" b="1" dirty="0">
                <a:solidFill>
                  <a:schemeClr val="tx1"/>
                </a:solidFill>
                <a:latin typeface="Aptos Display" panose="020B00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Andra u., iliyas i. I., Mshelbila m. D., Bwanu p. I.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9C6977D-7049-5963-1BD6-58B1AFAD3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62" y="2489345"/>
            <a:ext cx="10058400" cy="16909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effectLst/>
                <a:latin typeface="Jumble" panose="02000503000000020004" pitchFamily="2" charset="0"/>
                <a:ea typeface="SimSun" panose="02010600030101010101" pitchFamily="2" charset="-122"/>
              </a:rPr>
              <a:t>M</a:t>
            </a:r>
            <a:r>
              <a:rPr lang="en-US" sz="4400" b="1" dirty="0">
                <a:effectLst/>
                <a:latin typeface="Jumble" panose="02000503000000020004" pitchFamily="2" charset="0"/>
                <a:ea typeface="SimSun" panose="02010600030101010101" pitchFamily="2" charset="-122"/>
              </a:rPr>
              <a:t>achine Learning in Predicting Maternal Health Risks: A Comparative Analysis of Some Algorithms</a:t>
            </a:r>
            <a:endParaRPr lang="en-US" sz="23900" dirty="0">
              <a:latin typeface="Jumble" panose="0200050300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C13FD1-5FAC-FFB0-49E4-C9C08481A498}"/>
              </a:ext>
            </a:extLst>
          </p:cNvPr>
          <p:cNvSpPr txBox="1"/>
          <p:nvPr/>
        </p:nvSpPr>
        <p:spPr>
          <a:xfrm>
            <a:off x="653024" y="320114"/>
            <a:ext cx="1082664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International Conference on Computing and Advances in Information Technology (ICCAIT 2023) 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21-23 November 2023, Ahmadu Bello University, Zaria, Nigeria</a:t>
            </a:r>
          </a:p>
        </p:txBody>
      </p:sp>
    </p:spTree>
    <p:extLst>
      <p:ext uri="{BB962C8B-B14F-4D97-AF65-F5344CB8AC3E}">
        <p14:creationId xmlns:p14="http://schemas.microsoft.com/office/powerpoint/2010/main" val="180007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620185-E71A-0DA4-BAE4-72A25A867547}"/>
              </a:ext>
            </a:extLst>
          </p:cNvPr>
          <p:cNvSpPr txBox="1">
            <a:spLocks/>
          </p:cNvSpPr>
          <p:nvPr/>
        </p:nvSpPr>
        <p:spPr>
          <a:xfrm>
            <a:off x="1127260" y="1259104"/>
            <a:ext cx="10058400" cy="643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5000"/>
              </a:lnSpc>
              <a:spcBef>
                <a:spcPct val="0"/>
              </a:spcBef>
              <a:buNone/>
            </a:pPr>
            <a:r>
              <a:rPr lang="en-US" sz="4000" b="1" spc="-50" dirty="0">
                <a:solidFill>
                  <a:schemeClr val="accent1"/>
                </a:solidFill>
                <a:latin typeface="Jumble" panose="02000503000000020004" pitchFamily="2" charset="0"/>
                <a:ea typeface="+mj-ea"/>
                <a:cs typeface="+mj-cs"/>
              </a:rPr>
              <a:t>HYPERPARAMETER TUNING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D323CC-0A37-4210-AC7A-72AC47940659}"/>
                  </a:ext>
                </a:extLst>
              </p14:cNvPr>
              <p14:cNvContentPartPr/>
              <p14:nvPr/>
            </p14:nvContentPartPr>
            <p14:xfrm>
              <a:off x="7333404" y="5051138"/>
              <a:ext cx="2572148" cy="286777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D323CC-0A37-4210-AC7A-72AC479406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70405" y="4988169"/>
                <a:ext cx="2697785" cy="412354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D3C5DD6E-7683-4B22-2A06-B29C948AF419}"/>
              </a:ext>
            </a:extLst>
          </p:cNvPr>
          <p:cNvGrpSpPr/>
          <p:nvPr/>
        </p:nvGrpSpPr>
        <p:grpSpPr>
          <a:xfrm>
            <a:off x="1589928" y="2449021"/>
            <a:ext cx="3321171" cy="2888894"/>
            <a:chOff x="2845430" y="1398297"/>
            <a:chExt cx="2555890" cy="2888894"/>
          </a:xfrm>
        </p:grpSpPr>
        <p:sp>
          <p:nvSpPr>
            <p:cNvPr id="10" name="Callout: Up Arrow 9">
              <a:extLst>
                <a:ext uri="{FF2B5EF4-FFF2-40B4-BE49-F238E27FC236}">
                  <a16:creationId xmlns:a16="http://schemas.microsoft.com/office/drawing/2014/main" id="{8B18FA0F-05E3-0849-3444-6F5B99D54159}"/>
                </a:ext>
              </a:extLst>
            </p:cNvPr>
            <p:cNvSpPr/>
            <p:nvPr/>
          </p:nvSpPr>
          <p:spPr>
            <a:xfrm>
              <a:off x="2845430" y="1398297"/>
              <a:ext cx="2555890" cy="2888894"/>
            </a:xfrm>
            <a:prstGeom prst="upArrowCallout">
              <a:avLst>
                <a:gd name="adj1" fmla="val 50000"/>
                <a:gd name="adj2" fmla="val 20000"/>
                <a:gd name="adj3" fmla="val 20000"/>
                <a:gd name="adj4" fmla="val 10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2" name="Callout: Up Arrow 4">
              <a:extLst>
                <a:ext uri="{FF2B5EF4-FFF2-40B4-BE49-F238E27FC236}">
                  <a16:creationId xmlns:a16="http://schemas.microsoft.com/office/drawing/2014/main" id="{3BAEE16A-587A-BF7A-2ED5-091740034A34}"/>
                </a:ext>
              </a:extLst>
            </p:cNvPr>
            <p:cNvSpPr txBox="1"/>
            <p:nvPr/>
          </p:nvSpPr>
          <p:spPr>
            <a:xfrm>
              <a:off x="2845430" y="1909475"/>
              <a:ext cx="2555890" cy="23777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1611" tIns="165100" rIns="201611" bIns="165100" numCol="1" spcCol="1270" anchor="t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spc="-5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spc="-5" dirty="0">
                  <a:effectLst/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Used </a:t>
              </a:r>
              <a:r>
                <a:rPr lang="x-none" sz="2300" spc="-5" dirty="0">
                  <a:effectLst/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GridSearchCV from the Sci-</a:t>
              </a:r>
              <a:r>
                <a:rPr lang="en-US" sz="2300" dirty="0">
                  <a:effectLst/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kit learn library.</a:t>
              </a:r>
            </a:p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400" b="1" kern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1DC2669-1F5B-C0A8-8120-2062FA73C999}"/>
              </a:ext>
            </a:extLst>
          </p:cNvPr>
          <p:cNvGrpSpPr/>
          <p:nvPr/>
        </p:nvGrpSpPr>
        <p:grpSpPr>
          <a:xfrm>
            <a:off x="6713459" y="2460264"/>
            <a:ext cx="3321171" cy="2888894"/>
            <a:chOff x="2845430" y="1398297"/>
            <a:chExt cx="2555890" cy="2888894"/>
          </a:xfrm>
        </p:grpSpPr>
        <p:sp>
          <p:nvSpPr>
            <p:cNvPr id="14" name="Callout: Up Arrow 13">
              <a:extLst>
                <a:ext uri="{FF2B5EF4-FFF2-40B4-BE49-F238E27FC236}">
                  <a16:creationId xmlns:a16="http://schemas.microsoft.com/office/drawing/2014/main" id="{04793E4B-574D-BF2A-BCCB-326B0FAEC199}"/>
                </a:ext>
              </a:extLst>
            </p:cNvPr>
            <p:cNvSpPr/>
            <p:nvPr/>
          </p:nvSpPr>
          <p:spPr>
            <a:xfrm>
              <a:off x="2845430" y="1398297"/>
              <a:ext cx="2555890" cy="2888894"/>
            </a:xfrm>
            <a:prstGeom prst="upArrowCallout">
              <a:avLst>
                <a:gd name="adj1" fmla="val 50000"/>
                <a:gd name="adj2" fmla="val 20000"/>
                <a:gd name="adj3" fmla="val 20000"/>
                <a:gd name="adj4" fmla="val 10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6" name="Callout: Up Arrow 4">
              <a:extLst>
                <a:ext uri="{FF2B5EF4-FFF2-40B4-BE49-F238E27FC236}">
                  <a16:creationId xmlns:a16="http://schemas.microsoft.com/office/drawing/2014/main" id="{3D4586EC-504A-4C9B-DC42-9273CBABC474}"/>
                </a:ext>
              </a:extLst>
            </p:cNvPr>
            <p:cNvSpPr txBox="1"/>
            <p:nvPr/>
          </p:nvSpPr>
          <p:spPr>
            <a:xfrm>
              <a:off x="2845430" y="1909475"/>
              <a:ext cx="2555890" cy="23777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1611" tIns="165100" rIns="201611" bIns="165100" numCol="1" spcCol="1270" anchor="t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Parameter Grid was used to </a:t>
              </a:r>
              <a:r>
                <a:rPr lang="en-US" sz="2300" dirty="0">
                  <a:effectLst/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define</a:t>
              </a:r>
              <a:r>
                <a:rPr lang="en-US" sz="2300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 </a:t>
              </a:r>
              <a:r>
                <a:rPr lang="en-US" sz="2300" dirty="0">
                  <a:effectLst/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the list of the parameters.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47C089F-DE86-1392-EEA3-BAC31EC87F6B}"/>
              </a:ext>
            </a:extLst>
          </p:cNvPr>
          <p:cNvSpPr txBox="1"/>
          <p:nvPr/>
        </p:nvSpPr>
        <p:spPr>
          <a:xfrm>
            <a:off x="3056000" y="2104445"/>
            <a:ext cx="3890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02336">
              <a:spcAft>
                <a:spcPts val="1056"/>
              </a:spcAft>
            </a:pPr>
            <a:r>
              <a:rPr lang="en-US" sz="2000" kern="1200" dirty="0">
                <a:solidFill>
                  <a:srgbClr val="00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</a:t>
            </a:r>
            <a:endParaRPr lang="en-US" sz="2800" spc="-5" dirty="0"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448816-4D6E-B136-02B8-604BA56537EF}"/>
              </a:ext>
            </a:extLst>
          </p:cNvPr>
          <p:cNvSpPr txBox="1"/>
          <p:nvPr/>
        </p:nvSpPr>
        <p:spPr>
          <a:xfrm>
            <a:off x="8185134" y="2121935"/>
            <a:ext cx="3890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02336">
              <a:spcAft>
                <a:spcPts val="1056"/>
              </a:spcAft>
            </a:pPr>
            <a:r>
              <a:rPr lang="en-US" sz="2000" spc="-5" dirty="0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</a:t>
            </a:r>
            <a:endParaRPr lang="en-US" sz="2800" spc="-5" dirty="0"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85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620185-E71A-0DA4-BAE4-72A25A867547}"/>
              </a:ext>
            </a:extLst>
          </p:cNvPr>
          <p:cNvSpPr txBox="1">
            <a:spLocks/>
          </p:cNvSpPr>
          <p:nvPr/>
        </p:nvSpPr>
        <p:spPr>
          <a:xfrm>
            <a:off x="1097280" y="1094214"/>
            <a:ext cx="10058400" cy="643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5000"/>
              </a:lnSpc>
              <a:spcBef>
                <a:spcPct val="0"/>
              </a:spcBef>
              <a:buNone/>
            </a:pPr>
            <a:r>
              <a:rPr lang="en-US" sz="4000" b="1" spc="-50" dirty="0">
                <a:solidFill>
                  <a:schemeClr val="accent1"/>
                </a:solidFill>
                <a:latin typeface="Jumble" panose="02000503000000020004" pitchFamily="2" charset="0"/>
                <a:ea typeface="+mj-ea"/>
                <a:cs typeface="+mj-cs"/>
              </a:rPr>
              <a:t>Experimental Setup - Algorithm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D323CC-0A37-4210-AC7A-72AC47940659}"/>
                  </a:ext>
                </a:extLst>
              </p14:cNvPr>
              <p14:cNvContentPartPr/>
              <p14:nvPr/>
            </p14:nvContentPartPr>
            <p14:xfrm>
              <a:off x="7333404" y="5051138"/>
              <a:ext cx="2572148" cy="286777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D323CC-0A37-4210-AC7A-72AC479406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70405" y="4988169"/>
                <a:ext cx="2697785" cy="412354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" name="TextBox 1">
            <a:extLst>
              <a:ext uri="{FF2B5EF4-FFF2-40B4-BE49-F238E27FC236}">
                <a16:creationId xmlns:a16="http://schemas.microsoft.com/office/drawing/2014/main" id="{9900AA53-8077-69FD-F150-A9ABF14095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9314776"/>
              </p:ext>
            </p:extLst>
          </p:nvPr>
        </p:nvGraphicFramePr>
        <p:xfrm>
          <a:off x="1404479" y="2119371"/>
          <a:ext cx="9383041" cy="3075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42149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620185-E71A-0DA4-BAE4-72A25A867547}"/>
              </a:ext>
            </a:extLst>
          </p:cNvPr>
          <p:cNvSpPr txBox="1">
            <a:spLocks/>
          </p:cNvSpPr>
          <p:nvPr/>
        </p:nvSpPr>
        <p:spPr>
          <a:xfrm>
            <a:off x="1097280" y="1094214"/>
            <a:ext cx="10058400" cy="643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5000"/>
              </a:lnSpc>
              <a:spcBef>
                <a:spcPct val="0"/>
              </a:spcBef>
              <a:buNone/>
            </a:pPr>
            <a:r>
              <a:rPr lang="en-US" sz="4000" b="1" spc="-50" dirty="0">
                <a:solidFill>
                  <a:schemeClr val="accent1"/>
                </a:solidFill>
                <a:latin typeface="Jumble" panose="02000503000000020004" pitchFamily="2" charset="0"/>
                <a:ea typeface="+mj-ea"/>
                <a:cs typeface="+mj-cs"/>
              </a:rPr>
              <a:t>Experimental Setup - Algorithm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D323CC-0A37-4210-AC7A-72AC47940659}"/>
                  </a:ext>
                </a:extLst>
              </p14:cNvPr>
              <p14:cNvContentPartPr/>
              <p14:nvPr/>
            </p14:nvContentPartPr>
            <p14:xfrm>
              <a:off x="7333404" y="5051138"/>
              <a:ext cx="2572148" cy="286777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D323CC-0A37-4210-AC7A-72AC479406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70405" y="4988169"/>
                <a:ext cx="2697785" cy="412354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" name="TextBox 1">
            <a:extLst>
              <a:ext uri="{FF2B5EF4-FFF2-40B4-BE49-F238E27FC236}">
                <a16:creationId xmlns:a16="http://schemas.microsoft.com/office/drawing/2014/main" id="{9900AA53-8077-69FD-F150-A9ABF14095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5492508"/>
              </p:ext>
            </p:extLst>
          </p:nvPr>
        </p:nvGraphicFramePr>
        <p:xfrm>
          <a:off x="1404479" y="2119371"/>
          <a:ext cx="9383041" cy="3075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172982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620185-E71A-0DA4-BAE4-72A25A867547}"/>
              </a:ext>
            </a:extLst>
          </p:cNvPr>
          <p:cNvSpPr txBox="1">
            <a:spLocks/>
          </p:cNvSpPr>
          <p:nvPr/>
        </p:nvSpPr>
        <p:spPr>
          <a:xfrm>
            <a:off x="1097280" y="1094214"/>
            <a:ext cx="10058400" cy="643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5000"/>
              </a:lnSpc>
              <a:spcBef>
                <a:spcPct val="0"/>
              </a:spcBef>
              <a:buNone/>
            </a:pPr>
            <a:r>
              <a:rPr lang="en-US" sz="4000" b="1" spc="-50" dirty="0">
                <a:solidFill>
                  <a:schemeClr val="accent1"/>
                </a:solidFill>
                <a:latin typeface="Jumble" panose="02000503000000020004" pitchFamily="2" charset="0"/>
                <a:ea typeface="+mj-ea"/>
                <a:cs typeface="+mj-cs"/>
              </a:rPr>
              <a:t>Experimental Setup - Algorithm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D323CC-0A37-4210-AC7A-72AC47940659}"/>
                  </a:ext>
                </a:extLst>
              </p14:cNvPr>
              <p14:cNvContentPartPr/>
              <p14:nvPr/>
            </p14:nvContentPartPr>
            <p14:xfrm>
              <a:off x="7333404" y="5051138"/>
              <a:ext cx="2572148" cy="286777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D323CC-0A37-4210-AC7A-72AC479406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70405" y="4988169"/>
                <a:ext cx="2697785" cy="412354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" name="TextBox 1">
            <a:extLst>
              <a:ext uri="{FF2B5EF4-FFF2-40B4-BE49-F238E27FC236}">
                <a16:creationId xmlns:a16="http://schemas.microsoft.com/office/drawing/2014/main" id="{9900AA53-8077-69FD-F150-A9ABF14095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2858003"/>
              </p:ext>
            </p:extLst>
          </p:nvPr>
        </p:nvGraphicFramePr>
        <p:xfrm>
          <a:off x="1404479" y="2119371"/>
          <a:ext cx="9383041" cy="3075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94763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D323CC-0A37-4210-AC7A-72AC47940659}"/>
                  </a:ext>
                </a:extLst>
              </p14:cNvPr>
              <p14:cNvContentPartPr/>
              <p14:nvPr/>
            </p14:nvContentPartPr>
            <p14:xfrm>
              <a:off x="7472063" y="5196941"/>
              <a:ext cx="2931840" cy="326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D323CC-0A37-4210-AC7A-72AC479406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09063" y="5133941"/>
                <a:ext cx="3057480" cy="4525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620185-E71A-0DA4-BAE4-72A25A867547}"/>
              </a:ext>
            </a:extLst>
          </p:cNvPr>
          <p:cNvSpPr txBox="1">
            <a:spLocks/>
          </p:cNvSpPr>
          <p:nvPr/>
        </p:nvSpPr>
        <p:spPr>
          <a:xfrm>
            <a:off x="2340118" y="1183924"/>
            <a:ext cx="7585023" cy="584562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4200" b="1" dirty="0">
                <a:solidFill>
                  <a:schemeClr val="accent1"/>
                </a:solidFill>
                <a:latin typeface="Jumble" panose="02000503000000020004" pitchFamily="2" charset="0"/>
              </a:rPr>
              <a:t>Results – Logistic Regression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4493BC-DCC7-C045-DA12-228B21599A51}"/>
              </a:ext>
            </a:extLst>
          </p:cNvPr>
          <p:cNvCxnSpPr>
            <a:cxnSpLocks/>
          </p:cNvCxnSpPr>
          <p:nvPr/>
        </p:nvCxnSpPr>
        <p:spPr>
          <a:xfrm>
            <a:off x="4399618" y="1759045"/>
            <a:ext cx="0" cy="4572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829474C-13D4-8C43-3F71-1E43F8D35F70}"/>
              </a:ext>
            </a:extLst>
          </p:cNvPr>
          <p:cNvSpPr txBox="1"/>
          <p:nvPr/>
        </p:nvSpPr>
        <p:spPr>
          <a:xfrm>
            <a:off x="1707781" y="1834208"/>
            <a:ext cx="1511919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Plot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5F646B-B8D5-D27D-A66F-4B68ABDA9810}"/>
              </a:ext>
            </a:extLst>
          </p:cNvPr>
          <p:cNvSpPr txBox="1"/>
          <p:nvPr/>
        </p:nvSpPr>
        <p:spPr>
          <a:xfrm>
            <a:off x="9270871" y="1860723"/>
            <a:ext cx="2151632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Confusion Matrix</a:t>
            </a:r>
            <a:endParaRPr lang="en-US" sz="1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90C078FE-E3AF-EB8E-F087-0709ACEC80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431" y="2419414"/>
            <a:ext cx="3437262" cy="3203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graph of a graph of a model&#10;&#10;Description automatically generated">
            <a:extLst>
              <a:ext uri="{FF2B5EF4-FFF2-40B4-BE49-F238E27FC236}">
                <a16:creationId xmlns:a16="http://schemas.microsoft.com/office/drawing/2014/main" id="{2CA63B35-0AB1-5318-7D1F-D36F98EA4D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36" y="2309722"/>
            <a:ext cx="3630964" cy="3319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0C97F72-1AA9-F614-0D0C-338C7BCB9A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697" y="2338976"/>
            <a:ext cx="3616114" cy="31848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1BF3C-8DDE-BE1B-3B30-2416A0A01A2A}"/>
              </a:ext>
            </a:extLst>
          </p:cNvPr>
          <p:cNvCxnSpPr>
            <a:cxnSpLocks/>
          </p:cNvCxnSpPr>
          <p:nvPr/>
        </p:nvCxnSpPr>
        <p:spPr>
          <a:xfrm>
            <a:off x="8319981" y="1746552"/>
            <a:ext cx="0" cy="4572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819C63-D2D8-F4BE-1C0C-91F5A30BD338}"/>
              </a:ext>
            </a:extLst>
          </p:cNvPr>
          <p:cNvSpPr txBox="1"/>
          <p:nvPr/>
        </p:nvSpPr>
        <p:spPr>
          <a:xfrm>
            <a:off x="5328630" y="1866665"/>
            <a:ext cx="2400721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Multiclass ROC Curve Plot</a:t>
            </a:r>
          </a:p>
        </p:txBody>
      </p:sp>
    </p:spTree>
    <p:extLst>
      <p:ext uri="{BB962C8B-B14F-4D97-AF65-F5344CB8AC3E}">
        <p14:creationId xmlns:p14="http://schemas.microsoft.com/office/powerpoint/2010/main" val="3526373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D323CC-0A37-4210-AC7A-72AC47940659}"/>
                  </a:ext>
                </a:extLst>
              </p14:cNvPr>
              <p14:cNvContentPartPr/>
              <p14:nvPr/>
            </p14:nvContentPartPr>
            <p14:xfrm>
              <a:off x="7472063" y="5196941"/>
              <a:ext cx="2931840" cy="326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D323CC-0A37-4210-AC7A-72AC479406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09063" y="5133941"/>
                <a:ext cx="3057480" cy="4525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620185-E71A-0DA4-BAE4-72A25A867547}"/>
              </a:ext>
            </a:extLst>
          </p:cNvPr>
          <p:cNvSpPr txBox="1">
            <a:spLocks/>
          </p:cNvSpPr>
          <p:nvPr/>
        </p:nvSpPr>
        <p:spPr>
          <a:xfrm>
            <a:off x="2340118" y="1228894"/>
            <a:ext cx="7585023" cy="584562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4200" b="1" dirty="0">
                <a:solidFill>
                  <a:schemeClr val="accent1"/>
                </a:solidFill>
                <a:latin typeface="Jumble" panose="02000503000000020004" pitchFamily="2" charset="0"/>
              </a:rPr>
              <a:t>Results – Support Vector Machine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4493BC-DCC7-C045-DA12-228B21599A51}"/>
              </a:ext>
            </a:extLst>
          </p:cNvPr>
          <p:cNvCxnSpPr>
            <a:cxnSpLocks/>
          </p:cNvCxnSpPr>
          <p:nvPr/>
        </p:nvCxnSpPr>
        <p:spPr>
          <a:xfrm>
            <a:off x="4399618" y="1759045"/>
            <a:ext cx="0" cy="4572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829474C-13D4-8C43-3F71-1E43F8D35F70}"/>
              </a:ext>
            </a:extLst>
          </p:cNvPr>
          <p:cNvSpPr txBox="1"/>
          <p:nvPr/>
        </p:nvSpPr>
        <p:spPr>
          <a:xfrm>
            <a:off x="1707781" y="1834208"/>
            <a:ext cx="1511919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Plot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5F646B-B8D5-D27D-A66F-4B68ABDA9810}"/>
              </a:ext>
            </a:extLst>
          </p:cNvPr>
          <p:cNvSpPr txBox="1"/>
          <p:nvPr/>
        </p:nvSpPr>
        <p:spPr>
          <a:xfrm>
            <a:off x="9270871" y="1860723"/>
            <a:ext cx="2151632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Confusion Matrix</a:t>
            </a:r>
            <a:endParaRPr lang="en-US" sz="1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1BF3C-8DDE-BE1B-3B30-2416A0A01A2A}"/>
              </a:ext>
            </a:extLst>
          </p:cNvPr>
          <p:cNvCxnSpPr>
            <a:cxnSpLocks/>
          </p:cNvCxnSpPr>
          <p:nvPr/>
        </p:nvCxnSpPr>
        <p:spPr>
          <a:xfrm>
            <a:off x="8319981" y="1746552"/>
            <a:ext cx="0" cy="4572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819C63-D2D8-F4BE-1C0C-91F5A30BD338}"/>
              </a:ext>
            </a:extLst>
          </p:cNvPr>
          <p:cNvSpPr txBox="1"/>
          <p:nvPr/>
        </p:nvSpPr>
        <p:spPr>
          <a:xfrm>
            <a:off x="5328630" y="1866665"/>
            <a:ext cx="2400721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Multiclass ROC Curve Plot</a:t>
            </a:r>
          </a:p>
        </p:txBody>
      </p:sp>
      <p:pic>
        <p:nvPicPr>
          <p:cNvPr id="2" name="Picture 1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1440C0C9-3CA6-ADA8-8E34-FE04DA430C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692" y="2439468"/>
            <a:ext cx="3575428" cy="3039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graph of different colors&#10;&#10;Description automatically generated">
            <a:extLst>
              <a:ext uri="{FF2B5EF4-FFF2-40B4-BE49-F238E27FC236}">
                <a16:creationId xmlns:a16="http://schemas.microsoft.com/office/drawing/2014/main" id="{169F6F71-A5E5-64A8-FB21-1C22ABC884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67" y="2439905"/>
            <a:ext cx="3759815" cy="3185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A graph of multi-colored lines&#10;&#10;Description automatically generated">
            <a:extLst>
              <a:ext uri="{FF2B5EF4-FFF2-40B4-BE49-F238E27FC236}">
                <a16:creationId xmlns:a16="http://schemas.microsoft.com/office/drawing/2014/main" id="{60482819-CB67-4AD2-5FCE-9FA38D8D4F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271" y="2454459"/>
            <a:ext cx="3587039" cy="30397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4257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D323CC-0A37-4210-AC7A-72AC47940659}"/>
                  </a:ext>
                </a:extLst>
              </p14:cNvPr>
              <p14:cNvContentPartPr/>
              <p14:nvPr/>
            </p14:nvContentPartPr>
            <p14:xfrm>
              <a:off x="7472063" y="5196941"/>
              <a:ext cx="2931840" cy="326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D323CC-0A37-4210-AC7A-72AC479406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09063" y="5133941"/>
                <a:ext cx="3057480" cy="4525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620185-E71A-0DA4-BAE4-72A25A867547}"/>
              </a:ext>
            </a:extLst>
          </p:cNvPr>
          <p:cNvSpPr txBox="1">
            <a:spLocks/>
          </p:cNvSpPr>
          <p:nvPr/>
        </p:nvSpPr>
        <p:spPr>
          <a:xfrm>
            <a:off x="2415068" y="1213904"/>
            <a:ext cx="7585023" cy="584562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4200" b="1" dirty="0">
                <a:solidFill>
                  <a:schemeClr val="accent1"/>
                </a:solidFill>
                <a:latin typeface="Jumble" panose="02000503000000020004" pitchFamily="2" charset="0"/>
              </a:rPr>
              <a:t>Results: K-Nearest Neighbour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4493BC-DCC7-C045-DA12-228B21599A51}"/>
              </a:ext>
            </a:extLst>
          </p:cNvPr>
          <p:cNvCxnSpPr>
            <a:cxnSpLocks/>
          </p:cNvCxnSpPr>
          <p:nvPr/>
        </p:nvCxnSpPr>
        <p:spPr>
          <a:xfrm>
            <a:off x="4399618" y="1759045"/>
            <a:ext cx="0" cy="4572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829474C-13D4-8C43-3F71-1E43F8D35F70}"/>
              </a:ext>
            </a:extLst>
          </p:cNvPr>
          <p:cNvSpPr txBox="1"/>
          <p:nvPr/>
        </p:nvSpPr>
        <p:spPr>
          <a:xfrm>
            <a:off x="1707781" y="1834208"/>
            <a:ext cx="1511919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Plot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5F646B-B8D5-D27D-A66F-4B68ABDA9810}"/>
              </a:ext>
            </a:extLst>
          </p:cNvPr>
          <p:cNvSpPr txBox="1"/>
          <p:nvPr/>
        </p:nvSpPr>
        <p:spPr>
          <a:xfrm>
            <a:off x="9270871" y="1860723"/>
            <a:ext cx="2151632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Confusion Matrix</a:t>
            </a:r>
            <a:endParaRPr lang="en-US" sz="1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1BF3C-8DDE-BE1B-3B30-2416A0A01A2A}"/>
              </a:ext>
            </a:extLst>
          </p:cNvPr>
          <p:cNvCxnSpPr>
            <a:cxnSpLocks/>
          </p:cNvCxnSpPr>
          <p:nvPr/>
        </p:nvCxnSpPr>
        <p:spPr>
          <a:xfrm>
            <a:off x="8319981" y="1746552"/>
            <a:ext cx="0" cy="4572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819C63-D2D8-F4BE-1C0C-91F5A30BD338}"/>
              </a:ext>
            </a:extLst>
          </p:cNvPr>
          <p:cNvSpPr txBox="1"/>
          <p:nvPr/>
        </p:nvSpPr>
        <p:spPr>
          <a:xfrm>
            <a:off x="5328630" y="1866665"/>
            <a:ext cx="2400721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Multiclass ROC Curve Plot</a:t>
            </a:r>
          </a:p>
        </p:txBody>
      </p:sp>
      <p:pic>
        <p:nvPicPr>
          <p:cNvPr id="15" name="Picture 14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5DE4894C-7289-001D-6D1E-52DE25C3C1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881" y="2389536"/>
            <a:ext cx="3440501" cy="302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1AD6E623-55D4-4DA0-2E96-2C70636454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9" y="2340132"/>
            <a:ext cx="3782692" cy="3026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A graph of multi-colored lines&#10;&#10;Description automatically generated">
            <a:extLst>
              <a:ext uri="{FF2B5EF4-FFF2-40B4-BE49-F238E27FC236}">
                <a16:creationId xmlns:a16="http://schemas.microsoft.com/office/drawing/2014/main" id="{2BEA17DC-1FC0-5F2B-1A0B-FC4C2D68B5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884" y="2384473"/>
            <a:ext cx="3609063" cy="29030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8930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D323CC-0A37-4210-AC7A-72AC47940659}"/>
                  </a:ext>
                </a:extLst>
              </p14:cNvPr>
              <p14:cNvContentPartPr/>
              <p14:nvPr/>
            </p14:nvContentPartPr>
            <p14:xfrm>
              <a:off x="7472063" y="5196941"/>
              <a:ext cx="2931840" cy="326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D323CC-0A37-4210-AC7A-72AC479406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09063" y="5133941"/>
                <a:ext cx="3057480" cy="4525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620185-E71A-0DA4-BAE4-72A25A867547}"/>
              </a:ext>
            </a:extLst>
          </p:cNvPr>
          <p:cNvSpPr txBox="1">
            <a:spLocks/>
          </p:cNvSpPr>
          <p:nvPr/>
        </p:nvSpPr>
        <p:spPr>
          <a:xfrm>
            <a:off x="1541473" y="1237031"/>
            <a:ext cx="8889167" cy="558133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4200" b="1" dirty="0">
                <a:solidFill>
                  <a:schemeClr val="accent1"/>
                </a:solidFill>
                <a:latin typeface="Jumble" panose="02000503000000020004" pitchFamily="2" charset="0"/>
              </a:rPr>
              <a:t>Comparative Analysis…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BEEE1FC-53B7-98AB-308B-B7390B82F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659889"/>
              </p:ext>
            </p:extLst>
          </p:nvPr>
        </p:nvGraphicFramePr>
        <p:xfrm>
          <a:off x="1237929" y="1870115"/>
          <a:ext cx="9875520" cy="4297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8360">
                  <a:extLst>
                    <a:ext uri="{9D8B030D-6E8A-4147-A177-3AD203B41FA5}">
                      <a16:colId xmlns:a16="http://schemas.microsoft.com/office/drawing/2014/main" val="478653881"/>
                    </a:ext>
                  </a:extLst>
                </a:gridCol>
                <a:gridCol w="1595436">
                  <a:extLst>
                    <a:ext uri="{9D8B030D-6E8A-4147-A177-3AD203B41FA5}">
                      <a16:colId xmlns:a16="http://schemas.microsoft.com/office/drawing/2014/main" val="3180550523"/>
                    </a:ext>
                  </a:extLst>
                </a:gridCol>
                <a:gridCol w="1259174">
                  <a:extLst>
                    <a:ext uri="{9D8B030D-6E8A-4147-A177-3AD203B41FA5}">
                      <a16:colId xmlns:a16="http://schemas.microsoft.com/office/drawing/2014/main" val="410542819"/>
                    </a:ext>
                  </a:extLst>
                </a:gridCol>
                <a:gridCol w="1364105">
                  <a:extLst>
                    <a:ext uri="{9D8B030D-6E8A-4147-A177-3AD203B41FA5}">
                      <a16:colId xmlns:a16="http://schemas.microsoft.com/office/drawing/2014/main" val="3028293127"/>
                    </a:ext>
                  </a:extLst>
                </a:gridCol>
                <a:gridCol w="974361">
                  <a:extLst>
                    <a:ext uri="{9D8B030D-6E8A-4147-A177-3AD203B41FA5}">
                      <a16:colId xmlns:a16="http://schemas.microsoft.com/office/drawing/2014/main" val="3667977830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2368013523"/>
                    </a:ext>
                  </a:extLst>
                </a:gridCol>
                <a:gridCol w="1249920">
                  <a:extLst>
                    <a:ext uri="{9D8B030D-6E8A-4147-A177-3AD203B41FA5}">
                      <a16:colId xmlns:a16="http://schemas.microsoft.com/office/drawing/2014/main" val="2734079296"/>
                    </a:ext>
                  </a:extLst>
                </a:gridCol>
              </a:tblGrid>
              <a:tr h="689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ML MODELS</a:t>
                      </a:r>
                      <a:endParaRPr lang="en-US" sz="1800" kern="100" dirty="0"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RISK CLASSES</a:t>
                      </a:r>
                      <a:endParaRPr lang="en-US" sz="1800" kern="100" dirty="0"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ACCURACY</a:t>
                      </a:r>
                      <a:endParaRPr lang="en-US" sz="1800" kern="100" dirty="0"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PRECISION</a:t>
                      </a:r>
                      <a:endParaRPr lang="en-US" sz="1800" kern="100" dirty="0"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RECALL</a:t>
                      </a:r>
                      <a:endParaRPr lang="en-US" sz="1800" kern="100" dirty="0"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F1 SCORE</a:t>
                      </a:r>
                      <a:endParaRPr lang="en-US" sz="1800" kern="100" dirty="0"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600" kern="100" dirty="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SUPPORT</a:t>
                      </a:r>
                      <a:endParaRPr lang="en-US" sz="1800" kern="100" dirty="0"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734305"/>
                  </a:ext>
                </a:extLst>
              </a:tr>
              <a:tr h="346398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LOGISTIC REGRESSION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Low Risk – 0</a:t>
                      </a: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0.60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0.60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0.68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0.64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122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064022"/>
                  </a:ext>
                </a:extLst>
              </a:tr>
              <a:tr h="3463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Mid Risk – 1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0.47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0.47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0.47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101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9112553"/>
                  </a:ext>
                </a:extLst>
              </a:tr>
              <a:tr h="5818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High Risk – 2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0.78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0.63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0.70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82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3852726"/>
                  </a:ext>
                </a:extLst>
              </a:tr>
              <a:tr h="346398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SUPPORT VECTOR MACHINE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Low Risk – 0</a:t>
                      </a: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0.76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0.73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0.81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0.77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122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8190513"/>
                  </a:ext>
                </a:extLst>
              </a:tr>
              <a:tr h="3463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Mid Risk – 1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0.76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0.61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0.73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101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9642328"/>
                  </a:ext>
                </a:extLst>
              </a:tr>
              <a:tr h="6012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High Risk – 2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0.82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0.77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0.79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82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2839674"/>
                  </a:ext>
                </a:extLst>
              </a:tr>
              <a:tr h="346398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K-NEAREST NEIGHBOUR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Low Risk – 0</a:t>
                      </a: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0.78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0.79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0.77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0.78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122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613516"/>
                  </a:ext>
                </a:extLst>
              </a:tr>
              <a:tr h="3463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Mid Risk – 1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0.73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0.73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0.73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101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1963910"/>
                  </a:ext>
                </a:extLst>
              </a:tr>
              <a:tr h="3463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High Risk – 2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0.81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0.84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0.83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82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8121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072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D323CC-0A37-4210-AC7A-72AC47940659}"/>
                  </a:ext>
                </a:extLst>
              </p14:cNvPr>
              <p14:cNvContentPartPr/>
              <p14:nvPr/>
            </p14:nvContentPartPr>
            <p14:xfrm>
              <a:off x="7472063" y="5196941"/>
              <a:ext cx="2931840" cy="326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D323CC-0A37-4210-AC7A-72AC479406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09063" y="5133941"/>
                <a:ext cx="3057480" cy="4525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620185-E71A-0DA4-BAE4-72A25A867547}"/>
              </a:ext>
            </a:extLst>
          </p:cNvPr>
          <p:cNvSpPr txBox="1">
            <a:spLocks/>
          </p:cNvSpPr>
          <p:nvPr/>
        </p:nvSpPr>
        <p:spPr>
          <a:xfrm>
            <a:off x="1881280" y="1261469"/>
            <a:ext cx="8889167" cy="558133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4200" b="1" dirty="0">
                <a:solidFill>
                  <a:schemeClr val="accent1"/>
                </a:solidFill>
                <a:latin typeface="Jumble" panose="02000503000000020004" pitchFamily="2" charset="0"/>
              </a:rPr>
              <a:t>Comparative Analysis Cont’d…</a:t>
            </a:r>
          </a:p>
        </p:txBody>
      </p:sp>
      <p:pic>
        <p:nvPicPr>
          <p:cNvPr id="3" name="Picture 2" descr="A bar chart showing accuracy scores comparison&#10;&#10;Description automatically generated">
            <a:extLst>
              <a:ext uri="{FF2B5EF4-FFF2-40B4-BE49-F238E27FC236}">
                <a16:creationId xmlns:a16="http://schemas.microsoft.com/office/drawing/2014/main" id="{C3A96F3F-314A-1C04-05B9-9CDA266393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98" y="2226241"/>
            <a:ext cx="4750632" cy="3897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graph of multiple bars&#10;&#10;Description automatically generated">
            <a:extLst>
              <a:ext uri="{FF2B5EF4-FFF2-40B4-BE49-F238E27FC236}">
                <a16:creationId xmlns:a16="http://schemas.microsoft.com/office/drawing/2014/main" id="{D182E7CA-C342-1CD8-F660-D582D6F4EA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659" y="2263059"/>
            <a:ext cx="4909904" cy="390169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3C96AD-7CF7-C036-9FF6-5F10ECE8ABBB}"/>
              </a:ext>
            </a:extLst>
          </p:cNvPr>
          <p:cNvSpPr txBox="1"/>
          <p:nvPr/>
        </p:nvSpPr>
        <p:spPr>
          <a:xfrm>
            <a:off x="1977602" y="1876143"/>
            <a:ext cx="2834241" cy="338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kern="100" dirty="0">
                <a:solidFill>
                  <a:schemeClr val="accent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Accuracies Bar Chart Plot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96C34F-76FB-452A-9190-62F910D07CC5}"/>
              </a:ext>
            </a:extLst>
          </p:cNvPr>
          <p:cNvSpPr txBox="1"/>
          <p:nvPr/>
        </p:nvSpPr>
        <p:spPr>
          <a:xfrm>
            <a:off x="7866223" y="1894552"/>
            <a:ext cx="2444497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kern="100" dirty="0">
                <a:solidFill>
                  <a:schemeClr val="accent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Recall Bar Chart Plot</a:t>
            </a:r>
          </a:p>
        </p:txBody>
      </p:sp>
    </p:spTree>
    <p:extLst>
      <p:ext uri="{BB962C8B-B14F-4D97-AF65-F5344CB8AC3E}">
        <p14:creationId xmlns:p14="http://schemas.microsoft.com/office/powerpoint/2010/main" val="2902096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D323CC-0A37-4210-AC7A-72AC47940659}"/>
                  </a:ext>
                </a:extLst>
              </p14:cNvPr>
              <p14:cNvContentPartPr/>
              <p14:nvPr/>
            </p14:nvContentPartPr>
            <p14:xfrm>
              <a:off x="7472063" y="5196941"/>
              <a:ext cx="2931840" cy="326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D323CC-0A37-4210-AC7A-72AC479406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09063" y="5133941"/>
                <a:ext cx="3057480" cy="4525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620185-E71A-0DA4-BAE4-72A25A867547}"/>
              </a:ext>
            </a:extLst>
          </p:cNvPr>
          <p:cNvSpPr txBox="1">
            <a:spLocks/>
          </p:cNvSpPr>
          <p:nvPr/>
        </p:nvSpPr>
        <p:spPr>
          <a:xfrm>
            <a:off x="1871256" y="1244239"/>
            <a:ext cx="8889167" cy="558133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4200" b="1" dirty="0">
                <a:solidFill>
                  <a:schemeClr val="accent1"/>
                </a:solidFill>
                <a:latin typeface="Jumble" panose="02000503000000020004" pitchFamily="2" charset="0"/>
              </a:rPr>
              <a:t>Comparative Analysis Cont’d…</a:t>
            </a:r>
          </a:p>
        </p:txBody>
      </p:sp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575D1D7-9751-AA9C-D783-47EAD6F2F5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351" y="2198694"/>
            <a:ext cx="5005882" cy="3604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53920CD7-329C-8981-1D19-D7788F08EA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13" y="2198694"/>
            <a:ext cx="5005882" cy="36046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0AFF1E-A05D-109C-2FEB-8FC070E9DE92}"/>
              </a:ext>
            </a:extLst>
          </p:cNvPr>
          <p:cNvSpPr txBox="1"/>
          <p:nvPr/>
        </p:nvSpPr>
        <p:spPr>
          <a:xfrm>
            <a:off x="2382332" y="1816183"/>
            <a:ext cx="2444497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kern="100" dirty="0">
                <a:solidFill>
                  <a:schemeClr val="accent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F1 Scores Bar Chart Plot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0EA145-FC7E-C0E8-C89E-E037DEEE75CB}"/>
              </a:ext>
            </a:extLst>
          </p:cNvPr>
          <p:cNvSpPr txBox="1"/>
          <p:nvPr/>
        </p:nvSpPr>
        <p:spPr>
          <a:xfrm>
            <a:off x="7557528" y="1816182"/>
            <a:ext cx="3382140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kern="100" dirty="0">
                <a:solidFill>
                  <a:schemeClr val="accent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Precision Score Bar Chart Plot</a:t>
            </a:r>
          </a:p>
        </p:txBody>
      </p:sp>
    </p:spTree>
    <p:extLst>
      <p:ext uri="{BB962C8B-B14F-4D97-AF65-F5344CB8AC3E}">
        <p14:creationId xmlns:p14="http://schemas.microsoft.com/office/powerpoint/2010/main" val="31012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D323CC-0A37-4210-AC7A-72AC47940659}"/>
                  </a:ext>
                </a:extLst>
              </p14:cNvPr>
              <p14:cNvContentPartPr/>
              <p14:nvPr/>
            </p14:nvContentPartPr>
            <p14:xfrm>
              <a:off x="7472063" y="5196941"/>
              <a:ext cx="2931840" cy="326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D323CC-0A37-4210-AC7A-72AC479406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09063" y="5133941"/>
                <a:ext cx="3057480" cy="4525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16177276-2D9B-DFDB-A1E3-3771AFF9F8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1463837"/>
              </p:ext>
            </p:extLst>
          </p:nvPr>
        </p:nvGraphicFramePr>
        <p:xfrm>
          <a:off x="1097280" y="1845734"/>
          <a:ext cx="10058400" cy="4375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F17653C-721E-2D41-6CE3-307BEB8FBE84}"/>
              </a:ext>
            </a:extLst>
          </p:cNvPr>
          <p:cNvSpPr txBox="1">
            <a:spLocks/>
          </p:cNvSpPr>
          <p:nvPr/>
        </p:nvSpPr>
        <p:spPr>
          <a:xfrm>
            <a:off x="4262443" y="1261172"/>
            <a:ext cx="3728073" cy="584562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4200" b="1" dirty="0">
                <a:solidFill>
                  <a:schemeClr val="accent1"/>
                </a:solidFill>
                <a:latin typeface="Jumble" panose="02000503000000020004" pitchFamily="2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4562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D323CC-0A37-4210-AC7A-72AC47940659}"/>
                  </a:ext>
                </a:extLst>
              </p14:cNvPr>
              <p14:cNvContentPartPr/>
              <p14:nvPr/>
            </p14:nvContentPartPr>
            <p14:xfrm>
              <a:off x="7472063" y="5196941"/>
              <a:ext cx="2931840" cy="326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D323CC-0A37-4210-AC7A-72AC479406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09063" y="5133941"/>
                <a:ext cx="3057480" cy="4525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620185-E71A-0DA4-BAE4-72A25A867547}"/>
              </a:ext>
            </a:extLst>
          </p:cNvPr>
          <p:cNvSpPr txBox="1">
            <a:spLocks/>
          </p:cNvSpPr>
          <p:nvPr/>
        </p:nvSpPr>
        <p:spPr>
          <a:xfrm>
            <a:off x="984189" y="1247386"/>
            <a:ext cx="10408982" cy="584562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4200" b="1" dirty="0">
                <a:solidFill>
                  <a:schemeClr val="accent1"/>
                </a:solidFill>
                <a:latin typeface="Jumble" panose="02000503000000020004" pitchFamily="2" charset="0"/>
              </a:rPr>
              <a:t>Discussion – Key findings</a:t>
            </a:r>
          </a:p>
        </p:txBody>
      </p:sp>
      <p:graphicFrame>
        <p:nvGraphicFramePr>
          <p:cNvPr id="13" name="TextBox 2">
            <a:extLst>
              <a:ext uri="{FF2B5EF4-FFF2-40B4-BE49-F238E27FC236}">
                <a16:creationId xmlns:a16="http://schemas.microsoft.com/office/drawing/2014/main" id="{E11BB928-C4E4-ED0C-5B6D-0974DBBE1C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7565216"/>
              </p:ext>
            </p:extLst>
          </p:nvPr>
        </p:nvGraphicFramePr>
        <p:xfrm>
          <a:off x="1093198" y="1816958"/>
          <a:ext cx="10114613" cy="3877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709581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D323CC-0A37-4210-AC7A-72AC47940659}"/>
                  </a:ext>
                </a:extLst>
              </p14:cNvPr>
              <p14:cNvContentPartPr/>
              <p14:nvPr/>
            </p14:nvContentPartPr>
            <p14:xfrm>
              <a:off x="7472063" y="5196941"/>
              <a:ext cx="2931840" cy="32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D323CC-0A37-4210-AC7A-72AC479406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09063" y="5133941"/>
                <a:ext cx="3057480" cy="4525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620185-E71A-0DA4-BAE4-72A25A867547}"/>
              </a:ext>
            </a:extLst>
          </p:cNvPr>
          <p:cNvSpPr txBox="1">
            <a:spLocks/>
          </p:cNvSpPr>
          <p:nvPr/>
        </p:nvSpPr>
        <p:spPr>
          <a:xfrm>
            <a:off x="984189" y="1247386"/>
            <a:ext cx="10408982" cy="584562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4200" b="1" dirty="0">
                <a:solidFill>
                  <a:schemeClr val="accent1"/>
                </a:solidFill>
                <a:latin typeface="Jumble" panose="02000503000000020004" pitchFamily="2" charset="0"/>
              </a:rPr>
              <a:t>Conclusion</a:t>
            </a:r>
          </a:p>
        </p:txBody>
      </p:sp>
      <p:graphicFrame>
        <p:nvGraphicFramePr>
          <p:cNvPr id="13" name="TextBox 2">
            <a:extLst>
              <a:ext uri="{FF2B5EF4-FFF2-40B4-BE49-F238E27FC236}">
                <a16:creationId xmlns:a16="http://schemas.microsoft.com/office/drawing/2014/main" id="{75CB320C-A436-10D5-EB6A-78DE6DCCAD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7119547"/>
              </p:ext>
            </p:extLst>
          </p:nvPr>
        </p:nvGraphicFramePr>
        <p:xfrm>
          <a:off x="704454" y="1747548"/>
          <a:ext cx="10783091" cy="3776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37730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D323CC-0A37-4210-AC7A-72AC47940659}"/>
                  </a:ext>
                </a:extLst>
              </p14:cNvPr>
              <p14:cNvContentPartPr/>
              <p14:nvPr/>
            </p14:nvContentPartPr>
            <p14:xfrm>
              <a:off x="7472063" y="5196941"/>
              <a:ext cx="2931840" cy="326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D323CC-0A37-4210-AC7A-72AC479406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09063" y="5133941"/>
                <a:ext cx="3057480" cy="4525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620185-E71A-0DA4-BAE4-72A25A867547}"/>
              </a:ext>
            </a:extLst>
          </p:cNvPr>
          <p:cNvSpPr txBox="1">
            <a:spLocks/>
          </p:cNvSpPr>
          <p:nvPr/>
        </p:nvSpPr>
        <p:spPr>
          <a:xfrm>
            <a:off x="1709606" y="485472"/>
            <a:ext cx="8889167" cy="518868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4000" b="1" dirty="0">
                <a:solidFill>
                  <a:schemeClr val="accent1"/>
                </a:solidFill>
                <a:latin typeface="Jumble" panose="02000503000000020004" pitchFamily="2" charset="0"/>
              </a:rPr>
              <a:t>Future Directions</a:t>
            </a:r>
          </a:p>
        </p:txBody>
      </p:sp>
      <p:graphicFrame>
        <p:nvGraphicFramePr>
          <p:cNvPr id="13" name="TextBox 2">
            <a:extLst>
              <a:ext uri="{FF2B5EF4-FFF2-40B4-BE49-F238E27FC236}">
                <a16:creationId xmlns:a16="http://schemas.microsoft.com/office/drawing/2014/main" id="{FAB0C694-8D8E-387C-D14B-E9C2400178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4553367"/>
              </p:ext>
            </p:extLst>
          </p:nvPr>
        </p:nvGraphicFramePr>
        <p:xfrm>
          <a:off x="1094280" y="574289"/>
          <a:ext cx="10178321" cy="3378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2" name="TextBox 2">
            <a:extLst>
              <a:ext uri="{FF2B5EF4-FFF2-40B4-BE49-F238E27FC236}">
                <a16:creationId xmlns:a16="http://schemas.microsoft.com/office/drawing/2014/main" id="{364DF3FD-851F-FB57-3B60-9E901A95D8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8178103"/>
              </p:ext>
            </p:extLst>
          </p:nvPr>
        </p:nvGraphicFramePr>
        <p:xfrm>
          <a:off x="1094283" y="2277170"/>
          <a:ext cx="10178321" cy="3378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3480463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201A4F-FA4D-81E9-DD39-1F2EA1C8A66F}"/>
              </a:ext>
            </a:extLst>
          </p:cNvPr>
          <p:cNvSpPr txBox="1"/>
          <p:nvPr/>
        </p:nvSpPr>
        <p:spPr>
          <a:xfrm>
            <a:off x="256920" y="839449"/>
            <a:ext cx="11678160" cy="5436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4813" marR="0" indent="-404813" algn="just">
              <a:spcBef>
                <a:spcPts val="0"/>
              </a:spcBef>
              <a:spcAft>
                <a:spcPts val="180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Md. M. Islam, Md. R. Haque, H. Iqbal, Md. M. Hasan, M. Hasan, and M. N. Kabir, “Breast Cancer Prediction: A Comparative Study Using Machine Learning Techniques,”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SN COMPUT. SCI.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vol. 1, no. 5, p. 290, Sep. 2020, </a:t>
            </a:r>
            <a:r>
              <a:rPr lang="en-US" sz="20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https://doi.org/10.1007/s42979-020-00305-w</a:t>
            </a:r>
            <a:r>
              <a:rPr lang="en-US" sz="20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</a:p>
          <a:p>
            <a:pPr marL="344488" indent="-344488">
              <a:spcAft>
                <a:spcPts val="1800"/>
              </a:spcAft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“Novel Clinical Risk Prediction Model for Sudden Cardiac Death in Hypertrophic Cardiomyopathy (HCM Risk-SCD) | European Heart Journal | Oxford Academic.”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hlinkClick r:id="rId3"/>
              </a:rPr>
              <a:t>https://academic.oup.com/eurheartj/article/35/30/2010/467191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(accessed Jul. 28, 2023).</a:t>
            </a:r>
            <a:endParaRPr lang="en-US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4488" marR="0" indent="-344488">
              <a:spcBef>
                <a:spcPts val="0"/>
              </a:spcBef>
              <a:spcAft>
                <a:spcPts val="1800"/>
              </a:spcAf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S. Ray, “A Quick Review of Machine Learning Algorithms,” in 2019 International Conference on Machine Learning, Big Data, Cloud and Parallel Computing (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COMITCon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), Feb. 2019, pp. 35–39.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hlinkClick r:id="rId4"/>
              </a:rPr>
              <a:t>https://doi.org/10.1109/COMITCon.2019.8862451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4488" indent="-344488">
              <a:spcAft>
                <a:spcPts val="120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4]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S. F. Weng, J. Reps, J. Kai, J. M. Garibaldi, and N. Qureshi, “Can machine-learning improve cardiovascular risk prediction using routine clinical data?,”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PLOS ONE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vol. 12, no. 4, p. e0174944, Apr. 2017,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hlinkClick r:id="rId5"/>
              </a:rPr>
              <a:t>https://doi.org/10.1371/journal.pone.0174944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</a:p>
          <a:p>
            <a:pPr marL="284163" marR="0" indent="-284163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endParaRPr lang="en-US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320C69-2FD9-2B99-7F54-61D6514F7FCE}"/>
              </a:ext>
            </a:extLst>
          </p:cNvPr>
          <p:cNvSpPr txBox="1">
            <a:spLocks/>
          </p:cNvSpPr>
          <p:nvPr/>
        </p:nvSpPr>
        <p:spPr>
          <a:xfrm>
            <a:off x="1006428" y="215731"/>
            <a:ext cx="9624414" cy="608756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4200" b="1" dirty="0">
                <a:solidFill>
                  <a:schemeClr val="accent1"/>
                </a:solidFill>
                <a:latin typeface="Jumble" panose="02000503000000020004" pitchFamily="2" charset="0"/>
              </a:rPr>
              <a:t>References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9F588B-C3E1-C4DA-10F2-AF3DFBCEFF54}"/>
              </a:ext>
            </a:extLst>
          </p:cNvPr>
          <p:cNvCxnSpPr/>
          <p:nvPr/>
        </p:nvCxnSpPr>
        <p:spPr>
          <a:xfrm>
            <a:off x="419725" y="689547"/>
            <a:ext cx="113385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193603-CD2F-7C63-F41A-5E3A6BFA171E}"/>
              </a:ext>
            </a:extLst>
          </p:cNvPr>
          <p:cNvCxnSpPr/>
          <p:nvPr/>
        </p:nvCxnSpPr>
        <p:spPr>
          <a:xfrm>
            <a:off x="422225" y="737017"/>
            <a:ext cx="113385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073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F25D0-4737-49FF-8933-73D3F7E1D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Jumble" panose="02000503000000020004" pitchFamily="2" charset="0"/>
              </a:rPr>
              <a:t>Please, any Question?</a:t>
            </a:r>
            <a:br>
              <a:rPr lang="pl-PL" b="1" dirty="0">
                <a:latin typeface="Jumble" panose="02000503000000020004" pitchFamily="2" charset="0"/>
              </a:rPr>
            </a:br>
            <a:endParaRPr lang="en-US" b="1" dirty="0">
              <a:latin typeface="Jumble" panose="02000503000000020004" pitchFamily="2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0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 descr="Green dialogue boxes">
            <a:extLst>
              <a:ext uri="{FF2B5EF4-FFF2-40B4-BE49-F238E27FC236}">
                <a16:creationId xmlns:a16="http://schemas.microsoft.com/office/drawing/2014/main" id="{C618F8DA-0E1A-3906-A141-C69866444F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7126" b="1530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3F25D0-4737-49FF-8933-73D3F7E1D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218" y="3016321"/>
            <a:ext cx="10058400" cy="1327079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Jumble" panose="02000503000000020004" pitchFamily="2" charset="0"/>
              </a:rPr>
              <a:t>Thank you for listening!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3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F17653C-721E-2D41-6CE3-307BEB8FBE84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r>
              <a:rPr lang="en-US" sz="4000" b="1" spc="-50" dirty="0">
                <a:solidFill>
                  <a:schemeClr val="accent1"/>
                </a:solidFill>
                <a:latin typeface="Jumble" panose="02000503000000020004" pitchFamily="2" charset="0"/>
                <a:ea typeface="+mj-ea"/>
                <a:cs typeface="+mj-cs"/>
              </a:rPr>
              <a:t>ABSTRACT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D323CC-0A37-4210-AC7A-72AC47940659}"/>
                  </a:ext>
                </a:extLst>
              </p14:cNvPr>
              <p14:cNvContentPartPr/>
              <p14:nvPr/>
            </p14:nvContentPartPr>
            <p14:xfrm>
              <a:off x="7472063" y="5196941"/>
              <a:ext cx="2931840" cy="326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D323CC-0A37-4210-AC7A-72AC479406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09063" y="5133941"/>
                <a:ext cx="3057480" cy="4525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9" name="TextBox 4">
            <a:extLst>
              <a:ext uri="{FF2B5EF4-FFF2-40B4-BE49-F238E27FC236}">
                <a16:creationId xmlns:a16="http://schemas.microsoft.com/office/drawing/2014/main" id="{4635532E-A6DC-3332-6A20-C1ADC9C15E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795023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45978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4DE4D-A4A3-4D1F-B25E-A1F05CBB9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003" y="1291150"/>
            <a:ext cx="3728073" cy="584562"/>
          </a:xfrm>
        </p:spPr>
        <p:txBody>
          <a:bodyPr anchor="t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4300" b="1" dirty="0">
                <a:solidFill>
                  <a:schemeClr val="accent1"/>
                </a:solidFill>
                <a:latin typeface="Jumble" panose="02000503000000020004" pitchFamily="2" charset="0"/>
              </a:rPr>
              <a:t>INTRODUCTION</a:t>
            </a:r>
            <a:endParaRPr lang="en-US" sz="4200" b="1" dirty="0">
              <a:solidFill>
                <a:schemeClr val="accent1"/>
              </a:solidFill>
              <a:latin typeface="Jumble" panose="02000503000000020004" pitchFamily="2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B5673C5-E3DF-42B4-C0A3-39E17FF3DB71}"/>
              </a:ext>
            </a:extLst>
          </p:cNvPr>
          <p:cNvSpPr txBox="1">
            <a:spLocks/>
          </p:cNvSpPr>
          <p:nvPr/>
        </p:nvSpPr>
        <p:spPr>
          <a:xfrm>
            <a:off x="6583183" y="5606117"/>
            <a:ext cx="477186" cy="52021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ClrTx/>
              <a:buNone/>
            </a:pPr>
            <a:endParaRPr lang="en-US" sz="2400" b="1" dirty="0">
              <a:solidFill>
                <a:schemeClr val="accent1"/>
              </a:solidFill>
              <a:effectLst/>
              <a:latin typeface="Amasis MT Pro Black" panose="02040A040500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FAB696C-68F8-1157-C39F-0532000DF71A}"/>
              </a:ext>
            </a:extLst>
          </p:cNvPr>
          <p:cNvSpPr txBox="1">
            <a:spLocks/>
          </p:cNvSpPr>
          <p:nvPr/>
        </p:nvSpPr>
        <p:spPr>
          <a:xfrm>
            <a:off x="3591815" y="3660794"/>
            <a:ext cx="477186" cy="52021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ClrTx/>
              <a:buNone/>
            </a:pPr>
            <a:endParaRPr lang="en-US" sz="2400" b="1" dirty="0">
              <a:solidFill>
                <a:schemeClr val="accent1"/>
              </a:solidFill>
              <a:effectLst/>
              <a:latin typeface="Amasis MT Pro Black" panose="02040A040500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8" name="TextBox 5">
            <a:extLst>
              <a:ext uri="{FF2B5EF4-FFF2-40B4-BE49-F238E27FC236}">
                <a16:creationId xmlns:a16="http://schemas.microsoft.com/office/drawing/2014/main" id="{AE8F86D3-3AF5-F4DD-90AE-48B63FEA46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4951676"/>
              </p:ext>
            </p:extLst>
          </p:nvPr>
        </p:nvGraphicFramePr>
        <p:xfrm>
          <a:off x="759997" y="1875712"/>
          <a:ext cx="10672006" cy="3340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7723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4DE4D-A4A3-4D1F-B25E-A1F05CBB9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3179" y="1233128"/>
            <a:ext cx="7520325" cy="584562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chemeClr val="accent1"/>
                </a:solidFill>
                <a:latin typeface="Jumble" panose="02000503000000020004" pitchFamily="2" charset="0"/>
              </a:rPr>
              <a:t>BACKGROUND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B5673C5-E3DF-42B4-C0A3-39E17FF3DB71}"/>
              </a:ext>
            </a:extLst>
          </p:cNvPr>
          <p:cNvSpPr txBox="1">
            <a:spLocks/>
          </p:cNvSpPr>
          <p:nvPr/>
        </p:nvSpPr>
        <p:spPr>
          <a:xfrm>
            <a:off x="6583183" y="5606117"/>
            <a:ext cx="477186" cy="52021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ClrTx/>
              <a:buNone/>
            </a:pPr>
            <a:endParaRPr lang="en-US" sz="2400" b="1" dirty="0">
              <a:solidFill>
                <a:schemeClr val="accent1"/>
              </a:solidFill>
              <a:effectLst/>
              <a:latin typeface="Amasis MT Pro Black" panose="02040A040500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FAB696C-68F8-1157-C39F-0532000DF71A}"/>
              </a:ext>
            </a:extLst>
          </p:cNvPr>
          <p:cNvSpPr txBox="1">
            <a:spLocks/>
          </p:cNvSpPr>
          <p:nvPr/>
        </p:nvSpPr>
        <p:spPr>
          <a:xfrm>
            <a:off x="3591815" y="3660794"/>
            <a:ext cx="477186" cy="52021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ClrTx/>
              <a:buNone/>
            </a:pPr>
            <a:endParaRPr lang="en-US" sz="2400" b="1" dirty="0">
              <a:solidFill>
                <a:schemeClr val="accent1"/>
              </a:solidFill>
              <a:effectLst/>
              <a:latin typeface="Amasis MT Pro Black" panose="02040A040500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8" name="TextBox 5">
            <a:extLst>
              <a:ext uri="{FF2B5EF4-FFF2-40B4-BE49-F238E27FC236}">
                <a16:creationId xmlns:a16="http://schemas.microsoft.com/office/drawing/2014/main" id="{AE8F86D3-3AF5-F4DD-90AE-48B63FEA46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0886367"/>
              </p:ext>
            </p:extLst>
          </p:nvPr>
        </p:nvGraphicFramePr>
        <p:xfrm>
          <a:off x="554636" y="1875711"/>
          <a:ext cx="11137692" cy="3730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234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4DE4D-A4A3-4D1F-B25E-A1F05CBB9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3179" y="1233128"/>
            <a:ext cx="7520325" cy="584562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chemeClr val="accent1"/>
                </a:solidFill>
                <a:latin typeface="Jumble" panose="02000503000000020004" pitchFamily="2" charset="0"/>
              </a:rPr>
              <a:t>METHODOLOGY - MODELS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B5673C5-E3DF-42B4-C0A3-39E17FF3DB71}"/>
              </a:ext>
            </a:extLst>
          </p:cNvPr>
          <p:cNvSpPr txBox="1">
            <a:spLocks/>
          </p:cNvSpPr>
          <p:nvPr/>
        </p:nvSpPr>
        <p:spPr>
          <a:xfrm>
            <a:off x="6583183" y="5606117"/>
            <a:ext cx="477186" cy="52021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ClrTx/>
              <a:buNone/>
            </a:pPr>
            <a:endParaRPr lang="en-US" sz="2400" b="1" dirty="0">
              <a:solidFill>
                <a:schemeClr val="accent1"/>
              </a:solidFill>
              <a:effectLst/>
              <a:latin typeface="Amasis MT Pro Black" panose="02040A040500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FAB696C-68F8-1157-C39F-0532000DF71A}"/>
              </a:ext>
            </a:extLst>
          </p:cNvPr>
          <p:cNvSpPr txBox="1">
            <a:spLocks/>
          </p:cNvSpPr>
          <p:nvPr/>
        </p:nvSpPr>
        <p:spPr>
          <a:xfrm>
            <a:off x="3591815" y="3660794"/>
            <a:ext cx="477186" cy="52021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ClrTx/>
              <a:buNone/>
            </a:pPr>
            <a:endParaRPr lang="en-US" sz="2400" b="1" dirty="0">
              <a:solidFill>
                <a:schemeClr val="accent1"/>
              </a:solidFill>
              <a:effectLst/>
              <a:latin typeface="Amasis MT Pro Black" panose="02040A040500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8" name="TextBox 5">
            <a:extLst>
              <a:ext uri="{FF2B5EF4-FFF2-40B4-BE49-F238E27FC236}">
                <a16:creationId xmlns:a16="http://schemas.microsoft.com/office/drawing/2014/main" id="{AE8F86D3-3AF5-F4DD-90AE-48B63FEA46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7795784"/>
              </p:ext>
            </p:extLst>
          </p:nvPr>
        </p:nvGraphicFramePr>
        <p:xfrm>
          <a:off x="554636" y="1875711"/>
          <a:ext cx="11137692" cy="3730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6169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B5673C5-E3DF-42B4-C0A3-39E17FF3DB71}"/>
              </a:ext>
            </a:extLst>
          </p:cNvPr>
          <p:cNvSpPr txBox="1">
            <a:spLocks/>
          </p:cNvSpPr>
          <p:nvPr/>
        </p:nvSpPr>
        <p:spPr>
          <a:xfrm>
            <a:off x="6583183" y="5606117"/>
            <a:ext cx="477186" cy="52021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ClrTx/>
              <a:buNone/>
            </a:pPr>
            <a:endParaRPr lang="en-US" sz="2400" b="1" dirty="0">
              <a:solidFill>
                <a:schemeClr val="accent1"/>
              </a:solidFill>
              <a:effectLst/>
              <a:latin typeface="Amasis MT Pro Black" panose="02040A040500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FAB696C-68F8-1157-C39F-0532000DF71A}"/>
              </a:ext>
            </a:extLst>
          </p:cNvPr>
          <p:cNvSpPr txBox="1">
            <a:spLocks/>
          </p:cNvSpPr>
          <p:nvPr/>
        </p:nvSpPr>
        <p:spPr>
          <a:xfrm>
            <a:off x="3591815" y="3660794"/>
            <a:ext cx="477186" cy="52021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ClrTx/>
              <a:buNone/>
            </a:pPr>
            <a:endParaRPr lang="en-US" sz="2400" b="1" dirty="0">
              <a:solidFill>
                <a:schemeClr val="accent1"/>
              </a:solidFill>
              <a:effectLst/>
              <a:latin typeface="Amasis MT Pro Black" panose="02040A040500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8" name="TextBox 5">
            <a:extLst>
              <a:ext uri="{FF2B5EF4-FFF2-40B4-BE49-F238E27FC236}">
                <a16:creationId xmlns:a16="http://schemas.microsoft.com/office/drawing/2014/main" id="{AE8F86D3-3AF5-F4DD-90AE-48B63FEA46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2466963"/>
              </p:ext>
            </p:extLst>
          </p:nvPr>
        </p:nvGraphicFramePr>
        <p:xfrm>
          <a:off x="554636" y="2055591"/>
          <a:ext cx="11137692" cy="3730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0588A6D-9439-AE87-97F4-3F18B5A48B76}"/>
              </a:ext>
            </a:extLst>
          </p:cNvPr>
          <p:cNvSpPr txBox="1">
            <a:spLocks/>
          </p:cNvSpPr>
          <p:nvPr/>
        </p:nvSpPr>
        <p:spPr>
          <a:xfrm>
            <a:off x="697043" y="1251884"/>
            <a:ext cx="10912838" cy="584562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4000" b="1">
                <a:solidFill>
                  <a:schemeClr val="accent1"/>
                </a:solidFill>
                <a:latin typeface="Jumble" panose="02000503000000020004" pitchFamily="2" charset="0"/>
              </a:rPr>
              <a:t>PERFORMANCE METRICS</a:t>
            </a:r>
            <a:endParaRPr lang="en-US" sz="4000" b="1" dirty="0">
              <a:solidFill>
                <a:schemeClr val="accent1"/>
              </a:solidFill>
              <a:latin typeface="Jumbl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747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620185-E71A-0DA4-BAE4-72A25A867547}"/>
              </a:ext>
            </a:extLst>
          </p:cNvPr>
          <p:cNvSpPr txBox="1">
            <a:spLocks/>
          </p:cNvSpPr>
          <p:nvPr/>
        </p:nvSpPr>
        <p:spPr>
          <a:xfrm>
            <a:off x="1127260" y="1259104"/>
            <a:ext cx="10058400" cy="643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5000"/>
              </a:lnSpc>
              <a:spcBef>
                <a:spcPct val="0"/>
              </a:spcBef>
              <a:buNone/>
            </a:pPr>
            <a:r>
              <a:rPr lang="en-US" sz="4000" b="1" spc="-50" dirty="0">
                <a:solidFill>
                  <a:schemeClr val="accent1"/>
                </a:solidFill>
                <a:latin typeface="Jumble" panose="02000503000000020004" pitchFamily="2" charset="0"/>
                <a:ea typeface="+mj-ea"/>
                <a:cs typeface="+mj-cs"/>
              </a:rPr>
              <a:t>DATASETS DESCRIPTION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D323CC-0A37-4210-AC7A-72AC47940659}"/>
                  </a:ext>
                </a:extLst>
              </p14:cNvPr>
              <p14:cNvContentPartPr/>
              <p14:nvPr/>
            </p14:nvContentPartPr>
            <p14:xfrm>
              <a:off x="7333404" y="5051138"/>
              <a:ext cx="2572148" cy="286777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D323CC-0A37-4210-AC7A-72AC479406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70405" y="4988169"/>
                <a:ext cx="2697785" cy="412354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" name="TextBox 6">
            <a:extLst>
              <a:ext uri="{FF2B5EF4-FFF2-40B4-BE49-F238E27FC236}">
                <a16:creationId xmlns:a16="http://schemas.microsoft.com/office/drawing/2014/main" id="{9A1A10AF-D094-CD92-32E0-D21BE6A053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549523"/>
              </p:ext>
            </p:extLst>
          </p:nvPr>
        </p:nvGraphicFramePr>
        <p:xfrm>
          <a:off x="3177914" y="1776881"/>
          <a:ext cx="6265889" cy="4518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112457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B5673C5-E3DF-42B4-C0A3-39E17FF3DB71}"/>
              </a:ext>
            </a:extLst>
          </p:cNvPr>
          <p:cNvSpPr txBox="1">
            <a:spLocks/>
          </p:cNvSpPr>
          <p:nvPr/>
        </p:nvSpPr>
        <p:spPr>
          <a:xfrm>
            <a:off x="6583183" y="5606117"/>
            <a:ext cx="477186" cy="52021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ClrTx/>
              <a:buNone/>
            </a:pPr>
            <a:endParaRPr lang="en-US" sz="2400" b="1" dirty="0">
              <a:solidFill>
                <a:schemeClr val="accent1"/>
              </a:solidFill>
              <a:effectLst/>
              <a:latin typeface="Amasis MT Pro Black" panose="02040A040500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FAB696C-68F8-1157-C39F-0532000DF71A}"/>
              </a:ext>
            </a:extLst>
          </p:cNvPr>
          <p:cNvSpPr txBox="1">
            <a:spLocks/>
          </p:cNvSpPr>
          <p:nvPr/>
        </p:nvSpPr>
        <p:spPr>
          <a:xfrm>
            <a:off x="3591815" y="3660794"/>
            <a:ext cx="477186" cy="52021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ClrTx/>
              <a:buNone/>
            </a:pPr>
            <a:endParaRPr lang="en-US" sz="2400" b="1" dirty="0">
              <a:solidFill>
                <a:schemeClr val="accent1"/>
              </a:solidFill>
              <a:effectLst/>
              <a:latin typeface="Amasis MT Pro Black" panose="02040A040500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8" name="TextBox 5">
            <a:extLst>
              <a:ext uri="{FF2B5EF4-FFF2-40B4-BE49-F238E27FC236}">
                <a16:creationId xmlns:a16="http://schemas.microsoft.com/office/drawing/2014/main" id="{AE8F86D3-3AF5-F4DD-90AE-48B63FEA46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7034784"/>
              </p:ext>
            </p:extLst>
          </p:nvPr>
        </p:nvGraphicFramePr>
        <p:xfrm>
          <a:off x="-80789" y="2055698"/>
          <a:ext cx="5449480" cy="4068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 descr="A group of red and white graphs&#10;&#10;Description automatically generated">
            <a:extLst>
              <a:ext uri="{FF2B5EF4-FFF2-40B4-BE49-F238E27FC236}">
                <a16:creationId xmlns:a16="http://schemas.microsoft.com/office/drawing/2014/main" id="{0172061F-CBB8-3472-7867-49F2897D74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691" y="1932362"/>
            <a:ext cx="6438729" cy="419207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3EC7F4-DB55-FD57-A7E9-55FC861B86D2}"/>
              </a:ext>
            </a:extLst>
          </p:cNvPr>
          <p:cNvSpPr txBox="1">
            <a:spLocks/>
          </p:cNvSpPr>
          <p:nvPr/>
        </p:nvSpPr>
        <p:spPr>
          <a:xfrm>
            <a:off x="1097280" y="1259173"/>
            <a:ext cx="10058400" cy="5831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5000"/>
              </a:lnSpc>
              <a:spcBef>
                <a:spcPct val="0"/>
              </a:spcBef>
              <a:buNone/>
            </a:pPr>
            <a:r>
              <a:rPr lang="en-US" sz="4000" b="1" spc="-50" dirty="0">
                <a:solidFill>
                  <a:schemeClr val="accent1"/>
                </a:solidFill>
                <a:latin typeface="Jumble" panose="02000503000000020004" pitchFamily="2" charset="0"/>
                <a:ea typeface="+mj-ea"/>
                <a:cs typeface="+mj-cs"/>
              </a:rPr>
              <a:t>DATASETS DESCRIPTION</a:t>
            </a:r>
          </a:p>
        </p:txBody>
      </p:sp>
    </p:spTree>
    <p:extLst>
      <p:ext uri="{BB962C8B-B14F-4D97-AF65-F5344CB8AC3E}">
        <p14:creationId xmlns:p14="http://schemas.microsoft.com/office/powerpoint/2010/main" val="26103779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7E22A38B480F147A15F1948EAD849AA" ma:contentTypeVersion="14" ma:contentTypeDescription="Utwórz nowy dokument." ma:contentTypeScope="" ma:versionID="d4b781cd26ec5ce0dd7877c5229a6e9d">
  <xsd:schema xmlns:xsd="http://www.w3.org/2001/XMLSchema" xmlns:xs="http://www.w3.org/2001/XMLSchema" xmlns:p="http://schemas.microsoft.com/office/2006/metadata/properties" xmlns:ns3="b3ab6d95-5dcc-4147-9308-f84784bdb421" xmlns:ns4="aceb30d4-326b-4800-899b-9d5e5c1eadc0" targetNamespace="http://schemas.microsoft.com/office/2006/metadata/properties" ma:root="true" ma:fieldsID="f879975b91ba37628f02a1580a8ecb71" ns3:_="" ns4:_="">
    <xsd:import namespace="b3ab6d95-5dcc-4147-9308-f84784bdb421"/>
    <xsd:import namespace="aceb30d4-326b-4800-899b-9d5e5c1eadc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ab6d95-5dcc-4147-9308-f84784bdb42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eb30d4-326b-4800-899b-9d5e5c1ead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ceb30d4-326b-4800-899b-9d5e5c1eadc0" xsi:nil="true"/>
  </documentManagement>
</p:properties>
</file>

<file path=customXml/itemProps1.xml><?xml version="1.0" encoding="utf-8"?>
<ds:datastoreItem xmlns:ds="http://schemas.openxmlformats.org/officeDocument/2006/customXml" ds:itemID="{2993AAA3-18E6-402F-B67E-A28338A7C3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AF4C6B-0326-4A75-8380-0B7D80CFC080}">
  <ds:schemaRefs>
    <ds:schemaRef ds:uri="aceb30d4-326b-4800-899b-9d5e5c1eadc0"/>
    <ds:schemaRef ds:uri="b3ab6d95-5dcc-4147-9308-f84784bdb42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76D523E-0BC3-44D4-818F-5739C2FD2A1E}">
  <ds:schemaRefs>
    <ds:schemaRef ds:uri="http://www.w3.org/XML/1998/namespace"/>
    <ds:schemaRef ds:uri="aceb30d4-326b-4800-899b-9d5e5c1eadc0"/>
    <ds:schemaRef ds:uri="http://purl.org/dc/elements/1.1/"/>
    <ds:schemaRef ds:uri="http://schemas.microsoft.com/office/2006/documentManagement/types"/>
    <ds:schemaRef ds:uri="http://schemas.microsoft.com/office/2006/metadata/properties"/>
    <ds:schemaRef ds:uri="b3ab6d95-5dcc-4147-9308-f84784bdb421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50769</TotalTime>
  <Words>1439</Words>
  <Application>Microsoft Office PowerPoint</Application>
  <PresentationFormat>Widescreen</PresentationFormat>
  <Paragraphs>204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ADLaM Display</vt:lpstr>
      <vt:lpstr>Amasis MT Pro Black</vt:lpstr>
      <vt:lpstr>Aptos Display</vt:lpstr>
      <vt:lpstr>Arial</vt:lpstr>
      <vt:lpstr>Calibri</vt:lpstr>
      <vt:lpstr>Calibri Light</vt:lpstr>
      <vt:lpstr>Consolas</vt:lpstr>
      <vt:lpstr>Jumble</vt:lpstr>
      <vt:lpstr>Lato</vt:lpstr>
      <vt:lpstr>Times New Roman</vt:lpstr>
      <vt:lpstr>Wingdings</vt:lpstr>
      <vt:lpstr>Retrospect</vt:lpstr>
      <vt:lpstr>Machine Learning in Predicting Maternal Health Risks: A Comparative Analysis of Some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Please, any Question? 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Litkowski Andrzej (STUD)</dc:creator>
  <cp:lastModifiedBy>Umoru Andra (STUD)</cp:lastModifiedBy>
  <cp:revision>113</cp:revision>
  <dcterms:created xsi:type="dcterms:W3CDTF">2022-11-29T18:08:24Z</dcterms:created>
  <dcterms:modified xsi:type="dcterms:W3CDTF">2023-11-22T09:46:32Z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0x01010027E22A38B480F147A15F1948EAD849AA</vt:lpwstr>
  </property>
</Properties>
</file>