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  <p:sldMasterId id="2147483904" r:id="rId5"/>
    <p:sldMasterId id="2147483939" r:id="rId6"/>
  </p:sldMasterIdLst>
  <p:notesMasterIdLst>
    <p:notesMasterId r:id="rId13"/>
  </p:notesMasterIdLst>
  <p:handoutMasterIdLst>
    <p:handoutMasterId r:id="rId14"/>
  </p:handoutMasterIdLst>
  <p:sldIdLst>
    <p:sldId id="258" r:id="rId7"/>
    <p:sldId id="1720" r:id="rId8"/>
    <p:sldId id="3814" r:id="rId9"/>
    <p:sldId id="3794" r:id="rId10"/>
    <p:sldId id="1808" r:id="rId11"/>
    <p:sldId id="1532" r:id="rId12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2ADDF6-999C-40E7-B27B-058320944195}">
          <p14:sldIdLst>
            <p14:sldId id="258"/>
            <p14:sldId id="1720"/>
            <p14:sldId id="3814"/>
            <p14:sldId id="3794"/>
            <p14:sldId id="1808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  <p:cmAuthor id="4" name="Fabian Wohlschläger" initials="FW" lastIdx="3" clrIdx="3">
    <p:extLst>
      <p:ext uri="{19B8F6BF-5375-455C-9EA6-DF929625EA0E}">
        <p15:presenceInfo xmlns:p15="http://schemas.microsoft.com/office/powerpoint/2012/main" userId="S::fawohlsc@microsoft.com::501a445a-9c21-4fc5-ac38-ee5715fb67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CB2E6D"/>
    <a:srgbClr val="00B294"/>
    <a:srgbClr val="0078D7"/>
    <a:srgbClr val="EAEAEA"/>
    <a:srgbClr val="2560E0"/>
    <a:srgbClr val="854CC7"/>
    <a:srgbClr val="505050"/>
    <a:srgbClr val="797979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8" d="100"/>
          <a:sy n="11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analoto" userId="S::jomanalo@microsoft.com::697d62d5-2fbe-4b4d-a7ce-2fb13f2d4d6e" providerId="AD" clId="Web-{538784F4-0150-489B-995B-7581AA60062A}"/>
    <pc:docChg chg="modSld">
      <pc:chgData name="John Manaloto" userId="S::jomanalo@microsoft.com::697d62d5-2fbe-4b4d-a7ce-2fb13f2d4d6e" providerId="AD" clId="Web-{538784F4-0150-489B-995B-7581AA60062A}" dt="2019-01-11T18:53:24.547" v="9" actId="20577"/>
      <pc:docMkLst>
        <pc:docMk/>
      </pc:docMkLst>
    </pc:docChg>
  </pc:docChgLst>
  <pc:docChgLst>
    <pc:chgData name="John Manaloto" userId="697d62d5-2fbe-4b4d-a7ce-2fb13f2d4d6e" providerId="ADAL" clId="{955AB9E2-5BC7-4D0A-A41A-6A36A59738E2}"/>
    <pc:docChg chg="undo custSel addSld delSld modSld">
      <pc:chgData name="John Manaloto" userId="697d62d5-2fbe-4b4d-a7ce-2fb13f2d4d6e" providerId="ADAL" clId="{955AB9E2-5BC7-4D0A-A41A-6A36A59738E2}" dt="2019-01-14T21:50:58.076" v="3929" actId="20577"/>
      <pc:docMkLst>
        <pc:docMk/>
      </pc:docMkLst>
      <pc:sldChg chg="modNotesTx">
        <pc:chgData name="John Manaloto" userId="697d62d5-2fbe-4b4d-a7ce-2fb13f2d4d6e" providerId="ADAL" clId="{955AB9E2-5BC7-4D0A-A41A-6A36A59738E2}" dt="2019-01-14T21:50:21.789" v="3829" actId="20577"/>
        <pc:sldMkLst>
          <pc:docMk/>
          <pc:sldMk cId="3037724366" sldId="1981"/>
        </pc:sldMkLst>
      </pc:sldChg>
      <pc:sldChg chg="modSp">
        <pc:chgData name="John Manaloto" userId="697d62d5-2fbe-4b4d-a7ce-2fb13f2d4d6e" providerId="ADAL" clId="{955AB9E2-5BC7-4D0A-A41A-6A36A59738E2}" dt="2019-01-14T18:53:09.585" v="1743" actId="255"/>
        <pc:sldMkLst>
          <pc:docMk/>
          <pc:sldMk cId="1009367039" sldId="3763"/>
        </pc:sldMkLst>
        <pc:spChg chg="mod">
          <ac:chgData name="John Manaloto" userId="697d62d5-2fbe-4b4d-a7ce-2fb13f2d4d6e" providerId="ADAL" clId="{955AB9E2-5BC7-4D0A-A41A-6A36A59738E2}" dt="2019-01-14T18:53:09.585" v="1743" actId="255"/>
          <ac:spMkLst>
            <pc:docMk/>
            <pc:sldMk cId="1009367039" sldId="3763"/>
            <ac:spMk id="3" creationId="{40B92C3D-0528-49DF-88AA-16D82E5D242C}"/>
          </ac:spMkLst>
        </pc:spChg>
        <pc:spChg chg="mod">
          <ac:chgData name="John Manaloto" userId="697d62d5-2fbe-4b4d-a7ce-2fb13f2d4d6e" providerId="ADAL" clId="{955AB9E2-5BC7-4D0A-A41A-6A36A59738E2}" dt="2019-01-14T18:52:48.218" v="1738" actId="255"/>
          <ac:spMkLst>
            <pc:docMk/>
            <pc:sldMk cId="1009367039" sldId="3763"/>
            <ac:spMk id="5" creationId="{5B886026-BC46-40CF-ACF8-38590E50712C}"/>
          </ac:spMkLst>
        </pc:spChg>
      </pc:sldChg>
      <pc:sldChg chg="modSp">
        <pc:chgData name="John Manaloto" userId="697d62d5-2fbe-4b4d-a7ce-2fb13f2d4d6e" providerId="ADAL" clId="{955AB9E2-5BC7-4D0A-A41A-6A36A59738E2}" dt="2019-01-14T18:54:22.390" v="1783" actId="20577"/>
        <pc:sldMkLst>
          <pc:docMk/>
          <pc:sldMk cId="785909530" sldId="3767"/>
        </pc:sldMkLst>
        <pc:spChg chg="mod">
          <ac:chgData name="John Manaloto" userId="697d62d5-2fbe-4b4d-a7ce-2fb13f2d4d6e" providerId="ADAL" clId="{955AB9E2-5BC7-4D0A-A41A-6A36A59738E2}" dt="2019-01-14T18:54:22.390" v="1783" actId="20577"/>
          <ac:spMkLst>
            <pc:docMk/>
            <pc:sldMk cId="785909530" sldId="3767"/>
            <ac:spMk id="9" creationId="{61DC9400-FBEB-4F22-B213-BEF90DC661A3}"/>
          </ac:spMkLst>
        </pc:spChg>
      </pc:sldChg>
      <pc:sldChg chg="modSp modNotesTx">
        <pc:chgData name="John Manaloto" userId="697d62d5-2fbe-4b4d-a7ce-2fb13f2d4d6e" providerId="ADAL" clId="{955AB9E2-5BC7-4D0A-A41A-6A36A59738E2}" dt="2019-01-14T19:47:10.826" v="2388" actId="6549"/>
        <pc:sldMkLst>
          <pc:docMk/>
          <pc:sldMk cId="770065357" sldId="3769"/>
        </pc:sldMkLst>
        <pc:spChg chg="mod">
          <ac:chgData name="John Manaloto" userId="697d62d5-2fbe-4b4d-a7ce-2fb13f2d4d6e" providerId="ADAL" clId="{955AB9E2-5BC7-4D0A-A41A-6A36A59738E2}" dt="2019-01-14T18:41:20.242" v="1586" actId="12"/>
          <ac:spMkLst>
            <pc:docMk/>
            <pc:sldMk cId="770065357" sldId="3769"/>
            <ac:spMk id="6" creationId="{5DE08FD7-60B7-453F-AF81-715D2D8862B5}"/>
          </ac:spMkLst>
        </pc:spChg>
      </pc:sldChg>
      <pc:sldChg chg="modNotesTx">
        <pc:chgData name="John Manaloto" userId="697d62d5-2fbe-4b4d-a7ce-2fb13f2d4d6e" providerId="ADAL" clId="{955AB9E2-5BC7-4D0A-A41A-6A36A59738E2}" dt="2019-01-14T19:51:31.791" v="2433" actId="6549"/>
        <pc:sldMkLst>
          <pc:docMk/>
          <pc:sldMk cId="120199825" sldId="3772"/>
        </pc:sldMkLst>
      </pc:sldChg>
      <pc:sldChg chg="modSp">
        <pc:chgData name="John Manaloto" userId="697d62d5-2fbe-4b4d-a7ce-2fb13f2d4d6e" providerId="ADAL" clId="{955AB9E2-5BC7-4D0A-A41A-6A36A59738E2}" dt="2019-01-14T18:53:45.041" v="1779" actId="1035"/>
        <pc:sldMkLst>
          <pc:docMk/>
          <pc:sldMk cId="3426689170" sldId="3777"/>
        </pc:sldMkLst>
        <pc:spChg chg="mod">
          <ac:chgData name="John Manaloto" userId="697d62d5-2fbe-4b4d-a7ce-2fb13f2d4d6e" providerId="ADAL" clId="{955AB9E2-5BC7-4D0A-A41A-6A36A59738E2}" dt="2019-01-14T18:53:45.041" v="1779" actId="1035"/>
          <ac:spMkLst>
            <pc:docMk/>
            <pc:sldMk cId="3426689170" sldId="3777"/>
            <ac:spMk id="3" creationId="{02485A51-1C04-4BD1-9A0D-1ABAA940B147}"/>
          </ac:spMkLst>
        </pc:spChg>
      </pc:sldChg>
      <pc:sldChg chg="modSp">
        <pc:chgData name="John Manaloto" userId="697d62d5-2fbe-4b4d-a7ce-2fb13f2d4d6e" providerId="ADAL" clId="{955AB9E2-5BC7-4D0A-A41A-6A36A59738E2}" dt="2019-01-14T18:40:53.199" v="1583" actId="12"/>
        <pc:sldMkLst>
          <pc:docMk/>
          <pc:sldMk cId="549612840" sldId="3778"/>
        </pc:sldMkLst>
        <pc:spChg chg="mod">
          <ac:chgData name="John Manaloto" userId="697d62d5-2fbe-4b4d-a7ce-2fb13f2d4d6e" providerId="ADAL" clId="{955AB9E2-5BC7-4D0A-A41A-6A36A59738E2}" dt="2019-01-14T18:40:53.199" v="1583" actId="12"/>
          <ac:spMkLst>
            <pc:docMk/>
            <pc:sldMk cId="549612840" sldId="3778"/>
            <ac:spMk id="2" creationId="{FB28BFA4-33C4-45F9-90C3-C56E7E1A8F37}"/>
          </ac:spMkLst>
        </pc:spChg>
      </pc:sldChg>
      <pc:sldChg chg="modNotesTx">
        <pc:chgData name="John Manaloto" userId="697d62d5-2fbe-4b4d-a7ce-2fb13f2d4d6e" providerId="ADAL" clId="{955AB9E2-5BC7-4D0A-A41A-6A36A59738E2}" dt="2019-01-14T21:50:58.076" v="3929" actId="20577"/>
        <pc:sldMkLst>
          <pc:docMk/>
          <pc:sldMk cId="1602853531" sldId="3785"/>
        </pc:sldMkLst>
      </pc:sldChg>
      <pc:sldChg chg="modSp">
        <pc:chgData name="John Manaloto" userId="697d62d5-2fbe-4b4d-a7ce-2fb13f2d4d6e" providerId="ADAL" clId="{955AB9E2-5BC7-4D0A-A41A-6A36A59738E2}" dt="2019-01-14T21:48:28.101" v="3448" actId="255"/>
        <pc:sldMkLst>
          <pc:docMk/>
          <pc:sldMk cId="3201178202" sldId="3788"/>
        </pc:sldMkLst>
        <pc:spChg chg="mod">
          <ac:chgData name="John Manaloto" userId="697d62d5-2fbe-4b4d-a7ce-2fb13f2d4d6e" providerId="ADAL" clId="{955AB9E2-5BC7-4D0A-A41A-6A36A59738E2}" dt="2019-01-14T21:48:28.101" v="3448" actId="255"/>
          <ac:spMkLst>
            <pc:docMk/>
            <pc:sldMk cId="3201178202" sldId="3788"/>
            <ac:spMk id="2" creationId="{FB28BFA4-33C4-45F9-90C3-C56E7E1A8F37}"/>
          </ac:spMkLst>
        </pc:spChg>
      </pc:sldChg>
      <pc:sldChg chg="modSp">
        <pc:chgData name="John Manaloto" userId="697d62d5-2fbe-4b4d-a7ce-2fb13f2d4d6e" providerId="ADAL" clId="{955AB9E2-5BC7-4D0A-A41A-6A36A59738E2}" dt="2019-01-14T18:47:25.108" v="1637" actId="20577"/>
        <pc:sldMkLst>
          <pc:docMk/>
          <pc:sldMk cId="2166872435" sldId="3794"/>
        </pc:sldMkLst>
        <pc:spChg chg="mod">
          <ac:chgData name="John Manaloto" userId="697d62d5-2fbe-4b4d-a7ce-2fb13f2d4d6e" providerId="ADAL" clId="{955AB9E2-5BC7-4D0A-A41A-6A36A59738E2}" dt="2019-01-14T18:47:25.108" v="1637" actId="20577"/>
          <ac:spMkLst>
            <pc:docMk/>
            <pc:sldMk cId="2166872435" sldId="3794"/>
            <ac:spMk id="14" creationId="{E811AED6-BAB1-4B5A-9FD0-6C31E7066021}"/>
          </ac:spMkLst>
        </pc:spChg>
      </pc:sldChg>
      <pc:sldChg chg="modSp add setBg modNotesTx">
        <pc:chgData name="John Manaloto" userId="697d62d5-2fbe-4b4d-a7ce-2fb13f2d4d6e" providerId="ADAL" clId="{955AB9E2-5BC7-4D0A-A41A-6A36A59738E2}" dt="2019-01-14T19:50:22.617" v="2431" actId="20577"/>
        <pc:sldMkLst>
          <pc:docMk/>
          <pc:sldMk cId="1720730365" sldId="3797"/>
        </pc:sldMkLst>
        <pc:spChg chg="mod">
          <ac:chgData name="John Manaloto" userId="697d62d5-2fbe-4b4d-a7ce-2fb13f2d4d6e" providerId="ADAL" clId="{955AB9E2-5BC7-4D0A-A41A-6A36A59738E2}" dt="2019-01-14T18:39:59.070" v="1578" actId="12"/>
          <ac:spMkLst>
            <pc:docMk/>
            <pc:sldMk cId="1720730365" sldId="3797"/>
            <ac:spMk id="9" creationId="{5257750E-609A-4E7C-8DB5-32252AEE15D1}"/>
          </ac:spMkLst>
        </pc:spChg>
      </pc:sldChg>
      <pc:sldChg chg="addSp delSp modSp add">
        <pc:chgData name="John Manaloto" userId="697d62d5-2fbe-4b4d-a7ce-2fb13f2d4d6e" providerId="ADAL" clId="{955AB9E2-5BC7-4D0A-A41A-6A36A59738E2}" dt="2019-01-14T18:46:15.805" v="1613" actId="1036"/>
        <pc:sldMkLst>
          <pc:docMk/>
          <pc:sldMk cId="700826045" sldId="3808"/>
        </pc:sldMkLst>
        <pc:spChg chg="del">
          <ac:chgData name="John Manaloto" userId="697d62d5-2fbe-4b4d-a7ce-2fb13f2d4d6e" providerId="ADAL" clId="{955AB9E2-5BC7-4D0A-A41A-6A36A59738E2}" dt="2019-01-11T18:44:48.050" v="16" actId="478"/>
          <ac:spMkLst>
            <pc:docMk/>
            <pc:sldMk cId="700826045" sldId="3808"/>
            <ac:spMk id="2" creationId="{01C898F3-14E9-4677-AC96-7FE5B387B6F7}"/>
          </ac:spMkLst>
        </pc:spChg>
        <pc:spChg chg="mod">
          <ac:chgData name="John Manaloto" userId="697d62d5-2fbe-4b4d-a7ce-2fb13f2d4d6e" providerId="ADAL" clId="{955AB9E2-5BC7-4D0A-A41A-6A36A59738E2}" dt="2019-01-11T18:44:43.941" v="15" actId="20577"/>
          <ac:spMkLst>
            <pc:docMk/>
            <pc:sldMk cId="700826045" sldId="3808"/>
            <ac:spMk id="3" creationId="{100A2E33-4EA3-4660-A8D5-2FAE958D6702}"/>
          </ac:spMkLst>
        </pc:spChg>
        <pc:spChg chg="add del mod">
          <ac:chgData name="John Manaloto" userId="697d62d5-2fbe-4b4d-a7ce-2fb13f2d4d6e" providerId="ADAL" clId="{955AB9E2-5BC7-4D0A-A41A-6A36A59738E2}" dt="2019-01-11T18:44:51.700" v="17" actId="478"/>
          <ac:spMkLst>
            <pc:docMk/>
            <pc:sldMk cId="700826045" sldId="3808"/>
            <ac:spMk id="5" creationId="{1AA52FB5-FCF5-4B08-9119-36567ECEA480}"/>
          </ac:spMkLst>
        </pc:spChg>
        <pc:spChg chg="mod">
          <ac:chgData name="John Manaloto" userId="697d62d5-2fbe-4b4d-a7ce-2fb13f2d4d6e" providerId="ADAL" clId="{955AB9E2-5BC7-4D0A-A41A-6A36A59738E2}" dt="2019-01-11T18:45:01.191" v="20" actId="14100"/>
          <ac:spMkLst>
            <pc:docMk/>
            <pc:sldMk cId="700826045" sldId="3808"/>
            <ac:spMk id="9" creationId="{6E1524B7-15C4-41B8-99CC-68858689986C}"/>
          </ac:spMkLst>
        </pc:spChg>
        <pc:spChg chg="mod">
          <ac:chgData name="John Manaloto" userId="697d62d5-2fbe-4b4d-a7ce-2fb13f2d4d6e" providerId="ADAL" clId="{955AB9E2-5BC7-4D0A-A41A-6A36A59738E2}" dt="2019-01-14T18:46:15.805" v="1613" actId="1036"/>
          <ac:spMkLst>
            <pc:docMk/>
            <pc:sldMk cId="700826045" sldId="3808"/>
            <ac:spMk id="11" creationId="{C3578911-337D-48FB-BAB6-363A42B91A02}"/>
          </ac:spMkLst>
        </pc:spChg>
        <pc:spChg chg="add mod">
          <ac:chgData name="John Manaloto" userId="697d62d5-2fbe-4b4d-a7ce-2fb13f2d4d6e" providerId="ADAL" clId="{955AB9E2-5BC7-4D0A-A41A-6A36A59738E2}" dt="2019-01-14T18:46:15.805" v="1613" actId="1036"/>
          <ac:spMkLst>
            <pc:docMk/>
            <pc:sldMk cId="700826045" sldId="3808"/>
            <ac:spMk id="12" creationId="{7F98361E-712A-4A26-A808-EFA8BA1B192D}"/>
          </ac:spMkLst>
        </pc:spChg>
        <pc:grpChg chg="del mod">
          <ac:chgData name="John Manaloto" userId="697d62d5-2fbe-4b4d-a7ce-2fb13f2d4d6e" providerId="ADAL" clId="{955AB9E2-5BC7-4D0A-A41A-6A36A59738E2}" dt="2019-01-13T19:13:32.851" v="1517" actId="478"/>
          <ac:grpSpMkLst>
            <pc:docMk/>
            <pc:sldMk cId="700826045" sldId="3808"/>
            <ac:grpSpMk id="10" creationId="{6E0428B1-1673-4D45-98C9-DC1DE0A08AFF}"/>
          </ac:grpSpMkLst>
        </pc:grpChg>
        <pc:grpChg chg="add">
          <ac:chgData name="John Manaloto" userId="697d62d5-2fbe-4b4d-a7ce-2fb13f2d4d6e" providerId="ADAL" clId="{955AB9E2-5BC7-4D0A-A41A-6A36A59738E2}" dt="2019-01-13T19:13:33.247" v="1518"/>
          <ac:grpSpMkLst>
            <pc:docMk/>
            <pc:sldMk cId="700826045" sldId="3808"/>
            <ac:grpSpMk id="13" creationId="{BA3B8230-4E76-4DB5-9131-184E681A3293}"/>
          </ac:grpSpMkLst>
        </pc:grpChg>
      </pc:sldChg>
      <pc:sldChg chg="modSp add modNotesTx">
        <pc:chgData name="John Manaloto" userId="697d62d5-2fbe-4b4d-a7ce-2fb13f2d4d6e" providerId="ADAL" clId="{955AB9E2-5BC7-4D0A-A41A-6A36A59738E2}" dt="2019-01-14T18:49:39.335" v="1678" actId="1036"/>
        <pc:sldMkLst>
          <pc:docMk/>
          <pc:sldMk cId="2991248111" sldId="3809"/>
        </pc:sldMkLst>
        <pc:spChg chg="mod">
          <ac:chgData name="John Manaloto" userId="697d62d5-2fbe-4b4d-a7ce-2fb13f2d4d6e" providerId="ADAL" clId="{955AB9E2-5BC7-4D0A-A41A-6A36A59738E2}" dt="2019-01-14T18:48:03.634" v="1639" actId="255"/>
          <ac:spMkLst>
            <pc:docMk/>
            <pc:sldMk cId="2991248111" sldId="3809"/>
            <ac:spMk id="15" creationId="{D6DD2350-A6B9-4C5E-A1B5-976C9A9D2493}"/>
          </ac:spMkLst>
        </pc:spChg>
        <pc:spChg chg="mod">
          <ac:chgData name="John Manaloto" userId="697d62d5-2fbe-4b4d-a7ce-2fb13f2d4d6e" providerId="ADAL" clId="{955AB9E2-5BC7-4D0A-A41A-6A36A59738E2}" dt="2019-01-14T18:49:27.178" v="1669" actId="1036"/>
          <ac:spMkLst>
            <pc:docMk/>
            <pc:sldMk cId="2991248111" sldId="3809"/>
            <ac:spMk id="16" creationId="{FF3889E5-59C7-4253-B96F-80C05D0B2803}"/>
          </ac:spMkLst>
        </pc:spChg>
        <pc:spChg chg="mod">
          <ac:chgData name="John Manaloto" userId="697d62d5-2fbe-4b4d-a7ce-2fb13f2d4d6e" providerId="ADAL" clId="{955AB9E2-5BC7-4D0A-A41A-6A36A59738E2}" dt="2019-01-14T18:49:39.335" v="1678" actId="1036"/>
          <ac:spMkLst>
            <pc:docMk/>
            <pc:sldMk cId="2991248111" sldId="3809"/>
            <ac:spMk id="17" creationId="{697B0960-C292-4A3F-8951-8C1CB7942C37}"/>
          </ac:spMkLst>
        </pc:spChg>
        <pc:grpChg chg="mod">
          <ac:chgData name="John Manaloto" userId="697d62d5-2fbe-4b4d-a7ce-2fb13f2d4d6e" providerId="ADAL" clId="{955AB9E2-5BC7-4D0A-A41A-6A36A59738E2}" dt="2019-01-14T18:47:53.514" v="1638" actId="1076"/>
          <ac:grpSpMkLst>
            <pc:docMk/>
            <pc:sldMk cId="2991248111" sldId="3809"/>
            <ac:grpSpMk id="8" creationId="{339D8D72-C88A-4AF6-9474-CBAD33F9D3B1}"/>
          </ac:grpSpMkLst>
        </pc:grpChg>
      </pc:sldChg>
      <pc:sldChg chg="modSp add modNotesTx">
        <pc:chgData name="John Manaloto" userId="697d62d5-2fbe-4b4d-a7ce-2fb13f2d4d6e" providerId="ADAL" clId="{955AB9E2-5BC7-4D0A-A41A-6A36A59738E2}" dt="2019-01-14T21:47:15.871" v="3436" actId="20577"/>
        <pc:sldMkLst>
          <pc:docMk/>
          <pc:sldMk cId="3411298624" sldId="3810"/>
        </pc:sldMkLst>
        <pc:spChg chg="mod">
          <ac:chgData name="John Manaloto" userId="697d62d5-2fbe-4b4d-a7ce-2fb13f2d4d6e" providerId="ADAL" clId="{955AB9E2-5BC7-4D0A-A41A-6A36A59738E2}" dt="2019-01-14T18:50:44.983" v="1682" actId="255"/>
          <ac:spMkLst>
            <pc:docMk/>
            <pc:sldMk cId="3411298624" sldId="3810"/>
            <ac:spMk id="2" creationId="{3D1FA06D-8D83-47EC-81C1-99D2ECE38FFB}"/>
          </ac:spMkLst>
        </pc:spChg>
        <pc:spChg chg="mod">
          <ac:chgData name="John Manaloto" userId="697d62d5-2fbe-4b4d-a7ce-2fb13f2d4d6e" providerId="ADAL" clId="{955AB9E2-5BC7-4D0A-A41A-6A36A59738E2}" dt="2019-01-14T18:51:14.882" v="1687" actId="20577"/>
          <ac:spMkLst>
            <pc:docMk/>
            <pc:sldMk cId="3411298624" sldId="3810"/>
            <ac:spMk id="7" creationId="{82835A83-413E-4C84-A6B5-818113BF970D}"/>
          </ac:spMkLst>
        </pc:spChg>
        <pc:spChg chg="mod">
          <ac:chgData name="John Manaloto" userId="697d62d5-2fbe-4b4d-a7ce-2fb13f2d4d6e" providerId="ADAL" clId="{955AB9E2-5BC7-4D0A-A41A-6A36A59738E2}" dt="2019-01-14T18:51:35.846" v="1688" actId="255"/>
          <ac:spMkLst>
            <pc:docMk/>
            <pc:sldMk cId="3411298624" sldId="3810"/>
            <ac:spMk id="8" creationId="{6CEB0F27-9AFE-4E93-8F98-23FF81627EF4}"/>
          </ac:spMkLst>
        </pc:spChg>
      </pc:sldChg>
      <pc:sldChg chg="modSp add">
        <pc:chgData name="John Manaloto" userId="697d62d5-2fbe-4b4d-a7ce-2fb13f2d4d6e" providerId="ADAL" clId="{955AB9E2-5BC7-4D0A-A41A-6A36A59738E2}" dt="2019-01-14T18:46:25.546" v="1614" actId="255"/>
        <pc:sldMkLst>
          <pc:docMk/>
          <pc:sldMk cId="461979538" sldId="3811"/>
        </pc:sldMkLst>
        <pc:spChg chg="mod">
          <ac:chgData name="John Manaloto" userId="697d62d5-2fbe-4b4d-a7ce-2fb13f2d4d6e" providerId="ADAL" clId="{955AB9E2-5BC7-4D0A-A41A-6A36A59738E2}" dt="2019-01-11T18:44:08.022" v="5"/>
          <ac:spMkLst>
            <pc:docMk/>
            <pc:sldMk cId="461979538" sldId="3811"/>
            <ac:spMk id="3" creationId="{F4E4AEA3-06E6-4D03-863D-8F903CA4C2D1}"/>
          </ac:spMkLst>
        </pc:spChg>
        <pc:spChg chg="mod">
          <ac:chgData name="John Manaloto" userId="697d62d5-2fbe-4b4d-a7ce-2fb13f2d4d6e" providerId="ADAL" clId="{955AB9E2-5BC7-4D0A-A41A-6A36A59738E2}" dt="2019-01-14T18:46:25.546" v="1614" actId="255"/>
          <ac:spMkLst>
            <pc:docMk/>
            <pc:sldMk cId="461979538" sldId="3811"/>
            <ac:spMk id="7" creationId="{80D45973-19AA-4582-961C-5A1D4B396FEA}"/>
          </ac:spMkLst>
        </pc:spChg>
      </pc:sldChg>
      <pc:sldChg chg="modSp add modNotesTx">
        <pc:chgData name="John Manaloto" userId="697d62d5-2fbe-4b4d-a7ce-2fb13f2d4d6e" providerId="ADAL" clId="{955AB9E2-5BC7-4D0A-A41A-6A36A59738E2}" dt="2019-01-14T18:52:31.556" v="1737" actId="1035"/>
        <pc:sldMkLst>
          <pc:docMk/>
          <pc:sldMk cId="3177784432" sldId="3812"/>
        </pc:sldMkLst>
        <pc:spChg chg="mod">
          <ac:chgData name="John Manaloto" userId="697d62d5-2fbe-4b4d-a7ce-2fb13f2d4d6e" providerId="ADAL" clId="{955AB9E2-5BC7-4D0A-A41A-6A36A59738E2}" dt="2019-01-14T18:52:11.370" v="1690" actId="255"/>
          <ac:spMkLst>
            <pc:docMk/>
            <pc:sldMk cId="3177784432" sldId="3812"/>
            <ac:spMk id="4" creationId="{E45A9D21-6A93-458C-B3D1-4BB72B061E01}"/>
          </ac:spMkLst>
        </pc:spChg>
        <pc:spChg chg="mod">
          <ac:chgData name="John Manaloto" userId="697d62d5-2fbe-4b4d-a7ce-2fb13f2d4d6e" providerId="ADAL" clId="{955AB9E2-5BC7-4D0A-A41A-6A36A59738E2}" dt="2019-01-14T18:52:16.503" v="1691" actId="255"/>
          <ac:spMkLst>
            <pc:docMk/>
            <pc:sldMk cId="3177784432" sldId="3812"/>
            <ac:spMk id="5" creationId="{3865C5AC-F59B-4093-A2E4-08862244A0FF}"/>
          </ac:spMkLst>
        </pc:spChg>
        <pc:spChg chg="mod">
          <ac:chgData name="John Manaloto" userId="697d62d5-2fbe-4b4d-a7ce-2fb13f2d4d6e" providerId="ADAL" clId="{955AB9E2-5BC7-4D0A-A41A-6A36A59738E2}" dt="2019-01-14T18:52:22.082" v="1692" actId="255"/>
          <ac:spMkLst>
            <pc:docMk/>
            <pc:sldMk cId="3177784432" sldId="3812"/>
            <ac:spMk id="6" creationId="{A18F08C7-EFC0-4F09-8442-60F8BA9315EF}"/>
          </ac:spMkLst>
        </pc:spChg>
        <pc:spChg chg="mod">
          <ac:chgData name="John Manaloto" userId="697d62d5-2fbe-4b4d-a7ce-2fb13f2d4d6e" providerId="ADAL" clId="{955AB9E2-5BC7-4D0A-A41A-6A36A59738E2}" dt="2019-01-14T18:52:31.556" v="1737" actId="1035"/>
          <ac:spMkLst>
            <pc:docMk/>
            <pc:sldMk cId="3177784432" sldId="3812"/>
            <ac:spMk id="7" creationId="{DEC2DC2B-9E27-4892-99F3-47CD1D930B99}"/>
          </ac:spMkLst>
        </pc:spChg>
      </pc:sldChg>
      <pc:sldChg chg="modSp">
        <pc:chgData name="John Manaloto" userId="697d62d5-2fbe-4b4d-a7ce-2fb13f2d4d6e" providerId="ADAL" clId="{955AB9E2-5BC7-4D0A-A41A-6A36A59738E2}" dt="2019-01-14T18:41:07.257" v="1585" actId="12"/>
        <pc:sldMkLst>
          <pc:docMk/>
          <pc:sldMk cId="2173288349" sldId="3813"/>
        </pc:sldMkLst>
        <pc:spChg chg="mod">
          <ac:chgData name="John Manaloto" userId="697d62d5-2fbe-4b4d-a7ce-2fb13f2d4d6e" providerId="ADAL" clId="{955AB9E2-5BC7-4D0A-A41A-6A36A59738E2}" dt="2019-01-14T18:41:07.257" v="1585" actId="12"/>
          <ac:spMkLst>
            <pc:docMk/>
            <pc:sldMk cId="2173288349" sldId="3813"/>
            <ac:spMk id="8" creationId="{43E7C9A4-5E0D-410E-A083-1D5D826C9BC1}"/>
          </ac:spMkLst>
        </pc:spChg>
      </pc:sldChg>
    </pc:docChg>
  </pc:docChgLst>
  <pc:docChgLst>
    <pc:chgData name="Andy Wahrenberger" userId="a14de615-33b0-4b0f-8045-477c2aa11460" providerId="ADAL" clId="{78105AC7-8B5A-46DA-90CC-A4480D8CF475}"/>
    <pc:docChg chg="undo custSel addSld delSld modSld modSection">
      <pc:chgData name="Andy Wahrenberger" userId="a14de615-33b0-4b0f-8045-477c2aa11460" providerId="ADAL" clId="{78105AC7-8B5A-46DA-90CC-A4480D8CF475}" dt="2019-01-14T23:48:35.005" v="60" actId="20577"/>
      <pc:docMkLst>
        <pc:docMk/>
      </pc:docMkLst>
      <pc:sldChg chg="addSp delSp modSp add del">
        <pc:chgData name="Andy Wahrenberger" userId="a14de615-33b0-4b0f-8045-477c2aa11460" providerId="ADAL" clId="{78105AC7-8B5A-46DA-90CC-A4480D8CF475}" dt="2019-01-14T23:47:35.886" v="14" actId="2696"/>
        <pc:sldMkLst>
          <pc:docMk/>
          <pc:sldMk cId="4059832310" sldId="1838"/>
        </pc:sldMkLst>
        <pc:spChg chg="add del mod">
          <ac:chgData name="Andy Wahrenberger" userId="a14de615-33b0-4b0f-8045-477c2aa11460" providerId="ADAL" clId="{78105AC7-8B5A-46DA-90CC-A4480D8CF475}" dt="2019-01-14T23:47:31.995" v="13"/>
          <ac:spMkLst>
            <pc:docMk/>
            <pc:sldMk cId="4059832310" sldId="1838"/>
            <ac:spMk id="17" creationId="{00000000-0000-0000-0000-000000000000}"/>
          </ac:spMkLst>
        </pc:spChg>
        <pc:picChg chg="mod">
          <ac:chgData name="Andy Wahrenberger" userId="a14de615-33b0-4b0f-8045-477c2aa11460" providerId="ADAL" clId="{78105AC7-8B5A-46DA-90CC-A4480D8CF475}" dt="2019-01-14T23:47:24.685" v="10" actId="14100"/>
          <ac:picMkLst>
            <pc:docMk/>
            <pc:sldMk cId="4059832310" sldId="1838"/>
            <ac:picMk id="5" creationId="{30734E32-D94F-4D8E-90FF-E6219AAEB0B3}"/>
          </ac:picMkLst>
        </pc:picChg>
      </pc:sldChg>
      <pc:sldChg chg="modNotesTx">
        <pc:chgData name="Andy Wahrenberger" userId="a14de615-33b0-4b0f-8045-477c2aa11460" providerId="ADAL" clId="{78105AC7-8B5A-46DA-90CC-A4480D8CF475}" dt="2019-01-14T23:48:35.005" v="60" actId="20577"/>
        <pc:sldMkLst>
          <pc:docMk/>
          <pc:sldMk cId="3004116667" sldId="3814"/>
        </pc:sldMkLst>
      </pc:sldChg>
      <pc:sldMasterChg chg="delSldLayout">
        <pc:chgData name="Andy Wahrenberger" userId="a14de615-33b0-4b0f-8045-477c2aa11460" providerId="ADAL" clId="{78105AC7-8B5A-46DA-90CC-A4480D8CF475}" dt="2019-01-14T23:47:35.889" v="15" actId="2696"/>
        <pc:sldMasterMkLst>
          <pc:docMk/>
          <pc:sldMasterMk cId="2423972755" sldId="2147483864"/>
        </pc:sldMasterMkLst>
        <pc:sldLayoutChg chg="del">
          <pc:chgData name="Andy Wahrenberger" userId="a14de615-33b0-4b0f-8045-477c2aa11460" providerId="ADAL" clId="{78105AC7-8B5A-46DA-90CC-A4480D8CF475}" dt="2019-01-14T23:47:35.889" v="15" actId="2696"/>
          <pc:sldLayoutMkLst>
            <pc:docMk/>
            <pc:sldMasterMk cId="2423972755" sldId="2147483864"/>
            <pc:sldLayoutMk cId="4011648017" sldId="2147483937"/>
          </pc:sldLayoutMkLst>
        </pc:sldLayoutChg>
      </pc:sldMasterChg>
    </pc:docChg>
  </pc:docChgLst>
  <pc:docChgLst>
    <pc:chgData name="Gino Filicetti" userId="42c58076-3b3e-44cb-9b4c-b1f6029317d1" providerId="ADAL" clId="{ED9C941A-790D-804C-96CE-C9616A28AD7D}"/>
    <pc:docChg chg="custSel modSld">
      <pc:chgData name="Gino Filicetti" userId="42c58076-3b3e-44cb-9b4c-b1f6029317d1" providerId="ADAL" clId="{ED9C941A-790D-804C-96CE-C9616A28AD7D}" dt="2019-01-14T23:16:53.293" v="28" actId="20577"/>
      <pc:docMkLst>
        <pc:docMk/>
      </pc:docMkLst>
      <pc:sldChg chg="modSp">
        <pc:chgData name="Gino Filicetti" userId="42c58076-3b3e-44cb-9b4c-b1f6029317d1" providerId="ADAL" clId="{ED9C941A-790D-804C-96CE-C9616A28AD7D}" dt="2019-01-14T23:07:13.640" v="2" actId="20577"/>
        <pc:sldMkLst>
          <pc:docMk/>
          <pc:sldMk cId="2166872435" sldId="3794"/>
        </pc:sldMkLst>
        <pc:spChg chg="mod">
          <ac:chgData name="Gino Filicetti" userId="42c58076-3b3e-44cb-9b4c-b1f6029317d1" providerId="ADAL" clId="{ED9C941A-790D-804C-96CE-C9616A28AD7D}" dt="2019-01-14T23:07:13.640" v="2" actId="20577"/>
          <ac:spMkLst>
            <pc:docMk/>
            <pc:sldMk cId="2166872435" sldId="3794"/>
            <ac:spMk id="14" creationId="{E811AED6-BAB1-4B5A-9FD0-6C31E7066021}"/>
          </ac:spMkLst>
        </pc:spChg>
      </pc:sldChg>
      <pc:sldChg chg="delSp modSp modNotesTx">
        <pc:chgData name="Gino Filicetti" userId="42c58076-3b3e-44cb-9b4c-b1f6029317d1" providerId="ADAL" clId="{ED9C941A-790D-804C-96CE-C9616A28AD7D}" dt="2019-01-14T23:16:53.293" v="28" actId="20577"/>
        <pc:sldMkLst>
          <pc:docMk/>
          <pc:sldMk cId="3411298624" sldId="3810"/>
        </pc:sldMkLst>
        <pc:spChg chg="mod">
          <ac:chgData name="Gino Filicetti" userId="42c58076-3b3e-44cb-9b4c-b1f6029317d1" providerId="ADAL" clId="{ED9C941A-790D-804C-96CE-C9616A28AD7D}" dt="2019-01-14T23:14:11.267" v="11" actId="20577"/>
          <ac:spMkLst>
            <pc:docMk/>
            <pc:sldMk cId="3411298624" sldId="3810"/>
            <ac:spMk id="7" creationId="{82835A83-413E-4C84-A6B5-818113BF970D}"/>
          </ac:spMkLst>
        </pc:spChg>
        <pc:spChg chg="del">
          <ac:chgData name="Gino Filicetti" userId="42c58076-3b3e-44cb-9b4c-b1f6029317d1" providerId="ADAL" clId="{ED9C941A-790D-804C-96CE-C9616A28AD7D}" dt="2019-01-14T23:13:08.411" v="6" actId="478"/>
          <ac:spMkLst>
            <pc:docMk/>
            <pc:sldMk cId="3411298624" sldId="3810"/>
            <ac:spMk id="8" creationId="{6CEB0F27-9AFE-4E93-8F98-23FF81627EF4}"/>
          </ac:spMkLst>
        </pc:spChg>
      </pc:sldChg>
      <pc:sldChg chg="modSp">
        <pc:chgData name="Gino Filicetti" userId="42c58076-3b3e-44cb-9b4c-b1f6029317d1" providerId="ADAL" clId="{ED9C941A-790D-804C-96CE-C9616A28AD7D}" dt="2019-01-14T23:08:52.795" v="4" actId="14100"/>
        <pc:sldMkLst>
          <pc:docMk/>
          <pc:sldMk cId="461979538" sldId="3811"/>
        </pc:sldMkLst>
        <pc:spChg chg="mod">
          <ac:chgData name="Gino Filicetti" userId="42c58076-3b3e-44cb-9b4c-b1f6029317d1" providerId="ADAL" clId="{ED9C941A-790D-804C-96CE-C9616A28AD7D}" dt="2019-01-14T23:08:52.795" v="4" actId="14100"/>
          <ac:spMkLst>
            <pc:docMk/>
            <pc:sldMk cId="461979538" sldId="3811"/>
            <ac:spMk id="7" creationId="{80D45973-19AA-4582-961C-5A1D4B396FEA}"/>
          </ac:spMkLst>
        </pc:spChg>
      </pc:sldChg>
      <pc:sldChg chg="modNotesTx">
        <pc:chgData name="Gino Filicetti" userId="42c58076-3b3e-44cb-9b4c-b1f6029317d1" providerId="ADAL" clId="{ED9C941A-790D-804C-96CE-C9616A28AD7D}" dt="2019-01-14T23:08:12.646" v="3" actId="20577"/>
        <pc:sldMkLst>
          <pc:docMk/>
          <pc:sldMk cId="3177784432" sldId="3812"/>
        </pc:sldMkLst>
      </pc:sldChg>
    </pc:docChg>
  </pc:docChgLst>
  <pc:docChgLst>
    <pc:chgData name="John Manaloto" userId="S::jomanalo@microsoft.com::697d62d5-2fbe-4b4d-a7ce-2fb13f2d4d6e" providerId="AD" clId="Web-{64B52762-A1A2-4B13-9C07-B861CBD577CF}"/>
    <pc:docChg chg="addSld delSld modSection">
      <pc:chgData name="John Manaloto" userId="S::jomanalo@microsoft.com::697d62d5-2fbe-4b4d-a7ce-2fb13f2d4d6e" providerId="AD" clId="Web-{64B52762-A1A2-4B13-9C07-B861CBD577CF}" dt="2019-01-07T20:12:40.802" v="1"/>
      <pc:docMkLst>
        <pc:docMk/>
      </pc:docMkLst>
    </pc:docChg>
  </pc:docChgLst>
  <pc:docChgLst>
    <pc:chgData name="John Manaloto" userId="S::jomanalo@microsoft.com::697d62d5-2fbe-4b4d-a7ce-2fb13f2d4d6e" providerId="AD" clId="Web-{49B38CAF-1296-41A3-9203-D110A21D6B40}"/>
    <pc:docChg chg="addSld delSld modSld">
      <pc:chgData name="John Manaloto" userId="S::jomanalo@microsoft.com::697d62d5-2fbe-4b4d-a7ce-2fb13f2d4d6e" providerId="AD" clId="Web-{49B38CAF-1296-41A3-9203-D110A21D6B40}" dt="2019-01-07T20:10:12.204" v="5"/>
      <pc:docMkLst>
        <pc:docMk/>
      </pc:docMkLst>
    </pc:docChg>
  </pc:docChgLst>
  <pc:docChgLst>
    <pc:chgData name="Andy Wahrenberger" userId="S::andywahr@microsoft.com::a14de615-33b0-4b0f-8045-477c2aa11460" providerId="AD" clId="Web-{3CDED7DA-C255-4488-912C-1C06CFF4EF99}"/>
    <pc:docChg chg="modSld">
      <pc:chgData name="Andy Wahrenberger" userId="S::andywahr@microsoft.com::a14de615-33b0-4b0f-8045-477c2aa11460" providerId="AD" clId="Web-{3CDED7DA-C255-4488-912C-1C06CFF4EF99}" dt="2019-01-14T23:53:32.494" v="33" actId="20577"/>
      <pc:docMkLst>
        <pc:docMk/>
      </pc:docMkLst>
      <pc:sldChg chg="modSp">
        <pc:chgData name="Andy Wahrenberger" userId="S::andywahr@microsoft.com::a14de615-33b0-4b0f-8045-477c2aa11460" providerId="AD" clId="Web-{3CDED7DA-C255-4488-912C-1C06CFF4EF99}" dt="2019-01-14T23:53:32.494" v="32" actId="20577"/>
        <pc:sldMkLst>
          <pc:docMk/>
          <pc:sldMk cId="3004116667" sldId="3814"/>
        </pc:sldMkLst>
        <pc:spChg chg="mod">
          <ac:chgData name="Andy Wahrenberger" userId="S::andywahr@microsoft.com::a14de615-33b0-4b0f-8045-477c2aa11460" providerId="AD" clId="Web-{3CDED7DA-C255-4488-912C-1C06CFF4EF99}" dt="2019-01-14T23:53:32.494" v="32" actId="20577"/>
          <ac:spMkLst>
            <pc:docMk/>
            <pc:sldMk cId="3004116667" sldId="3814"/>
            <ac:spMk id="7" creationId="{80D45973-19AA-4582-961C-5A1D4B396FEA}"/>
          </ac:spMkLst>
        </pc:spChg>
      </pc:sldChg>
    </pc:docChg>
  </pc:docChgLst>
  <pc:docChgLst>
    <pc:chgData name="Gino Filicetti" userId="S::gifilic@microsoft.com::42c58076-3b3e-44cb-9b4c-b1f6029317d1" providerId="AD" clId="Web-{E75C5513-A3C5-47DE-B000-12B36D73316B}"/>
    <pc:docChg chg="modSld">
      <pc:chgData name="Gino Filicetti" userId="S::gifilic@microsoft.com::42c58076-3b3e-44cb-9b4c-b1f6029317d1" providerId="AD" clId="Web-{E75C5513-A3C5-47DE-B000-12B36D73316B}" dt="2019-01-15T19:13:36.559" v="1"/>
      <pc:docMkLst>
        <pc:docMk/>
      </pc:docMkLst>
      <pc:sldChg chg="addSp delSp modSp">
        <pc:chgData name="Gino Filicetti" userId="S::gifilic@microsoft.com::42c58076-3b3e-44cb-9b4c-b1f6029317d1" providerId="AD" clId="Web-{E75C5513-A3C5-47DE-B000-12B36D73316B}" dt="2019-01-15T19:13:36.559" v="1"/>
        <pc:sldMkLst>
          <pc:docMk/>
          <pc:sldMk cId="1721688724" sldId="3743"/>
        </pc:sldMkLst>
        <pc:spChg chg="add del mod">
          <ac:chgData name="Gino Filicetti" userId="S::gifilic@microsoft.com::42c58076-3b3e-44cb-9b4c-b1f6029317d1" providerId="AD" clId="Web-{E75C5513-A3C5-47DE-B000-12B36D73316B}" dt="2019-01-15T19:13:36.559" v="1"/>
          <ac:spMkLst>
            <pc:docMk/>
            <pc:sldMk cId="1721688724" sldId="3743"/>
            <ac:spMk id="3" creationId="{F9AA07CE-C989-46BE-9F85-A6974DC1B60C}"/>
          </ac:spMkLst>
        </pc:spChg>
        <pc:spChg chg="del">
          <ac:chgData name="Gino Filicetti" userId="S::gifilic@microsoft.com::42c58076-3b3e-44cb-9b4c-b1f6029317d1" providerId="AD" clId="Web-{E75C5513-A3C5-47DE-B000-12B36D73316B}" dt="2019-01-15T19:13:29.527" v="0"/>
          <ac:spMkLst>
            <pc:docMk/>
            <pc:sldMk cId="1721688724" sldId="3743"/>
            <ac:spMk id="7" creationId="{B1069BD4-79AF-4731-BB22-1B77F1ECF016}"/>
          </ac:spMkLst>
        </pc:spChg>
      </pc:sldChg>
    </pc:docChg>
  </pc:docChgLst>
  <pc:docChgLst>
    <pc:chgData name="Gino Filicetti" userId="42c58076-3b3e-44cb-9b4c-b1f6029317d1" providerId="ADAL" clId="{67E90CAE-CA73-1D43-ABB7-8CFC68546062}"/>
    <pc:docChg chg="modSld">
      <pc:chgData name="Gino Filicetti" userId="42c58076-3b3e-44cb-9b4c-b1f6029317d1" providerId="ADAL" clId="{67E90CAE-CA73-1D43-ABB7-8CFC68546062}" dt="2019-01-16T05:14:03.096" v="0" actId="20577"/>
      <pc:docMkLst>
        <pc:docMk/>
      </pc:docMkLst>
      <pc:sldChg chg="modNotesTx">
        <pc:chgData name="Gino Filicetti" userId="42c58076-3b3e-44cb-9b4c-b1f6029317d1" providerId="ADAL" clId="{67E90CAE-CA73-1D43-ABB7-8CFC68546062}" dt="2019-01-16T05:14:03.096" v="0" actId="20577"/>
        <pc:sldMkLst>
          <pc:docMk/>
          <pc:sldMk cId="3004116667" sldId="3814"/>
        </pc:sldMkLst>
      </pc:sldChg>
    </pc:docChg>
  </pc:docChgLst>
  <pc:docChgLst>
    <pc:chgData name="Andy Wahrenberger" userId="a14de615-33b0-4b0f-8045-477c2aa11460" providerId="ADAL" clId="{90239225-DF0C-41DD-B800-FFFA9BE14C5C}"/>
    <pc:docChg chg="undo custSel addSld delSld modSld sldOrd modSection">
      <pc:chgData name="Andy Wahrenberger" userId="a14de615-33b0-4b0f-8045-477c2aa11460" providerId="ADAL" clId="{90239225-DF0C-41DD-B800-FFFA9BE14C5C}" dt="2019-01-12T00:15:57.778" v="1639" actId="20577"/>
      <pc:docMkLst>
        <pc:docMk/>
      </pc:docMkLst>
      <pc:sldChg chg="modSp ord">
        <pc:chgData name="Andy Wahrenberger" userId="a14de615-33b0-4b0f-8045-477c2aa11460" providerId="ADAL" clId="{90239225-DF0C-41DD-B800-FFFA9BE14C5C}" dt="2019-01-11T15:34:59.124" v="623" actId="20577"/>
        <pc:sldMkLst>
          <pc:docMk/>
          <pc:sldMk cId="1721688724" sldId="3743"/>
        </pc:sldMkLst>
        <pc:spChg chg="mod">
          <ac:chgData name="Andy Wahrenberger" userId="a14de615-33b0-4b0f-8045-477c2aa11460" providerId="ADAL" clId="{90239225-DF0C-41DD-B800-FFFA9BE14C5C}" dt="2019-01-11T15:34:59.124" v="623" actId="20577"/>
          <ac:spMkLst>
            <pc:docMk/>
            <pc:sldMk cId="1721688724" sldId="3743"/>
            <ac:spMk id="5" creationId="{43E87B90-7779-47CE-B120-6FF197D9FB21}"/>
          </ac:spMkLst>
        </pc:spChg>
      </pc:sldChg>
      <pc:sldChg chg="addSp delSp modSp add modTransition modNotesTx">
        <pc:chgData name="Andy Wahrenberger" userId="a14de615-33b0-4b0f-8045-477c2aa11460" providerId="ADAL" clId="{90239225-DF0C-41DD-B800-FFFA9BE14C5C}" dt="2019-01-11T23:34:26.878" v="1386"/>
        <pc:sldMkLst>
          <pc:docMk/>
          <pc:sldMk cId="2166872435" sldId="3794"/>
        </pc:sldMkLst>
        <pc:spChg chg="del">
          <ac:chgData name="Andy Wahrenberger" userId="a14de615-33b0-4b0f-8045-477c2aa11460" providerId="ADAL" clId="{90239225-DF0C-41DD-B800-FFFA9BE14C5C}" dt="2019-01-03T15:39:14.677" v="3"/>
          <ac:spMkLst>
            <pc:docMk/>
            <pc:sldMk cId="2166872435" sldId="3794"/>
            <ac:spMk id="2" creationId="{EDD110F0-2185-4312-95BC-3874497D4E67}"/>
          </ac:spMkLst>
        </pc:spChg>
        <pc:spChg chg="del">
          <ac:chgData name="Andy Wahrenberger" userId="a14de615-33b0-4b0f-8045-477c2aa11460" providerId="ADAL" clId="{90239225-DF0C-41DD-B800-FFFA9BE14C5C}" dt="2019-01-03T15:39:14.677" v="3"/>
          <ac:spMkLst>
            <pc:docMk/>
            <pc:sldMk cId="2166872435" sldId="3794"/>
            <ac:spMk id="3" creationId="{9F652493-88B8-4466-B75F-AA3755F79F9C}"/>
          </ac:spMkLst>
        </pc:spChg>
        <pc:spChg chg="add del mod">
          <ac:chgData name="Andy Wahrenberger" userId="a14de615-33b0-4b0f-8045-477c2aa11460" providerId="ADAL" clId="{90239225-DF0C-41DD-B800-FFFA9BE14C5C}" dt="2019-01-03T15:39:32.140" v="4"/>
          <ac:spMkLst>
            <pc:docMk/>
            <pc:sldMk cId="2166872435" sldId="3794"/>
            <ac:spMk id="4" creationId="{BE3D7153-1E20-4EA3-80B4-0A59C5B1734C}"/>
          </ac:spMkLst>
        </pc:spChg>
        <pc:spChg chg="add del mod">
          <ac:chgData name="Andy Wahrenberger" userId="a14de615-33b0-4b0f-8045-477c2aa11460" providerId="ADAL" clId="{90239225-DF0C-41DD-B800-FFFA9BE14C5C}" dt="2019-01-03T15:39:32.140" v="4"/>
          <ac:spMkLst>
            <pc:docMk/>
            <pc:sldMk cId="2166872435" sldId="3794"/>
            <ac:spMk id="5" creationId="{C5A991EA-D524-4894-B0BC-9D1C63370C64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6" creationId="{1572A497-DA27-4A64-B27A-96E728F20DBC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7" creationId="{E15A77F2-D30C-4CEB-80A3-16E3C9159571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8" creationId="{BE3256C8-4412-40D5-B118-BBD75944BAB7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9" creationId="{BB7DD045-8083-4689-80AE-9E2898A269C2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10" creationId="{7BCC5123-77C3-44AA-B2BE-E20B202E1925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11" creationId="{E990C457-32E9-4C23-B22A-EFAD544E8C22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12" creationId="{A7A673F2-F1B8-481C-9149-6E5FD1242C73}"/>
          </ac:spMkLst>
        </pc:spChg>
        <pc:spChg chg="add mod">
          <ac:chgData name="Andy Wahrenberger" userId="a14de615-33b0-4b0f-8045-477c2aa11460" providerId="ADAL" clId="{90239225-DF0C-41DD-B800-FFFA9BE14C5C}" dt="2019-01-03T15:39:45.268" v="11" actId="20577"/>
          <ac:spMkLst>
            <pc:docMk/>
            <pc:sldMk cId="2166872435" sldId="3794"/>
            <ac:spMk id="13" creationId="{B6C3E14F-D8F4-4BE6-93EC-3F07ACA79936}"/>
          </ac:spMkLst>
        </pc:spChg>
        <pc:spChg chg="add mod">
          <ac:chgData name="Andy Wahrenberger" userId="a14de615-33b0-4b0f-8045-477c2aa11460" providerId="ADAL" clId="{90239225-DF0C-41DD-B800-FFFA9BE14C5C}" dt="2019-01-11T23:34:26.878" v="1386"/>
          <ac:spMkLst>
            <pc:docMk/>
            <pc:sldMk cId="2166872435" sldId="3794"/>
            <ac:spMk id="14" creationId="{E811AED6-BAB1-4B5A-9FD0-6C31E7066021}"/>
          </ac:spMkLst>
        </pc:spChg>
        <pc:graphicFrameChg chg="add del">
          <ac:chgData name="Andy Wahrenberger" userId="a14de615-33b0-4b0f-8045-477c2aa11460" providerId="ADAL" clId="{90239225-DF0C-41DD-B800-FFFA9BE14C5C}" dt="2019-01-03T15:40:00.835" v="13"/>
          <ac:graphicFrameMkLst>
            <pc:docMk/>
            <pc:sldMk cId="2166872435" sldId="3794"/>
            <ac:graphicFrameMk id="15" creationId="{67D37FB4-4A8C-47FD-8BEA-3CB7B52B4769}"/>
          </ac:graphicFrameMkLst>
        </pc:graphicFrameChg>
        <pc:graphicFrameChg chg="add del">
          <ac:chgData name="Andy Wahrenberger" userId="a14de615-33b0-4b0f-8045-477c2aa11460" providerId="ADAL" clId="{90239225-DF0C-41DD-B800-FFFA9BE14C5C}" dt="2019-01-03T15:40:04.543" v="17"/>
          <ac:graphicFrameMkLst>
            <pc:docMk/>
            <pc:sldMk cId="2166872435" sldId="3794"/>
            <ac:graphicFrameMk id="16" creationId="{F4691E1C-A116-4485-827E-5D87CCCAAC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 6:53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browser, open </a:t>
            </a:r>
            <a:r>
              <a:rPr lang="en-US" sz="1400" dirty="0"/>
              <a:t>https://</a:t>
            </a:r>
            <a:r>
              <a:rPr lang="en-US" sz="1400" dirty="0" err="1"/>
              <a:t>youtu.be</a:t>
            </a:r>
            <a:r>
              <a:rPr lang="en-US" sz="1400" dirty="0"/>
              <a:t>/CKL3fV5UR8w and set YouTube to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also talking about the Agenda, get a feel for the folks in the room:</a:t>
            </a:r>
          </a:p>
          <a:p>
            <a:r>
              <a:rPr lang="en-US"/>
              <a:t>  -  How many people in the room their primary roles is Software Development or Software Architecture</a:t>
            </a:r>
          </a:p>
          <a:p>
            <a:r>
              <a:rPr lang="en-US"/>
              <a:t>  -  What development platforms are people using (</a:t>
            </a:r>
            <a:r>
              <a:rPr lang="en-US" err="1"/>
              <a:t>.Net</a:t>
            </a:r>
            <a:r>
              <a:rPr lang="en-US"/>
              <a:t>, Java, </a:t>
            </a:r>
            <a:r>
              <a:rPr lang="en-US" err="1"/>
              <a:t>NodeJs</a:t>
            </a:r>
            <a:r>
              <a:rPr lang="en-US"/>
              <a:t>, </a:t>
            </a:r>
            <a:r>
              <a:rPr lang="en-US" err="1"/>
              <a:t>etc</a:t>
            </a:r>
            <a:r>
              <a:rPr lang="en-US"/>
              <a:t>…)?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3/13/2019 6:54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Azure DevOps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Azure DevOps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0E109D4-FCAE-9E4E-BE34-A1608AE53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7475" y="108281"/>
            <a:ext cx="6798417" cy="67984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829" y="2653983"/>
            <a:ext cx="6696440" cy="1686560"/>
          </a:xfrm>
          <a:noFill/>
        </p:spPr>
        <p:txBody>
          <a:bodyPr lIns="0" tIns="0" rIns="0" bIns="182880" anchor="b" anchorCtr="0"/>
          <a:lstStyle>
            <a:lvl1pPr>
              <a:defRPr sz="50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Microsoft Azure </a:t>
            </a:r>
            <a:br>
              <a:rPr lang="en-US" dirty="0"/>
            </a:br>
            <a:r>
              <a:rPr lang="en-US" dirty="0"/>
              <a:t>Discovery 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0" y="483228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1E1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AD05364-3AB5-4992-9063-DC1BDC704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1" y="2746404"/>
            <a:ext cx="9823498" cy="1665259"/>
          </a:xfrm>
          <a:noFill/>
        </p:spPr>
        <p:txBody>
          <a:bodyPr lIns="0" tIns="0" rIns="0" bIns="182880" anchor="b" anchorCtr="0"/>
          <a:lstStyle>
            <a:lvl1pPr>
              <a:defRPr sz="4799" strike="noStrike" spc="-50" baseline="0">
                <a:gradFill>
                  <a:gsLst>
                    <a:gs pos="7080">
                      <a:schemeClr val="bg1"/>
                    </a:gs>
                    <a:gs pos="16814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Microsoft Azure Discovery Day 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4EB6B-B92A-4B34-86DF-527E073039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0" y="483228"/>
            <a:ext cx="1362456" cy="194066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DB4619-0CA5-4084-9BBF-E8EB325AB0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829" y="5782381"/>
            <a:ext cx="9799229" cy="565026"/>
          </a:xfrm>
        </p:spPr>
        <p:txBody>
          <a:bodyPr/>
          <a:lstStyle>
            <a:lvl1pPr marL="0" marR="0" indent="0" algn="l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36" kern="1200" spc="-50" baseline="0" dirty="0" smtClean="0">
                <a:gradFill>
                  <a:gsLst>
                    <a:gs pos="63717">
                      <a:schemeClr val="bg1"/>
                    </a:gs>
                    <a:gs pos="38053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marR="0" indent="0" algn="l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36" kern="1200" spc="-50" baseline="0" dirty="0" smtClean="0">
                <a:gradFill>
                  <a:gsLst>
                    <a:gs pos="63717">
                      <a:schemeClr val="bg1"/>
                    </a:gs>
                    <a:gs pos="38053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2pPr>
            <a:lvl3pPr marL="0" marR="0" indent="0" algn="l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36" kern="1200" spc="-50" baseline="0" dirty="0" smtClean="0">
                <a:gradFill>
                  <a:gsLst>
                    <a:gs pos="63717">
                      <a:schemeClr val="bg1"/>
                    </a:gs>
                    <a:gs pos="38053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3pPr>
            <a:lvl4pPr marL="0" marR="0" indent="0" algn="l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36" kern="1200" spc="-50" baseline="0" dirty="0" smtClean="0">
                <a:gradFill>
                  <a:gsLst>
                    <a:gs pos="63717">
                      <a:schemeClr val="bg1"/>
                    </a:gs>
                    <a:gs pos="38053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4pPr>
            <a:lvl5pPr marL="0" marR="0" indent="0" algn="l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36" kern="1200" spc="-50" baseline="0" dirty="0" smtClean="0">
                <a:gradFill>
                  <a:gsLst>
                    <a:gs pos="63717">
                      <a:schemeClr val="bg1"/>
                    </a:gs>
                    <a:gs pos="38053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37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66637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8961437" cy="6994525"/>
          </a:xfrm>
          <a:prstGeom prst="rect">
            <a:avLst/>
          </a:prstGeom>
          <a:gradFill flip="none" rotWithShape="1">
            <a:gsLst>
              <a:gs pos="44000">
                <a:srgbClr val="000000">
                  <a:alpha val="48000"/>
                </a:srgbClr>
              </a:gs>
              <a:gs pos="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6472" y="4608886"/>
            <a:ext cx="6386218" cy="104028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31890" y="2125662"/>
            <a:ext cx="6401694" cy="2162944"/>
          </a:xfrm>
        </p:spPr>
        <p:txBody>
          <a:bodyPr anchor="b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Presentation 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DCFDCD-A210-4674-963D-EC1B95685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73" y="248393"/>
            <a:ext cx="1661819" cy="611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D317-5BA3-438A-B299-DBB19373E3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69" y="1035729"/>
            <a:ext cx="3429168" cy="11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7938"/>
            <a:ext cx="12441522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6472" y="4608886"/>
            <a:ext cx="6386218" cy="104028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31890" y="2125662"/>
            <a:ext cx="6401694" cy="2162944"/>
          </a:xfrm>
        </p:spPr>
        <p:txBody>
          <a:bodyPr anchor="b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Presentation 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DCFDCD-A210-4674-963D-EC1B95685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73" y="248393"/>
            <a:ext cx="1661819" cy="611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D317-5BA3-438A-B299-DBB19373E3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69" y="1035729"/>
            <a:ext cx="3429168" cy="11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938"/>
            <a:ext cx="12436475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6472" y="4608886"/>
            <a:ext cx="6386218" cy="104028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31890" y="2125662"/>
            <a:ext cx="6401694" cy="2162944"/>
          </a:xfrm>
        </p:spPr>
        <p:txBody>
          <a:bodyPr anchor="b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Presentation 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DCFDCD-A210-4674-963D-EC1B95685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73" y="248393"/>
            <a:ext cx="1661819" cy="611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D317-5BA3-438A-B299-DBB19373E3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69" y="1035729"/>
            <a:ext cx="3429168" cy="11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4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Confidentiality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E81F66-18BE-4E57-938C-9EDF97006F22}"/>
              </a:ext>
            </a:extLst>
          </p:cNvPr>
          <p:cNvGrpSpPr/>
          <p:nvPr userDrawn="1"/>
        </p:nvGrpSpPr>
        <p:grpSpPr>
          <a:xfrm>
            <a:off x="1054113" y="2214881"/>
            <a:ext cx="1587510" cy="1381916"/>
            <a:chOff x="873078" y="2214881"/>
            <a:chExt cx="1587510" cy="1381916"/>
          </a:xfrm>
        </p:grpSpPr>
        <p:sp>
          <p:nvSpPr>
            <p:cNvPr id="6" name="camera"/>
            <p:cNvSpPr>
              <a:spLocks noChangeAspect="1" noEditPoints="1"/>
            </p:cNvSpPr>
            <p:nvPr userDrawn="1"/>
          </p:nvSpPr>
          <p:spPr bwMode="auto">
            <a:xfrm>
              <a:off x="873078" y="2214881"/>
              <a:ext cx="1248634" cy="997857"/>
            </a:xfrm>
            <a:custGeom>
              <a:avLst/>
              <a:gdLst>
                <a:gd name="T0" fmla="*/ 0 w 330"/>
                <a:gd name="T1" fmla="*/ 24 h 264"/>
                <a:gd name="T2" fmla="*/ 87 w 330"/>
                <a:gd name="T3" fmla="*/ 24 h 264"/>
                <a:gd name="T4" fmla="*/ 111 w 330"/>
                <a:gd name="T5" fmla="*/ 0 h 264"/>
                <a:gd name="T6" fmla="*/ 217 w 330"/>
                <a:gd name="T7" fmla="*/ 0 h 264"/>
                <a:gd name="T8" fmla="*/ 242 w 330"/>
                <a:gd name="T9" fmla="*/ 24 h 264"/>
                <a:gd name="T10" fmla="*/ 330 w 330"/>
                <a:gd name="T11" fmla="*/ 24 h 264"/>
                <a:gd name="T12" fmla="*/ 330 w 330"/>
                <a:gd name="T13" fmla="*/ 264 h 264"/>
                <a:gd name="T14" fmla="*/ 0 w 330"/>
                <a:gd name="T15" fmla="*/ 264 h 264"/>
                <a:gd name="T16" fmla="*/ 0 w 330"/>
                <a:gd name="T17" fmla="*/ 24 h 264"/>
                <a:gd name="T18" fmla="*/ 165 w 330"/>
                <a:gd name="T19" fmla="*/ 221 h 264"/>
                <a:gd name="T20" fmla="*/ 242 w 330"/>
                <a:gd name="T21" fmla="*/ 144 h 264"/>
                <a:gd name="T22" fmla="*/ 165 w 330"/>
                <a:gd name="T23" fmla="*/ 67 h 264"/>
                <a:gd name="T24" fmla="*/ 88 w 330"/>
                <a:gd name="T25" fmla="*/ 144 h 264"/>
                <a:gd name="T26" fmla="*/ 165 w 330"/>
                <a:gd name="T27" fmla="*/ 221 h 264"/>
                <a:gd name="T28" fmla="*/ 42 w 330"/>
                <a:gd name="T29" fmla="*/ 73 h 264"/>
                <a:gd name="T30" fmla="*/ 48 w 330"/>
                <a:gd name="T31" fmla="*/ 67 h 264"/>
                <a:gd name="T32" fmla="*/ 42 w 330"/>
                <a:gd name="T33" fmla="*/ 61 h 264"/>
                <a:gd name="T34" fmla="*/ 36 w 330"/>
                <a:gd name="T35" fmla="*/ 67 h 264"/>
                <a:gd name="T36" fmla="*/ 42 w 330"/>
                <a:gd name="T37" fmla="*/ 7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264">
                  <a:moveTo>
                    <a:pt x="0" y="24"/>
                  </a:moveTo>
                  <a:cubicBezTo>
                    <a:pt x="87" y="24"/>
                    <a:pt x="87" y="24"/>
                    <a:pt x="8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330" y="24"/>
                    <a:pt x="330" y="24"/>
                    <a:pt x="330" y="24"/>
                  </a:cubicBezTo>
                  <a:cubicBezTo>
                    <a:pt x="330" y="264"/>
                    <a:pt x="330" y="264"/>
                    <a:pt x="330" y="264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4"/>
                  </a:lnTo>
                  <a:close/>
                  <a:moveTo>
                    <a:pt x="165" y="221"/>
                  </a:moveTo>
                  <a:cubicBezTo>
                    <a:pt x="208" y="221"/>
                    <a:pt x="242" y="187"/>
                    <a:pt x="242" y="144"/>
                  </a:cubicBezTo>
                  <a:cubicBezTo>
                    <a:pt x="242" y="101"/>
                    <a:pt x="208" y="67"/>
                    <a:pt x="165" y="67"/>
                  </a:cubicBezTo>
                  <a:cubicBezTo>
                    <a:pt x="123" y="67"/>
                    <a:pt x="88" y="101"/>
                    <a:pt x="88" y="144"/>
                  </a:cubicBezTo>
                  <a:cubicBezTo>
                    <a:pt x="88" y="187"/>
                    <a:pt x="123" y="221"/>
                    <a:pt x="165" y="221"/>
                  </a:cubicBezTo>
                  <a:close/>
                  <a:moveTo>
                    <a:pt x="42" y="73"/>
                  </a:moveTo>
                  <a:cubicBezTo>
                    <a:pt x="45" y="73"/>
                    <a:pt x="48" y="70"/>
                    <a:pt x="48" y="67"/>
                  </a:cubicBezTo>
                  <a:cubicBezTo>
                    <a:pt x="48" y="64"/>
                    <a:pt x="45" y="61"/>
                    <a:pt x="42" y="61"/>
                  </a:cubicBezTo>
                  <a:cubicBezTo>
                    <a:pt x="38" y="61"/>
                    <a:pt x="36" y="64"/>
                    <a:pt x="36" y="67"/>
                  </a:cubicBezTo>
                  <a:cubicBezTo>
                    <a:pt x="36" y="70"/>
                    <a:pt x="38" y="73"/>
                    <a:pt x="42" y="7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Multiplication Sign 8"/>
            <p:cNvSpPr/>
            <p:nvPr userDrawn="1"/>
          </p:nvSpPr>
          <p:spPr bwMode="auto">
            <a:xfrm>
              <a:off x="1782834" y="2919046"/>
              <a:ext cx="677754" cy="677751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996B6-D0B4-45A1-9261-8AEA3C29AB4A}"/>
              </a:ext>
            </a:extLst>
          </p:cNvPr>
          <p:cNvGrpSpPr/>
          <p:nvPr userDrawn="1"/>
        </p:nvGrpSpPr>
        <p:grpSpPr>
          <a:xfrm>
            <a:off x="3757694" y="2160262"/>
            <a:ext cx="1025543" cy="1444480"/>
            <a:chOff x="3751290" y="2160262"/>
            <a:chExt cx="1025543" cy="1444480"/>
          </a:xfrm>
        </p:grpSpPr>
        <p:sp>
          <p:nvSpPr>
            <p:cNvPr id="4" name="phone"/>
            <p:cNvSpPr>
              <a:spLocks noChangeAspect="1" noEditPoints="1"/>
            </p:cNvSpPr>
            <p:nvPr userDrawn="1"/>
          </p:nvSpPr>
          <p:spPr bwMode="auto">
            <a:xfrm>
              <a:off x="3751290" y="2160262"/>
              <a:ext cx="701279" cy="1122985"/>
            </a:xfrm>
            <a:custGeom>
              <a:avLst/>
              <a:gdLst>
                <a:gd name="T0" fmla="*/ 148 w 148"/>
                <a:gd name="T1" fmla="*/ 112 h 237"/>
                <a:gd name="T2" fmla="*/ 148 w 148"/>
                <a:gd name="T3" fmla="*/ 237 h 237"/>
                <a:gd name="T4" fmla="*/ 0 w 148"/>
                <a:gd name="T5" fmla="*/ 237 h 237"/>
                <a:gd name="T6" fmla="*/ 0 w 148"/>
                <a:gd name="T7" fmla="*/ 0 h 237"/>
                <a:gd name="T8" fmla="*/ 148 w 148"/>
                <a:gd name="T9" fmla="*/ 0 h 237"/>
                <a:gd name="T10" fmla="*/ 148 w 148"/>
                <a:gd name="T11" fmla="*/ 112 h 237"/>
                <a:gd name="T12" fmla="*/ 0 w 148"/>
                <a:gd name="T13" fmla="*/ 29 h 237"/>
                <a:gd name="T14" fmla="*/ 148 w 148"/>
                <a:gd name="T15" fmla="*/ 29 h 237"/>
                <a:gd name="T16" fmla="*/ 0 w 148"/>
                <a:gd name="T17" fmla="*/ 172 h 237"/>
                <a:gd name="T18" fmla="*/ 148 w 148"/>
                <a:gd name="T19" fmla="*/ 172 h 237"/>
                <a:gd name="T20" fmla="*/ 66 w 148"/>
                <a:gd name="T21" fmla="*/ 204 h 237"/>
                <a:gd name="T22" fmla="*/ 82 w 148"/>
                <a:gd name="T23" fmla="*/ 20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37">
                  <a:moveTo>
                    <a:pt x="148" y="112"/>
                  </a:moveTo>
                  <a:lnTo>
                    <a:pt x="148" y="237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112"/>
                  </a:lnTo>
                  <a:moveTo>
                    <a:pt x="0" y="29"/>
                  </a:moveTo>
                  <a:lnTo>
                    <a:pt x="148" y="29"/>
                  </a:lnTo>
                  <a:moveTo>
                    <a:pt x="0" y="172"/>
                  </a:moveTo>
                  <a:lnTo>
                    <a:pt x="148" y="172"/>
                  </a:lnTo>
                  <a:moveTo>
                    <a:pt x="66" y="204"/>
                  </a:moveTo>
                  <a:lnTo>
                    <a:pt x="82" y="20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Multiplication Sign 9"/>
            <p:cNvSpPr/>
            <p:nvPr userDrawn="1"/>
          </p:nvSpPr>
          <p:spPr bwMode="auto">
            <a:xfrm>
              <a:off x="4099079" y="2926991"/>
              <a:ext cx="677754" cy="677751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7B9B47-9837-457E-871B-E5D78142EEE5}"/>
              </a:ext>
            </a:extLst>
          </p:cNvPr>
          <p:cNvGrpSpPr/>
          <p:nvPr userDrawn="1"/>
        </p:nvGrpSpPr>
        <p:grpSpPr>
          <a:xfrm>
            <a:off x="5899308" y="2120300"/>
            <a:ext cx="1988005" cy="1490256"/>
            <a:chOff x="6335962" y="2120300"/>
            <a:chExt cx="1988005" cy="1490256"/>
          </a:xfrm>
        </p:grpSpPr>
        <p:sp>
          <p:nvSpPr>
            <p:cNvPr id="5" name="tablet_2"/>
            <p:cNvSpPr>
              <a:spLocks noChangeAspect="1" noEditPoints="1"/>
            </p:cNvSpPr>
            <p:nvPr userDrawn="1"/>
          </p:nvSpPr>
          <p:spPr bwMode="auto">
            <a:xfrm>
              <a:off x="6335962" y="2120300"/>
              <a:ext cx="1658042" cy="1214531"/>
            </a:xfrm>
            <a:custGeom>
              <a:avLst/>
              <a:gdLst>
                <a:gd name="T0" fmla="*/ 243 w 243"/>
                <a:gd name="T1" fmla="*/ 83 h 178"/>
                <a:gd name="T2" fmla="*/ 243 w 243"/>
                <a:gd name="T3" fmla="*/ 178 h 178"/>
                <a:gd name="T4" fmla="*/ 0 w 243"/>
                <a:gd name="T5" fmla="*/ 178 h 178"/>
                <a:gd name="T6" fmla="*/ 0 w 243"/>
                <a:gd name="T7" fmla="*/ 0 h 178"/>
                <a:gd name="T8" fmla="*/ 243 w 243"/>
                <a:gd name="T9" fmla="*/ 0 h 178"/>
                <a:gd name="T10" fmla="*/ 243 w 243"/>
                <a:gd name="T11" fmla="*/ 83 h 178"/>
                <a:gd name="T12" fmla="*/ 113 w 243"/>
                <a:gd name="T13" fmla="*/ 147 h 178"/>
                <a:gd name="T14" fmla="*/ 129 w 243"/>
                <a:gd name="T15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243" y="83"/>
                  </a:moveTo>
                  <a:lnTo>
                    <a:pt x="24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83"/>
                  </a:lnTo>
                  <a:moveTo>
                    <a:pt x="113" y="147"/>
                  </a:moveTo>
                  <a:lnTo>
                    <a:pt x="129" y="14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" name="Multiplication Sign 10"/>
            <p:cNvSpPr/>
            <p:nvPr userDrawn="1"/>
          </p:nvSpPr>
          <p:spPr bwMode="auto">
            <a:xfrm>
              <a:off x="7646213" y="2932805"/>
              <a:ext cx="677754" cy="677751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38E0D6-2E6D-4DE6-BEE3-12184AC40FA2}"/>
              </a:ext>
            </a:extLst>
          </p:cNvPr>
          <p:cNvGrpSpPr/>
          <p:nvPr userDrawn="1"/>
        </p:nvGrpSpPr>
        <p:grpSpPr>
          <a:xfrm>
            <a:off x="9003383" y="2088587"/>
            <a:ext cx="2378978" cy="1526582"/>
            <a:chOff x="9742220" y="2088587"/>
            <a:chExt cx="2378978" cy="1526582"/>
          </a:xfrm>
        </p:grpSpPr>
        <p:sp>
          <p:nvSpPr>
            <p:cNvPr id="3" name="laptop"/>
            <p:cNvSpPr>
              <a:spLocks noChangeAspect="1" noEditPoints="1"/>
            </p:cNvSpPr>
            <p:nvPr userDrawn="1"/>
          </p:nvSpPr>
          <p:spPr bwMode="auto">
            <a:xfrm>
              <a:off x="9742220" y="2088587"/>
              <a:ext cx="2101406" cy="1251030"/>
            </a:xfrm>
            <a:custGeom>
              <a:avLst/>
              <a:gdLst>
                <a:gd name="T0" fmla="*/ 212 w 257"/>
                <a:gd name="T1" fmla="*/ 107 h 153"/>
                <a:gd name="T2" fmla="*/ 43 w 257"/>
                <a:gd name="T3" fmla="*/ 107 h 153"/>
                <a:gd name="T4" fmla="*/ 43 w 257"/>
                <a:gd name="T5" fmla="*/ 0 h 153"/>
                <a:gd name="T6" fmla="*/ 212 w 257"/>
                <a:gd name="T7" fmla="*/ 0 h 153"/>
                <a:gd name="T8" fmla="*/ 212 w 257"/>
                <a:gd name="T9" fmla="*/ 107 h 153"/>
                <a:gd name="T10" fmla="*/ 43 w 257"/>
                <a:gd name="T11" fmla="*/ 107 h 153"/>
                <a:gd name="T12" fmla="*/ 0 w 257"/>
                <a:gd name="T13" fmla="*/ 153 h 153"/>
                <a:gd name="T14" fmla="*/ 257 w 257"/>
                <a:gd name="T15" fmla="*/ 153 h 153"/>
                <a:gd name="T16" fmla="*/ 212 w 257"/>
                <a:gd name="T1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153">
                  <a:moveTo>
                    <a:pt x="212" y="107"/>
                  </a:moveTo>
                  <a:lnTo>
                    <a:pt x="43" y="107"/>
                  </a:lnTo>
                  <a:lnTo>
                    <a:pt x="43" y="0"/>
                  </a:lnTo>
                  <a:lnTo>
                    <a:pt x="212" y="0"/>
                  </a:lnTo>
                  <a:lnTo>
                    <a:pt x="212" y="107"/>
                  </a:lnTo>
                  <a:moveTo>
                    <a:pt x="43" y="107"/>
                  </a:moveTo>
                  <a:lnTo>
                    <a:pt x="0" y="153"/>
                  </a:lnTo>
                  <a:lnTo>
                    <a:pt x="257" y="153"/>
                  </a:lnTo>
                  <a:lnTo>
                    <a:pt x="212" y="10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" name="Multiplication Sign 12"/>
            <p:cNvSpPr/>
            <p:nvPr userDrawn="1"/>
          </p:nvSpPr>
          <p:spPr bwMode="auto">
            <a:xfrm>
              <a:off x="11443445" y="2937417"/>
              <a:ext cx="677753" cy="677752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133480" y="4338135"/>
            <a:ext cx="12169550" cy="1671227"/>
          </a:xfrm>
          <a:prstGeom prst="rect">
            <a:avLst/>
          </a:prstGeom>
          <a:noFill/>
        </p:spPr>
        <p:txBody>
          <a:bodyPr wrap="non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Architect Boot Camp </a:t>
            </a:r>
            <a:r>
              <a:rPr lang="en-US" sz="2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is Microsoft Confidential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NOT post </a:t>
            </a:r>
            <a:r>
              <a:rPr lang="en-US" sz="22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Architect Boot Camp</a:t>
            </a:r>
            <a:r>
              <a:rPr lang="en-US" sz="2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NOT take photos or video of sessions or slides throughout the </a:t>
            </a:r>
            <a:r>
              <a:rPr lang="en-US" sz="22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Architect Boot Camp</a:t>
            </a:r>
            <a:r>
              <a:rPr lang="en-US" sz="2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event</a:t>
            </a:r>
          </a:p>
        </p:txBody>
      </p:sp>
    </p:spTree>
    <p:extLst>
      <p:ext uri="{BB962C8B-B14F-4D97-AF65-F5344CB8AC3E}">
        <p14:creationId xmlns:p14="http://schemas.microsoft.com/office/powerpoint/2010/main" val="2234089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Azure DevOps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0206" y="1212850"/>
            <a:ext cx="11887200" cy="24960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1600">
                <a:solidFill>
                  <a:schemeClr val="tx1"/>
                </a:solidFill>
              </a:defRPr>
            </a:lvl2pPr>
            <a:lvl3pPr marL="228557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45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685669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078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1316" y="1212849"/>
            <a:ext cx="5486399" cy="22036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2800">
                <a:solidFill>
                  <a:schemeClr val="accent2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231730" indent="0">
              <a:buNone/>
              <a:tabLst/>
              <a:defRPr sz="1600">
                <a:solidFill>
                  <a:schemeClr val="tx1"/>
                </a:solidFill>
              </a:defRPr>
            </a:lvl3pPr>
            <a:lvl4pPr marL="460287" indent="0">
              <a:buNone/>
              <a:defRPr sz="1600">
                <a:solidFill>
                  <a:schemeClr val="tx1"/>
                </a:solidFill>
              </a:defRPr>
            </a:lvl4pPr>
            <a:lvl5pPr marL="685669" indent="0">
              <a:buNone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2036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2800">
                <a:solidFill>
                  <a:schemeClr val="accent2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231730" indent="0">
              <a:buNone/>
              <a:tabLst/>
              <a:defRPr sz="1600">
                <a:solidFill>
                  <a:schemeClr val="tx1"/>
                </a:solidFill>
              </a:defRPr>
            </a:lvl3pPr>
            <a:lvl4pPr marL="460287" indent="0">
              <a:buNone/>
              <a:defRPr sz="1600">
                <a:solidFill>
                  <a:schemeClr val="tx1"/>
                </a:solidFill>
              </a:defRPr>
            </a:lvl4pPr>
            <a:lvl5pPr marL="685669" indent="0">
              <a:buNone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1400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40282"/>
            <a:ext cx="5486399" cy="2145203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31064" indent="-233150">
              <a:defRPr sz="1600">
                <a:solidFill>
                  <a:schemeClr val="tx1"/>
                </a:solidFill>
              </a:defRPr>
            </a:lvl2pPr>
            <a:lvl3pPr marL="699450" indent="-168387">
              <a:tabLst/>
              <a:defRPr sz="1600">
                <a:solidFill>
                  <a:schemeClr val="tx1"/>
                </a:solidFill>
              </a:defRPr>
            </a:lvl3pPr>
            <a:lvl4pPr marL="880789" indent="-181339">
              <a:defRPr sz="1600">
                <a:solidFill>
                  <a:schemeClr val="tx1"/>
                </a:solidFill>
              </a:defRPr>
            </a:lvl4pPr>
            <a:lvl5pPr marL="1049175" indent="-168387"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40282"/>
            <a:ext cx="5486399" cy="2145203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31064" indent="-233150">
              <a:defRPr sz="1600">
                <a:solidFill>
                  <a:schemeClr val="tx1"/>
                </a:solidFill>
              </a:defRPr>
            </a:lvl2pPr>
            <a:lvl3pPr marL="699450" indent="-168387">
              <a:tabLst/>
              <a:defRPr sz="1600">
                <a:solidFill>
                  <a:schemeClr val="tx1"/>
                </a:solidFill>
              </a:defRPr>
            </a:lvl3pPr>
            <a:lvl4pPr marL="880789" indent="-181339">
              <a:defRPr sz="1600">
                <a:solidFill>
                  <a:schemeClr val="tx1"/>
                </a:solidFill>
              </a:defRPr>
            </a:lvl4pPr>
            <a:lvl5pPr marL="1049175" indent="-168387"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562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9358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66637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8961437" cy="6994525"/>
          </a:xfrm>
          <a:prstGeom prst="rect">
            <a:avLst/>
          </a:prstGeom>
          <a:gradFill flip="none" rotWithShape="1">
            <a:gsLst>
              <a:gs pos="44000">
                <a:srgbClr val="000000">
                  <a:alpha val="48000"/>
                </a:srgbClr>
              </a:gs>
              <a:gs pos="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98437" y="4608886"/>
            <a:ext cx="6205652" cy="1040285"/>
          </a:xfrm>
        </p:spPr>
        <p:txBody>
          <a:bodyPr anchor="t"/>
          <a:lstStyle>
            <a:lvl1pPr marL="61913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Content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98437" y="2125662"/>
            <a:ext cx="6248400" cy="2162944"/>
          </a:xfrm>
        </p:spPr>
        <p:txBody>
          <a:bodyPr anchor="ctr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34123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7938"/>
            <a:ext cx="12441522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5FD5429-AFE3-42EE-80AB-911CB5BA20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437" y="4608886"/>
            <a:ext cx="6205652" cy="1040285"/>
          </a:xfrm>
        </p:spPr>
        <p:txBody>
          <a:bodyPr anchor="t"/>
          <a:lstStyle>
            <a:lvl1pPr marL="61913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Content here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6FAF24-2B33-4048-AADD-D85DF60202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437" y="2125662"/>
            <a:ext cx="6248400" cy="2162944"/>
          </a:xfrm>
        </p:spPr>
        <p:txBody>
          <a:bodyPr anchor="ctr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6174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938"/>
            <a:ext cx="12436475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18138FC-F786-41F2-AF92-1F1BBF65D7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437" y="4608886"/>
            <a:ext cx="6205652" cy="1040285"/>
          </a:xfrm>
        </p:spPr>
        <p:txBody>
          <a:bodyPr anchor="t"/>
          <a:lstStyle>
            <a:lvl1pPr marL="61913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Content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59AAF-5BE0-41B4-BD31-DBE01540D0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437" y="2125662"/>
            <a:ext cx="6248400" cy="2162944"/>
          </a:xfrm>
        </p:spPr>
        <p:txBody>
          <a:bodyPr anchor="ctr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43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2C132-756C-4E79-BD44-1D1BA7BC1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45971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91C11D-3964-4BB0-B796-FEA507550629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84CED7-FFF2-4640-95CD-A94432410C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437" y="4608886"/>
            <a:ext cx="6205652" cy="1040285"/>
          </a:xfrm>
        </p:spPr>
        <p:txBody>
          <a:bodyPr anchor="t"/>
          <a:lstStyle>
            <a:lvl1pPr marL="61913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Content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6F470D8-2510-4452-8A45-2053C2A8A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437" y="2125662"/>
            <a:ext cx="6248400" cy="2162944"/>
          </a:xfrm>
        </p:spPr>
        <p:txBody>
          <a:bodyPr anchor="ctr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5953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5A84C-887B-4C8F-AA82-475CC75CA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A98012-256F-42B6-9F41-6BAB05307CDF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41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D60B39A-62BF-4CE5-AAEF-5921C4E414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437" y="4608886"/>
            <a:ext cx="6205652" cy="1040285"/>
          </a:xfrm>
        </p:spPr>
        <p:txBody>
          <a:bodyPr anchor="t"/>
          <a:lstStyle>
            <a:lvl1pPr marL="61913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Content here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CB1F7A5-C471-4911-9CD8-D861B9CFF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437" y="2125662"/>
            <a:ext cx="6248400" cy="2162944"/>
          </a:xfrm>
        </p:spPr>
        <p:txBody>
          <a:bodyPr anchor="ctr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4841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4081799"/>
            <a:ext cx="731519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9840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Azure DevOps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4638" y="4081799"/>
            <a:ext cx="7315200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6742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4638" y="4081799"/>
            <a:ext cx="7315200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30969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6F71CB-3F00-464C-88C9-6BB0DB1E3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436475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B56245-1A36-453D-A080-8FFC608C5FB4}"/>
              </a:ext>
            </a:extLst>
          </p:cNvPr>
          <p:cNvSpPr/>
          <p:nvPr userDrawn="1"/>
        </p:nvSpPr>
        <p:spPr bwMode="auto">
          <a:xfrm>
            <a:off x="0" y="0"/>
            <a:ext cx="9799637" cy="6994525"/>
          </a:xfrm>
          <a:prstGeom prst="rect">
            <a:avLst/>
          </a:prstGeom>
          <a:gradFill>
            <a:gsLst>
              <a:gs pos="51000">
                <a:srgbClr val="FFFFFF">
                  <a:alpha val="60000"/>
                </a:srgbClr>
              </a:gs>
              <a:gs pos="0">
                <a:schemeClr val="tx1">
                  <a:alpha val="89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4638" y="4081799"/>
            <a:ext cx="7315200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77828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303787"/>
            <a:ext cx="5486399" cy="766364"/>
          </a:xfrm>
        </p:spPr>
        <p:txBody>
          <a:bodyPr>
            <a:spAutoFit/>
          </a:bodyPr>
          <a:lstStyle>
            <a:lvl1pPr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18237" y="0"/>
            <a:ext cx="6218238" cy="6994525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99" b="1" kern="1200" cap="none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Click icon to add picture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109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63448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25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Bla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2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214" y="1221157"/>
            <a:ext cx="11887199" cy="2452210"/>
          </a:xfrm>
        </p:spPr>
        <p:txBody>
          <a:bodyPr/>
          <a:lstStyle>
            <a:lvl1pPr marL="0" indent="0">
              <a:buNone/>
              <a:defRPr sz="3299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445539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2C132-756C-4E79-BD44-1D1BA7BC1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45971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91C11D-3964-4BB0-B796-FEA507550629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3C03F-2C8A-4774-B66F-35EB42C7EA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73" y="248393"/>
            <a:ext cx="1661819" cy="611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1C0813-B896-42D7-8F24-9E6611D6CE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69" y="1035729"/>
            <a:ext cx="3429168" cy="1171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C583B-94EB-4939-86BD-77C19671D037}"/>
              </a:ext>
            </a:extLst>
          </p:cNvPr>
          <p:cNvSpPr txBox="1"/>
          <p:nvPr userDrawn="1"/>
        </p:nvSpPr>
        <p:spPr>
          <a:xfrm>
            <a:off x="198437" y="2684732"/>
            <a:ext cx="12436474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60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66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5A84C-887B-4C8F-AA82-475CC75CA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A98012-256F-42B6-9F41-6BAB05307CDF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41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2AA09-9289-4A37-A514-80F7AAE8A6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73" y="248393"/>
            <a:ext cx="1661819" cy="61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4480F-1872-4932-9CFE-03BD117619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69" y="1035729"/>
            <a:ext cx="3429168" cy="1171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14D0D-4452-4D0D-8D92-0E07C17E0DDB}"/>
              </a:ext>
            </a:extLst>
          </p:cNvPr>
          <p:cNvSpPr txBox="1"/>
          <p:nvPr userDrawn="1"/>
        </p:nvSpPr>
        <p:spPr>
          <a:xfrm>
            <a:off x="198437" y="2684732"/>
            <a:ext cx="12436474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60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8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92889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2018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216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029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63158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8161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320507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16286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B-4927-4BD3-938D-8334F2931D3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785D-4E68-453F-B46D-BBB11178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238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82854" rIns="182854" bIns="182854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10228907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E827-BD86-4525-A907-151DC501A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244819"/>
            <a:ext cx="12436475" cy="686861"/>
          </a:xfrm>
          <a:solidFill>
            <a:srgbClr val="0078D7"/>
          </a:solidFill>
        </p:spPr>
        <p:txBody>
          <a:bodyPr lIns="182880" tIns="91440" rIns="91440" b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66287" indent="0">
              <a:buNone/>
              <a:defRPr/>
            </a:lvl2pPr>
            <a:lvl3pPr marL="932573" indent="0">
              <a:buNone/>
              <a:defRPr/>
            </a:lvl3pPr>
            <a:lvl4pPr marL="1398860" indent="0">
              <a:buNone/>
              <a:defRPr/>
            </a:lvl4pPr>
            <a:lvl5pPr marL="1865146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05BF5B-C399-46E1-A032-DD65C0F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798595"/>
          </a:xfrm>
        </p:spPr>
        <p:txBody>
          <a:bodyPr/>
          <a:lstStyle>
            <a:lvl1pPr>
              <a:defRPr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D397B0C-BC75-4A71-89CF-003919969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1"/>
            <a:ext cx="11888788" cy="503196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228574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57147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685722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914294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1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 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D0CBC86-909C-43B6-98B1-A7B0B0414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7475" y="108281"/>
            <a:ext cx="6798417" cy="6798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B8A61D-2D10-48CF-A66E-DD5A0A5410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0" y="483228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A5DF72B-9331-4FAA-9BB9-72E18D3DA365}"/>
              </a:ext>
            </a:extLst>
          </p:cNvPr>
          <p:cNvSpPr txBox="1">
            <a:spLocks/>
          </p:cNvSpPr>
          <p:nvPr userDrawn="1"/>
        </p:nvSpPr>
        <p:spPr>
          <a:xfrm>
            <a:off x="439829" y="2739634"/>
            <a:ext cx="6696440" cy="1600908"/>
          </a:xfrm>
          <a:prstGeom prst="rect">
            <a:avLst/>
          </a:prstGeom>
          <a:noFill/>
        </p:spPr>
        <p:txBody>
          <a:bodyPr vert="horz" wrap="square" lIns="0" tIns="0" rIns="0" bIns="186521" rtlCol="0" anchor="b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902" b="0" strike="noStrike" kern="1200" cap="none" spc="-49" baseline="0" dirty="0">
                <a:ln w="3175">
                  <a:noFill/>
                </a:ln>
                <a:gradFill>
                  <a:gsLst>
                    <a:gs pos="16814">
                      <a:schemeClr val="accent1"/>
                    </a:gs>
                    <a:gs pos="39000">
                      <a:schemeClr val="accent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000" dirty="0"/>
              <a:t>Microsoft Azure </a:t>
            </a:r>
            <a:br>
              <a:rPr lang="en-US" sz="5000" dirty="0"/>
            </a:br>
            <a:r>
              <a:rPr lang="en-US" sz="5000" dirty="0"/>
              <a:t>Discovery Day</a:t>
            </a:r>
          </a:p>
        </p:txBody>
      </p:sp>
    </p:spTree>
    <p:extLst>
      <p:ext uri="{BB962C8B-B14F-4D97-AF65-F5344CB8AC3E}">
        <p14:creationId xmlns:p14="http://schemas.microsoft.com/office/powerpoint/2010/main" val="4135498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1E1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AD05364-3AB5-4992-9063-DC1BDC704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1" y="2746404"/>
            <a:ext cx="9823498" cy="1665259"/>
          </a:xfrm>
          <a:noFill/>
        </p:spPr>
        <p:txBody>
          <a:bodyPr lIns="0" tIns="0" rIns="0" bIns="182880" anchor="b" anchorCtr="0"/>
          <a:lstStyle>
            <a:lvl1pPr>
              <a:defRPr sz="4799" strike="noStrike" spc="-50" baseline="0">
                <a:gradFill>
                  <a:gsLst>
                    <a:gs pos="7080">
                      <a:schemeClr val="bg1"/>
                    </a:gs>
                    <a:gs pos="16814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Microsoft Azure Discovery Day 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4EB6B-B92A-4B34-86DF-527E073039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0" y="483228"/>
            <a:ext cx="1362456" cy="194066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DB4619-0CA5-4084-9BBF-E8EB325AB0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829" y="5782381"/>
            <a:ext cx="9799229" cy="621530"/>
          </a:xfrm>
        </p:spPr>
        <p:txBody>
          <a:bodyPr/>
          <a:lstStyle>
            <a:lvl1pPr marL="0" marR="0" indent="0" algn="l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36" kern="1200" spc="-50" baseline="0" dirty="0" smtClean="0">
                <a:gradFill>
                  <a:gsLst>
                    <a:gs pos="63717">
                      <a:schemeClr val="bg1"/>
                    </a:gs>
                    <a:gs pos="38053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marR="0" indent="0" algn="l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36" kern="1200" spc="-50" baseline="0" dirty="0" smtClean="0">
                <a:gradFill>
                  <a:gsLst>
                    <a:gs pos="63717">
                      <a:schemeClr val="bg1"/>
                    </a:gs>
                    <a:gs pos="38053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2pPr>
            <a:lvl3pPr marL="0" marR="0" indent="0" algn="l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36" kern="1200" spc="-50" baseline="0" dirty="0" smtClean="0">
                <a:gradFill>
                  <a:gsLst>
                    <a:gs pos="63717">
                      <a:schemeClr val="bg1"/>
                    </a:gs>
                    <a:gs pos="38053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3pPr>
            <a:lvl4pPr marL="0" marR="0" indent="0" algn="l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36" kern="1200" spc="-50" baseline="0" dirty="0" smtClean="0">
                <a:gradFill>
                  <a:gsLst>
                    <a:gs pos="63717">
                      <a:schemeClr val="bg1"/>
                    </a:gs>
                    <a:gs pos="38053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4pPr>
            <a:lvl5pPr marL="0" marR="0" indent="0" algn="l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36" kern="1200" spc="-50" baseline="0" dirty="0" smtClean="0">
                <a:gradFill>
                  <a:gsLst>
                    <a:gs pos="63717">
                      <a:schemeClr val="bg1"/>
                    </a:gs>
                    <a:gs pos="38053">
                      <a:schemeClr val="bg1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5696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64487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11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6448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82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1179306"/>
            <a:ext cx="11239464" cy="565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2461442"/>
            <a:ext cx="11239464" cy="3935634"/>
          </a:xfrm>
        </p:spPr>
        <p:txBody>
          <a:bodyPr>
            <a:noAutofit/>
          </a:bodyPr>
          <a:lstStyle>
            <a:lvl1pPr marL="233149" indent="-233149">
              <a:buFont typeface="Wingdings" panose="05000000000000000000" pitchFamily="2" charset="2"/>
              <a:buChar char="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C066AF31-E31D-4973-ADD4-F94BEE9A36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0B2502-024A-4A63-98D2-3334EACDF15A}"/>
              </a:ext>
            </a:extLst>
          </p:cNvPr>
          <p:cNvSpPr/>
          <p:nvPr userDrawn="1"/>
        </p:nvSpPr>
        <p:spPr bwMode="auto">
          <a:xfrm>
            <a:off x="295367" y="2131665"/>
            <a:ext cx="11845742" cy="4569756"/>
          </a:xfrm>
          <a:prstGeom prst="rect">
            <a:avLst/>
          </a:prstGeom>
          <a:noFill/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7835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Slide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1179306"/>
            <a:ext cx="11239464" cy="565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2461442"/>
            <a:ext cx="11239464" cy="3935634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75162" indent="0">
              <a:buNone/>
              <a:defRPr/>
            </a:lvl4pPr>
            <a:lvl5pPr marL="87269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C066AF31-E31D-4973-ADD4-F94BEE9A36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0B2502-024A-4A63-98D2-3334EACDF15A}"/>
              </a:ext>
            </a:extLst>
          </p:cNvPr>
          <p:cNvSpPr/>
          <p:nvPr userDrawn="1"/>
        </p:nvSpPr>
        <p:spPr bwMode="auto">
          <a:xfrm>
            <a:off x="295367" y="2131665"/>
            <a:ext cx="11845742" cy="4569756"/>
          </a:xfrm>
          <a:prstGeom prst="rect">
            <a:avLst/>
          </a:prstGeom>
          <a:noFill/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243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682523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682523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225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7"/>
            <a:ext cx="5316593" cy="1682523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56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2040" b="0"/>
            </a:lvl2pPr>
            <a:lvl3pPr marL="652494" indent="-192672">
              <a:buFont typeface="Wingdings" panose="05000000000000000000" pitchFamily="2" charset="2"/>
              <a:buChar char=""/>
              <a:tabLst/>
              <a:defRPr sz="1632" b="0"/>
            </a:lvl3pPr>
            <a:lvl4pPr marL="845166" indent="-179720">
              <a:buFont typeface="Wingdings" panose="05000000000000000000" pitchFamily="2" charset="2"/>
              <a:buChar char=""/>
              <a:defRPr sz="1428" b="0"/>
            </a:lvl4pPr>
            <a:lvl5pPr marL="1044314" indent="-173243">
              <a:buFont typeface="Wingdings" panose="05000000000000000000" pitchFamily="2" charset="2"/>
              <a:buChar char=""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8045" y="1466097"/>
            <a:ext cx="5316593" cy="1682523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56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2040" b="0"/>
            </a:lvl2pPr>
            <a:lvl3pPr marL="652494" indent="-192672">
              <a:buFont typeface="Wingdings" panose="05000000000000000000" pitchFamily="2" charset="2"/>
              <a:buChar char=""/>
              <a:tabLst/>
              <a:defRPr sz="1632" b="0"/>
            </a:lvl3pPr>
            <a:lvl4pPr marL="845166" indent="-179720">
              <a:buFont typeface="Wingdings" panose="05000000000000000000" pitchFamily="2" charset="2"/>
              <a:buChar char=""/>
              <a:defRPr sz="1428" b="0"/>
            </a:lvl4pPr>
            <a:lvl5pPr marL="1044314" indent="-173243">
              <a:buFont typeface="Wingdings" panose="05000000000000000000" pitchFamily="2" charset="2"/>
              <a:buChar char=""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169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4277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4656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66302"/>
            <a:ext cx="5618874" cy="379824"/>
          </a:xfrm>
        </p:spPr>
        <p:txBody>
          <a:bodyPr tIns="64008"/>
          <a:lstStyle>
            <a:lvl1pPr>
              <a:defRPr sz="204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918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2065976"/>
            <a:ext cx="4245437" cy="1130053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72" b="0" spc="-5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3605925"/>
            <a:ext cx="4245890" cy="313904"/>
          </a:xfrm>
        </p:spPr>
        <p:txBody>
          <a:bodyPr/>
          <a:lstStyle>
            <a:lvl1pPr marL="0" indent="0">
              <a:buNone/>
              <a:defRPr sz="2040">
                <a:latin typeface="+mn-lt"/>
              </a:defRPr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75162" indent="0">
              <a:buNone/>
              <a:defRPr/>
            </a:lvl4pPr>
            <a:lvl5pPr marL="87269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351081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737" y="2932236"/>
            <a:ext cx="4245437" cy="1130053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72" b="0" spc="-5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786068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914" y="3040994"/>
            <a:ext cx="4243947" cy="878930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56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06500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80105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63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0483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8381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4669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380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2673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483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5754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1748"/>
            <a:ext cx="4572000" cy="1120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14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95915" y="597450"/>
            <a:ext cx="1393641" cy="2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0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25633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0E109D4-FCAE-9E4E-BE34-A1608AE53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7475" y="108281"/>
            <a:ext cx="6798417" cy="67984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829" y="2616994"/>
            <a:ext cx="6696440" cy="1723549"/>
          </a:xfrm>
          <a:noFill/>
        </p:spPr>
        <p:txBody>
          <a:bodyPr lIns="0" tIns="0" rIns="0" bIns="182880" anchor="b" anchorCtr="0"/>
          <a:lstStyle>
            <a:lvl1pPr>
              <a:defRPr sz="50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Microsoft Azure </a:t>
            </a:r>
            <a:br>
              <a:rPr lang="en-US" dirty="0"/>
            </a:br>
            <a:r>
              <a:rPr lang="en-US" dirty="0"/>
              <a:t>Discovery 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0" y="483228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6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image" Target="../media/image25.emf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37" r:id="rId24"/>
    <p:sldLayoutId id="2147483938" r:id="rId2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145203"/>
          </a:xfrm>
          <a:prstGeom prst="rect">
            <a:avLst/>
          </a:prstGeom>
        </p:spPr>
        <p:txBody>
          <a:bodyPr vert="horz" wrap="square" lIns="182880" tIns="91440" rIns="91440" bIns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923" r:id="rId19"/>
    <p:sldLayoutId id="2147483924" r:id="rId20"/>
    <p:sldLayoutId id="2147483925" r:id="rId21"/>
    <p:sldLayoutId id="2147483926" r:id="rId22"/>
    <p:sldLayoutId id="2147483927" r:id="rId23"/>
    <p:sldLayoutId id="2147483928" r:id="rId24"/>
    <p:sldLayoutId id="2147483929" r:id="rId25"/>
    <p:sldLayoutId id="2147483930" r:id="rId26"/>
    <p:sldLayoutId id="2147483932" r:id="rId27"/>
    <p:sldLayoutId id="2147483933" r:id="rId28"/>
    <p:sldLayoutId id="2147483934" r:id="rId29"/>
    <p:sldLayoutId id="2147483935" r:id="rId30"/>
    <p:sldLayoutId id="2147483936" r:id="rId31"/>
  </p:sldLayoutIdLst>
  <p:transition>
    <p:fade/>
  </p:transition>
  <p:hf hdr="0" dt="0"/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200" b="0" kern="1200" cap="none" spc="-102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5000"/>
        </a:lnSpc>
        <a:spcBef>
          <a:spcPts val="0"/>
        </a:spcBef>
        <a:spcAft>
          <a:spcPts val="1199"/>
        </a:spcAft>
        <a:buClrTx/>
        <a:buSzPct val="90000"/>
        <a:buFont typeface="Arial" pitchFamily="34" charset="0"/>
        <a:buChar char="•"/>
        <a:tabLst/>
        <a:defRPr sz="28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5000"/>
        </a:lnSpc>
        <a:spcBef>
          <a:spcPts val="0"/>
        </a:spcBef>
        <a:spcAft>
          <a:spcPts val="1199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5000"/>
        </a:lnSpc>
        <a:spcBef>
          <a:spcPts val="0"/>
        </a:spcBef>
        <a:spcAft>
          <a:spcPts val="1199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5000"/>
        </a:lnSpc>
        <a:spcBef>
          <a:spcPts val="0"/>
        </a:spcBef>
        <a:spcAft>
          <a:spcPts val="1199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5000"/>
        </a:lnSpc>
        <a:spcBef>
          <a:spcPts val="0"/>
        </a:spcBef>
        <a:spcAft>
          <a:spcPts val="1199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6" pos="269">
          <p15:clr>
            <a:srgbClr val="C35EA4"/>
          </p15:clr>
        </p15:guide>
        <p15:guide id="17" pos="756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258">
          <p15:clr>
            <a:srgbClr val="C35EA4"/>
          </p15:clr>
        </p15:guide>
        <p15:guide id="26" orient="horz" pos="4032">
          <p15:clr>
            <a:srgbClr val="C35EA4"/>
          </p15:clr>
        </p15:guide>
        <p15:guide id="27" orient="horz" pos="523">
          <p15:clr>
            <a:srgbClr val="C35EA4"/>
          </p15:clr>
        </p15:guide>
        <p15:guide id="28" orient="horz" pos="85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00059" y="466301"/>
            <a:ext cx="11239464" cy="5650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0"/>
            <a:ext cx="11239464" cy="16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3672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5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A8D3961-91D4-4041-9455-6E5EBC1A175C}"/>
              </a:ext>
            </a:extLst>
          </p:cNvPr>
          <p:cNvSpPr txBox="1">
            <a:spLocks/>
          </p:cNvSpPr>
          <p:nvPr/>
        </p:nvSpPr>
        <p:spPr>
          <a:xfrm>
            <a:off x="399226" y="2582992"/>
            <a:ext cx="4811710" cy="1828541"/>
          </a:xfrm>
          <a:prstGeom prst="rect">
            <a:avLst/>
          </a:prstGeom>
          <a:noFill/>
        </p:spPr>
        <p:txBody>
          <a:bodyPr vert="horz" wrap="square" lIns="0" tIns="0" rIns="0" bIns="182854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5000" dirty="0">
                <a:solidFill>
                  <a:srgbClr val="0078D3"/>
                </a:solidFill>
                <a:latin typeface="Segoe UI Semibold"/>
              </a:rPr>
              <a:t>Microsoft Azure </a:t>
            </a:r>
            <a:br>
              <a:rPr lang="en-US" sz="5000" dirty="0">
                <a:solidFill>
                  <a:srgbClr val="0078D3"/>
                </a:solidFill>
                <a:latin typeface="Segoe UI Semibold"/>
              </a:rPr>
            </a:br>
            <a:r>
              <a:rPr lang="en-US" sz="5000" dirty="0">
                <a:solidFill>
                  <a:srgbClr val="0078D3"/>
                </a:solidFill>
                <a:latin typeface="Segoe UI Semibold"/>
              </a:rPr>
              <a:t>Discovery Day </a:t>
            </a:r>
            <a:endParaRPr lang="en-US" sz="5000" dirty="0">
              <a:solidFill>
                <a:srgbClr val="FFFFF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6277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383" y="3484862"/>
            <a:ext cx="10765711" cy="926800"/>
          </a:xfrm>
        </p:spPr>
        <p:txBody>
          <a:bodyPr/>
          <a:lstStyle/>
          <a:p>
            <a:r>
              <a:rPr lang="en-US" dirty="0"/>
              <a:t>Microservices Architecture Approaches</a:t>
            </a:r>
            <a:br>
              <a:rPr lang="en-US" dirty="0"/>
            </a:br>
            <a:r>
              <a:rPr lang="en-US" sz="3600" dirty="0"/>
              <a:t>Kickoff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40648" y="6108500"/>
            <a:ext cx="9797839" cy="282513"/>
          </a:xfrm>
        </p:spPr>
        <p:txBody>
          <a:bodyPr anchor="b" anchorCtr="0">
            <a:spAutoFit/>
          </a:bodyPr>
          <a:lstStyle/>
          <a:p>
            <a:r>
              <a:rPr lang="en-US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E4AEA3-06E6-4D03-863D-8F903CA4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/>
              <a:t>Welcome to the Microservices Discovery Day!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45973-19AA-4582-961C-5A1D4B396FEA}"/>
              </a:ext>
            </a:extLst>
          </p:cNvPr>
          <p:cNvSpPr txBox="1"/>
          <p:nvPr/>
        </p:nvSpPr>
        <p:spPr>
          <a:xfrm>
            <a:off x="304798" y="1198418"/>
            <a:ext cx="6650637" cy="3339376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>
                <a:cs typeface="Segoe UI"/>
              </a:rPr>
              <a:t>Enjoy a Video while we sit down!</a:t>
            </a:r>
            <a:endParaRPr lang="en-US" sz="32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/>
              <a:t>Agenda and Housekeeping</a:t>
            </a:r>
            <a:endParaRPr lang="en-US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/>
              <a:t>Start with some info</a:t>
            </a:r>
            <a:endParaRPr lang="en-US" sz="3200">
              <a:cs typeface="Segoe UI"/>
            </a:endParaRPr>
          </a:p>
          <a:p>
            <a:pPr marL="80899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Microservices Overview</a:t>
            </a:r>
            <a:endParaRPr lang="en-US" sz="3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cs typeface="Segoe UI"/>
            </a:endParaRPr>
          </a:p>
          <a:p>
            <a:pPr marL="80899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Microservices in Azure</a:t>
            </a:r>
            <a:endParaRPr lang="en-US" sz="3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cs typeface="Segoe U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/>
              <a:t>Hack and Play the rest of the day</a:t>
            </a:r>
            <a:endParaRPr lang="en-US" sz="32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041166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11AED6-BAB1-4B5A-9FD0-6C31E7066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4211409"/>
          </a:xfrm>
        </p:spPr>
        <p:txBody>
          <a:bodyPr/>
          <a:lstStyle/>
          <a:p>
            <a:r>
              <a:rPr lang="en-US" sz="2400"/>
              <a:t>9:00–9:30am	Registration</a:t>
            </a:r>
          </a:p>
          <a:p>
            <a:r>
              <a:rPr lang="en-US" sz="2400"/>
              <a:t>9:30-10:15am	Microservices Overview</a:t>
            </a:r>
          </a:p>
          <a:p>
            <a:r>
              <a:rPr lang="en-US" sz="2400"/>
              <a:t>10:15-10:30am	Break</a:t>
            </a:r>
          </a:p>
          <a:p>
            <a:r>
              <a:rPr lang="en-US" sz="2400"/>
              <a:t>10:30-11:30am  	Microservices in Azure</a:t>
            </a:r>
          </a:p>
          <a:p>
            <a:r>
              <a:rPr lang="en-US" sz="2400"/>
              <a:t>11:30-12:00pm	Hack prep</a:t>
            </a:r>
          </a:p>
          <a:p>
            <a:r>
              <a:rPr lang="en-US" sz="2400"/>
              <a:t>12:00-12:30pm	Lunch</a:t>
            </a:r>
          </a:p>
          <a:p>
            <a:r>
              <a:rPr lang="en-US" sz="2400"/>
              <a:t>12:30-4:00pm	Hack: Deploying a working Microservices application in Azure</a:t>
            </a:r>
          </a:p>
          <a:p>
            <a:r>
              <a:rPr lang="en-US" sz="2400"/>
              <a:t>4:00-5:00pm	Recap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6C3E14F-D8F4-4BE6-93EC-3F07ACA7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668724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8CCD5-8B97-433F-ACB1-4171D447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704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2_2018 Architect Boot Camp">
  <a:themeElements>
    <a:clrScheme name="ICB2">
      <a:dk1>
        <a:srgbClr val="434343"/>
      </a:dk1>
      <a:lt1>
        <a:sysClr val="window" lastClr="FFFFFF"/>
      </a:lt1>
      <a:dk2>
        <a:srgbClr val="434343"/>
      </a:dk2>
      <a:lt2>
        <a:srgbClr val="B4B4B4"/>
      </a:lt2>
      <a:accent1>
        <a:srgbClr val="002050"/>
      </a:accent1>
      <a:accent2>
        <a:srgbClr val="0072C6"/>
      </a:accent2>
      <a:accent3>
        <a:srgbClr val="00BCF2"/>
      </a:accent3>
      <a:accent4>
        <a:srgbClr val="B3EBFB"/>
      </a:accent4>
      <a:accent5>
        <a:srgbClr val="B3EBFB"/>
      </a:accent5>
      <a:accent6>
        <a:srgbClr val="89C400"/>
      </a:accent6>
      <a:hlink>
        <a:srgbClr val="00B0F0"/>
      </a:hlink>
      <a:folHlink>
        <a:srgbClr val="00B0F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3.xml><?xml version="1.0" encoding="utf-8"?>
<a:theme xmlns:a="http://schemas.openxmlformats.org/drawingml/2006/main" name="5-51017_Local_Events_Framework_Template_Light">
  <a:themeElements>
    <a:clrScheme name="TT Blue on LtGray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D2D2D2"/>
      </a:accent6>
      <a:hlink>
        <a:srgbClr val="00188F"/>
      </a:hlink>
      <a:folHlink>
        <a:srgbClr val="00188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Discovery Master PPT.potm" id="{AA9B46AF-0B86-46C5-B479-72E18FBDC31D}" vid="{D5FB3536-AE48-424C-9F3E-170345ACCC5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8F4F3D64ED8742A4722C7FA5D444DB" ma:contentTypeVersion="10" ma:contentTypeDescription="Create a new document." ma:contentTypeScope="" ma:versionID="6af96e04080b60a45b019feeca7a37aa">
  <xsd:schema xmlns:xsd="http://www.w3.org/2001/XMLSchema" xmlns:xs="http://www.w3.org/2001/XMLSchema" xmlns:p="http://schemas.microsoft.com/office/2006/metadata/properties" xmlns:ns1="http://schemas.microsoft.com/sharepoint/v3" xmlns:ns2="36984313-f623-41bb-a65c-16a37d29f6f8" xmlns:ns3="fa40b356-8329-45cf-bdd1-8a6639dbec32" targetNamespace="http://schemas.microsoft.com/office/2006/metadata/properties" ma:root="true" ma:fieldsID="a16216aa0538460924a13a680e0634d6" ns1:_="" ns2:_="" ns3:_="">
    <xsd:import namespace="http://schemas.microsoft.com/sharepoint/v3"/>
    <xsd:import namespace="36984313-f623-41bb-a65c-16a37d29f6f8"/>
    <xsd:import namespace="fa40b356-8329-45cf-bdd1-8a6639dbec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84313-f623-41bb-a65c-16a37d29f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0b356-8329-45cf-bdd1-8a6639dbec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6984313-f623-41bb-a65c-16a37d29f6f8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2D51C20-D8AB-4368-AEDA-C1995476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6984313-f623-41bb-a65c-16a37d29f6f8"/>
    <ds:schemaRef ds:uri="fa40b356-8329-45cf-bdd1-8a6639dbec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A15399-885A-441B-A114-CB6E80EBF6A5}">
  <ds:schemaRefs>
    <ds:schemaRef ds:uri="36984313-f623-41bb-a65c-16a37d29f6f8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sharepoint/v3"/>
    <ds:schemaRef ds:uri="fa40b356-8329-45cf-bdd1-8a6639dbec32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173</Words>
  <Application>Microsoft Office PowerPoint</Application>
  <PresentationFormat>Custom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Azure PPT Template - 2018</vt:lpstr>
      <vt:lpstr>2_2018 Architect Boot Camp</vt:lpstr>
      <vt:lpstr>5-51017_Local_Events_Framework_Template_Light</vt:lpstr>
      <vt:lpstr>PowerPoint Presentation</vt:lpstr>
      <vt:lpstr>Microservices Architecture Approaches Kickoff</vt:lpstr>
      <vt:lpstr>Welcome to the Microservices Discovery Day!</vt:lpstr>
      <vt:lpstr>Agenda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presentation title and event name</dc:title>
  <dc:creator>Martin Woodward</dc:creator>
  <cp:keywords/>
  <cp:lastModifiedBy>Andy Wahrenberger</cp:lastModifiedBy>
  <cp:revision>5</cp:revision>
  <dcterms:modified xsi:type="dcterms:W3CDTF">2019-03-13T23:54:19Z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0x010100B38F4F3D64ED8742A4722C7FA5D444DB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Order">
    <vt:r8>100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AuthorIds_UIVersion_6144">
    <vt:lpwstr>222</vt:lpwstr>
  </property>
  <property fmtid="{D5CDD505-2E9C-101B-9397-08002B2CF9AE}" pid="18" name="AuthorIds_UIVersion_9216">
    <vt:lpwstr>222</vt:lpwstr>
  </property>
  <property fmtid="{D5CDD505-2E9C-101B-9397-08002B2CF9AE}" pid="19" name="AuthorIds_UIVersion_11264">
    <vt:lpwstr>222</vt:lpwstr>
  </property>
  <property fmtid="{D5CDD505-2E9C-101B-9397-08002B2CF9AE}" pid="20" name="AuthorIds_UIVersion_13312">
    <vt:lpwstr>222</vt:lpwstr>
  </property>
</Properties>
</file>