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SzPct val="100000"/>
              <a:defRPr sz="3000"/>
            </a:lvl1pPr>
            <a:lvl2pPr lvl="1" rtl="0">
              <a:spcBef>
                <a:spcPts val="480"/>
              </a:spcBef>
              <a:buSzPct val="100000"/>
              <a:defRPr sz="2400"/>
            </a:lvl2pPr>
            <a:lvl3pPr lvl="2" rtl="0">
              <a:spcBef>
                <a:spcPts val="480"/>
              </a:spcBef>
              <a:buSzPct val="100000"/>
              <a:defRPr sz="24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800"/>
            </a:lvl5pPr>
            <a:lvl6pPr lvl="5" rtl="0">
              <a:spcBef>
                <a:spcPts val="360"/>
              </a:spcBef>
              <a:buSzPct val="100000"/>
              <a:defRPr sz="1800"/>
            </a:lvl6pPr>
            <a:lvl7pPr lvl="6" rtl="0">
              <a:spcBef>
                <a:spcPts val="360"/>
              </a:spcBef>
              <a:buSzPct val="100000"/>
              <a:defRPr sz="1800"/>
            </a:lvl7pPr>
            <a:lvl8pPr lvl="7" rtl="0">
              <a:spcBef>
                <a:spcPts val="360"/>
              </a:spcBef>
              <a:buSzPct val="100000"/>
              <a:defRPr sz="1800"/>
            </a:lvl8pPr>
            <a:lvl9pPr lvl="8" rtl="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projects-using-vuej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vuejs.org/v2/guide/" TargetMode="External"/><Relationship Id="rId7" Type="http://schemas.openxmlformats.org/officeDocument/2006/relationships/hyperlink" Target="https://github.com/vbullinger/HelloVu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FirstViewOfVue" TargetMode="External"/><Relationship Id="rId5" Type="http://schemas.openxmlformats.org/officeDocument/2006/relationships/hyperlink" Target="https://github.com/vuejs/vue-devtools" TargetMode="External"/><Relationship Id="rId4" Type="http://schemas.openxmlformats.org/officeDocument/2006/relationships/hyperlink" Target="http://vuex.vuejs.org/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comparis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://stefankrause.net/js-frameworks-benchmark4/webdriver-ts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11700" y="255870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First View of Vue.js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Vince Bullinger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Open Source North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6/8/2017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/>
              <a:t>Getting Started, 101 Demo</a:t>
            </a:r>
          </a:p>
        </p:txBody>
      </p:sp>
      <p:pic>
        <p:nvPicPr>
          <p:cNvPr id="173" name="Shape 173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 the Hood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Virtual DOM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 lifecycle</a:t>
            </a:r>
          </a:p>
        </p:txBody>
      </p:sp>
      <p:pic>
        <p:nvPicPr>
          <p:cNvPr id="180" name="Shape 180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792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311700" y="33508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Virtual DOM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34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Virtual DOM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0775" cy="1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virtual dom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14379"/>
            <a:ext cx="7857725" cy="39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792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311700" y="33508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Vue Lifecycle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Creation</a:t>
            </a:r>
          </a:p>
        </p:txBody>
      </p:sp>
      <p:pic>
        <p:nvPicPr>
          <p:cNvPr id="205" name="Shape 205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866700" y="2845900"/>
            <a:ext cx="2277300" cy="22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https://vuejs.org/v2/guide/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050" y="1152475"/>
            <a:ext cx="6561900" cy="298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36" y="100"/>
            <a:ext cx="672353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</a:t>
            </a:r>
          </a:p>
        </p:txBody>
      </p:sp>
      <p:pic>
        <p:nvPicPr>
          <p:cNvPr id="214" name="Shape 214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6866700" y="2845900"/>
            <a:ext cx="2277300" cy="22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https://vuejs.org/v2/guide/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91" y="1017725"/>
            <a:ext cx="6791409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Rendering</a:t>
            </a:r>
          </a:p>
        </p:txBody>
      </p:sp>
      <p:pic>
        <p:nvPicPr>
          <p:cNvPr id="222" name="Shape 222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0" y="2845800"/>
            <a:ext cx="3315900" cy="22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https://vuejs.org/v2/guide/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87" y="1017725"/>
            <a:ext cx="7445031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Destruction</a:t>
            </a:r>
          </a:p>
        </p:txBody>
      </p:sp>
      <p:pic>
        <p:nvPicPr>
          <p:cNvPr id="230" name="Shape 230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6866700" y="2845900"/>
            <a:ext cx="2277300" cy="22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https://vuejs.org/v2/guide/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792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311700" y="33508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 Templates Deep-Dive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About Me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Vince Bullinger (“vbullinger” everywhere)</a:t>
            </a:r>
          </a:p>
          <a:p>
            <a:pPr marL="6858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Live in St. Paul</a:t>
            </a:r>
          </a:p>
          <a:p>
            <a:pPr marL="6858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WPI grad (‘04)</a:t>
            </a:r>
          </a:p>
          <a:p>
            <a:pPr marL="6858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Been a consultant/developer since 2005</a:t>
            </a:r>
          </a:p>
          <a:p>
            <a:pPr marL="6858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Always looking to improve skills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 Topics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One-time binding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Raw HTML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Attribute binding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Conditionals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Loops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Events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Modifiers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Filters</a:t>
            </a:r>
          </a:p>
        </p:txBody>
      </p:sp>
      <p:pic>
        <p:nvPicPr>
          <p:cNvPr id="244" name="Shape 244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Vue Templates Work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Declaratively bind HTML to DOM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Valid HTML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Compiles to virtual DOM “render” function</a:t>
            </a:r>
          </a:p>
        </p:txBody>
      </p:sp>
      <p:pic>
        <p:nvPicPr>
          <p:cNvPr id="251" name="Shape 25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/>
              <a:t>Templates Demo</a:t>
            </a:r>
          </a:p>
        </p:txBody>
      </p:sp>
      <p:pic>
        <p:nvPicPr>
          <p:cNvPr id="257" name="Shape 257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 Recap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One-time binding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Raw HTML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Attribute binding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Conditionals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Loops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Events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Modifiers</a:t>
            </a:r>
          </a:p>
          <a:p>
            <a:pPr marL="457200" lvl="0" indent="-381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Filters</a:t>
            </a:r>
          </a:p>
        </p:txBody>
      </p:sp>
      <p:pic>
        <p:nvPicPr>
          <p:cNvPr id="264" name="Shape 264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792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311700" y="33508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 Routing Deep-Dive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 Topics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Parameters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Events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Nested routes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JavaScript routing</a:t>
            </a:r>
          </a:p>
        </p:txBody>
      </p:sp>
      <p:pic>
        <p:nvPicPr>
          <p:cNvPr id="277" name="Shape 277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792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311700" y="33508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 Demos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 Recap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Parameters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Events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Nested routes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JavaScript routing</a:t>
            </a:r>
          </a:p>
        </p:txBody>
      </p:sp>
      <p:pic>
        <p:nvPicPr>
          <p:cNvPr id="290" name="Shape 290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75" y="411150"/>
            <a:ext cx="2976450" cy="2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311700" y="3960450"/>
            <a:ext cx="8520600" cy="10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 State Management Overview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Management Topics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115714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Vuex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State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Mutations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Actions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Modules</a:t>
            </a:r>
          </a:p>
        </p:txBody>
      </p:sp>
      <p:pic>
        <p:nvPicPr>
          <p:cNvPr id="303" name="Shape 303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About Me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46487" y="1200206"/>
            <a:ext cx="3810000" cy="54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Married in 5/08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87" y="1822256"/>
            <a:ext cx="2857500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57450" y="1200199"/>
            <a:ext cx="4948500" cy="109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Zina 7/4/11, Felix 7/8/14, Leo 1/17/16</a:t>
            </a:r>
          </a:p>
        </p:txBody>
      </p:sp>
      <p:pic>
        <p:nvPicPr>
          <p:cNvPr id="126" name="Shape 126" descr="kid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17" y="2299100"/>
            <a:ext cx="2703958" cy="24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Vuex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Official state management system for Vue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Very flux-y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Very Redux-y</a:t>
            </a:r>
          </a:p>
        </p:txBody>
      </p:sp>
      <p:pic>
        <p:nvPicPr>
          <p:cNvPr id="310" name="Shape 310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Data for app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No, really like: all of it (or at least most of it)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Singleton used across app (“store”)</a:t>
            </a:r>
          </a:p>
        </p:txBody>
      </p:sp>
      <p:pic>
        <p:nvPicPr>
          <p:cNvPr id="317" name="Shape 317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Mutations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Collection of methods in store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Only way to change state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They have two parts: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Types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Handlers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To invoke: store.commit(‘typename’, payload)</a:t>
            </a:r>
          </a:p>
        </p:txBody>
      </p:sp>
      <p:pic>
        <p:nvPicPr>
          <p:cNvPr id="324" name="Shape 324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Collection of methods in store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Commit mutations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Asynchronous stuff goes here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Invoked by store.dispatch(‘actionname’, payload)</a:t>
            </a:r>
          </a:p>
        </p:txBody>
      </p:sp>
      <p:pic>
        <p:nvPicPr>
          <p:cNvPr id="331" name="Shape 33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Segments of a store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Can have separate: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Mutations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Actions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State</a:t>
            </a:r>
          </a:p>
        </p:txBody>
      </p:sp>
      <p:pic>
        <p:nvPicPr>
          <p:cNvPr id="338" name="Shape 338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662" y="0"/>
            <a:ext cx="54562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Vuex Visualized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Management Recap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Vuex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State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Mutations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Actions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Modules</a:t>
            </a:r>
          </a:p>
        </p:txBody>
      </p:sp>
      <p:pic>
        <p:nvPicPr>
          <p:cNvPr id="352" name="Shape 352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Is Using Vue?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https://github.com/vuejs/awesome-vue#projects-using-vuejs</a:t>
            </a:r>
          </a:p>
        </p:txBody>
      </p:sp>
      <p:pic>
        <p:nvPicPr>
          <p:cNvPr id="359" name="Shape 359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Should I Use Vue?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You like Angular’s syntax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You like React’s performance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You have a site that has visual updates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You’re willing to try something new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Maybe not the best for most extreme enterprise development right at the moment, but keep watching!</a:t>
            </a:r>
          </a:p>
        </p:txBody>
      </p:sp>
      <p:pic>
        <p:nvPicPr>
          <p:cNvPr id="366" name="Shape 366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- Time to Ask Softballs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 docs:</a:t>
            </a:r>
            <a:r>
              <a:rPr lang="en" dirty="0"/>
              <a:t>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https://vuejs.org/v2/guide/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Vuex: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http://vuex.vuejs.org/en/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Chrome extension for debugging Vue apps: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https://github.com/vuejs/vue-devtools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This slide deck: </a:t>
            </a:r>
            <a:r>
              <a:rPr lang="en" sz="2400" u="sng" dirty="0">
                <a:solidFill>
                  <a:schemeClr val="hlink"/>
                </a:solidFill>
                <a:hlinkClick r:id="rId6"/>
              </a:rPr>
              <a:t>http://bit.ly/FirstViewOfVue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Awful Github repo: </a:t>
            </a:r>
            <a:r>
              <a:rPr lang="en" sz="2400" u="sng" dirty="0">
                <a:solidFill>
                  <a:schemeClr val="hlink"/>
                </a:solidFill>
                <a:hlinkClick r:id="rId7"/>
              </a:rPr>
              <a:t>https://github.com/vbullinger/HelloVue</a:t>
            </a:r>
          </a:p>
        </p:txBody>
      </p:sp>
      <p:pic>
        <p:nvPicPr>
          <p:cNvPr id="373" name="Shape 373" descr="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t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84" y="763612"/>
            <a:ext cx="6493824" cy="3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What is Vue?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Looking under the hood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In-depth Vue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Peruse the ecosystem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Who is using it?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When should I use it?</a:t>
            </a:r>
          </a:p>
        </p:txBody>
      </p:sp>
      <p:pic>
        <p:nvPicPr>
          <p:cNvPr id="138" name="Shape 138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/>
              <a:t>Who Has Used Vue?</a:t>
            </a:r>
          </a:p>
        </p:txBody>
      </p:sp>
      <p:pic>
        <p:nvPicPr>
          <p:cNvPr id="144" name="Shape 144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Vue?</a:t>
            </a:r>
          </a:p>
        </p:txBody>
      </p:sp>
      <p:pic>
        <p:nvPicPr>
          <p:cNvPr id="150" name="Shape 150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6962"/>
            <a:ext cx="8839199" cy="2349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Source: https://vuejs.org/v2/guide/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Another JavaScript Framework?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Major frameworks have haters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React is unintuitive for many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Angular isn’t as performant as React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Vue combines best of Angular, React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Friendly, MVVM, two-way binding syntax of Angular, Knockout, XAML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Virtual DOM of React</a:t>
            </a:r>
          </a:p>
        </p:txBody>
      </p:sp>
      <p:pic>
        <p:nvPicPr>
          <p:cNvPr id="159" name="Shape 159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It Compare?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1982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React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Virtual DOM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Focus on view layer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Angular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2-way data-binding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MV* syntax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Not comparable in speed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https://vuejs.org/v2/guide/comparison.html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panose="020B0604020202020204" pitchFamily="34" charset="0"/>
              <a:buChar char="•"/>
            </a:pPr>
            <a:r>
              <a:rPr lang="en" dirty="0"/>
              <a:t>Comprehensive table: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http://stefankrause.net/js-frameworks-benchmark4/webdriver-ts/table.html</a:t>
            </a:r>
          </a:p>
        </p:txBody>
      </p:sp>
      <p:pic>
        <p:nvPicPr>
          <p:cNvPr id="166" name="Shape 166" descr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1525" y="0"/>
            <a:ext cx="1152475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376" y="0"/>
            <a:ext cx="32881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On-screen Show (16:9)</PresentationFormat>
  <Paragraphs>150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simple-light-2</vt:lpstr>
      <vt:lpstr>dark-gradient</vt:lpstr>
      <vt:lpstr>light-gradient</vt:lpstr>
      <vt:lpstr>A First View of Vue.js</vt:lpstr>
      <vt:lpstr>About Me</vt:lpstr>
      <vt:lpstr>About Me</vt:lpstr>
      <vt:lpstr>PowerPoint Presentation</vt:lpstr>
      <vt:lpstr>Agenda</vt:lpstr>
      <vt:lpstr>Who Has Used Vue?</vt:lpstr>
      <vt:lpstr>What is Vue?</vt:lpstr>
      <vt:lpstr>Why Another JavaScript Framework?</vt:lpstr>
      <vt:lpstr>How Does It Compare?</vt:lpstr>
      <vt:lpstr>Getting Started, 101 Demo</vt:lpstr>
      <vt:lpstr>Under the Hood</vt:lpstr>
      <vt:lpstr>The Virtual DOM</vt:lpstr>
      <vt:lpstr>Virtual DOM</vt:lpstr>
      <vt:lpstr>The Vue Lifecycle</vt:lpstr>
      <vt:lpstr>Creation</vt:lpstr>
      <vt:lpstr>Compilation</vt:lpstr>
      <vt:lpstr>Rendering</vt:lpstr>
      <vt:lpstr>Destruction</vt:lpstr>
      <vt:lpstr>Vue Templates Deep-Dive</vt:lpstr>
      <vt:lpstr>Templates Topics</vt:lpstr>
      <vt:lpstr>How Vue Templates Work</vt:lpstr>
      <vt:lpstr>Templates Demo</vt:lpstr>
      <vt:lpstr>Templates Recap</vt:lpstr>
      <vt:lpstr>Vue Routing Deep-Dive</vt:lpstr>
      <vt:lpstr>Routing Topics</vt:lpstr>
      <vt:lpstr>Routing Demos</vt:lpstr>
      <vt:lpstr>Routing Recap</vt:lpstr>
      <vt:lpstr>Vue State Management Overview</vt:lpstr>
      <vt:lpstr>State Management Topics</vt:lpstr>
      <vt:lpstr>Vuex</vt:lpstr>
      <vt:lpstr>State</vt:lpstr>
      <vt:lpstr>Mutations</vt:lpstr>
      <vt:lpstr>Actions</vt:lpstr>
      <vt:lpstr>Modules</vt:lpstr>
      <vt:lpstr>Vuex Visualized</vt:lpstr>
      <vt:lpstr>State Management Recap</vt:lpstr>
      <vt:lpstr>Who Is Using Vue?</vt:lpstr>
      <vt:lpstr>When Should I Use Vue?</vt:lpstr>
      <vt:lpstr>References - Time to Ask Softballs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View of Vue.js</dc:title>
  <cp:lastModifiedBy>Vince Bullinger</cp:lastModifiedBy>
  <cp:revision>1</cp:revision>
  <dcterms:modified xsi:type="dcterms:W3CDTF">2017-06-08T16:32:47Z</dcterms:modified>
</cp:coreProperties>
</file>