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1)value -&gt; Bound to a state variable.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note:</a:t>
            </a:r>
            <a:endParaRPr lang="en-US" altLang="zh-CN" sz="1225">
              <a:sym typeface="+mn-ea"/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an &lt;input&gt; becomes a </a:t>
            </a:r>
            <a:r>
              <a:rPr lang="en-US" altLang="zh-CN" sz="1225" b="1">
                <a:sym typeface="+mn-ea"/>
              </a:rPr>
              <a:t>controlled component</a:t>
            </a:r>
            <a:r>
              <a:rPr lang="en-US" altLang="zh-CN" sz="1225">
                <a:sym typeface="+mn-ea"/>
              </a:rPr>
              <a:t> when its value is fully managed by React state 	 via    two key props: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Form(3)antd 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 sz="1400"/>
              <a:t>class LoginForm extends React.Component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en-US" altLang="zh-CN" sz="1400">
                <a:solidFill>
                  <a:srgbClr val="FF0000"/>
                </a:solidFill>
              </a:rPr>
              <a:t>formRef = React.createRef()</a:t>
            </a:r>
            <a:r>
              <a:rPr lang="en-US" altLang="zh-CN" sz="1400"/>
              <a:t>; // Ref to access Form instance</a:t>
            </a:r>
            <a:endParaRPr lang="en-US" altLang="zh-CN" sz="1400"/>
          </a:p>
          <a:p>
            <a:r>
              <a:rPr lang="en-US" altLang="zh-CN" sz="1400"/>
              <a:t>  handleSubmit = () =&gt; {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this.formRef.current.</a:t>
            </a:r>
            <a:r>
              <a:rPr lang="en-US" altLang="zh-CN" sz="1400"/>
              <a:t>validateFields() .then((values) =&gt; {</a:t>
            </a:r>
            <a:endParaRPr lang="en-US" altLang="zh-CN" sz="1400"/>
          </a:p>
          <a:p>
            <a:r>
              <a:rPr lang="en-US" altLang="zh-CN" sz="1400"/>
              <a:t>        console.log('Submitted values:', values);})</a:t>
            </a:r>
            <a:endParaRPr lang="en-US" altLang="zh-CN" sz="1400"/>
          </a:p>
          <a:p>
            <a:r>
              <a:rPr lang="en-US" altLang="zh-CN" sz="1400"/>
              <a:t>      .catch((err) =&gt; {console.error('Validation failed:', err);});</a:t>
            </a:r>
            <a:endParaRPr lang="en-US" altLang="zh-CN" sz="1400"/>
          </a:p>
          <a:p>
            <a:r>
              <a:rPr lang="en-US" altLang="zh-CN" sz="1400"/>
              <a:t>  };</a:t>
            </a:r>
            <a:endParaRPr lang="en-US" altLang="zh-CN" sz="1400"/>
          </a:p>
          <a:p>
            <a:r>
              <a:rPr lang="en-US" altLang="zh-CN" sz="1400"/>
              <a:t>   render() {</a:t>
            </a:r>
            <a:endParaRPr lang="en-US" altLang="zh-CN" sz="1400"/>
          </a:p>
          <a:p>
            <a:r>
              <a:rPr lang="en-US" altLang="zh-CN" sz="1400"/>
              <a:t>    return (</a:t>
            </a:r>
            <a:endParaRPr lang="en-US" altLang="zh-CN" sz="1400"/>
          </a:p>
          <a:p>
            <a:r>
              <a:rPr lang="en-US" altLang="zh-CN" sz="1400"/>
              <a:t>      &lt;Form ref={this.formRef} // Assign the ref initialValues={{ remember: true }} &gt;</a:t>
            </a:r>
            <a:endParaRPr lang="en-US" altLang="zh-CN" sz="1400"/>
          </a:p>
          <a:p>
            <a:r>
              <a:rPr lang="en-US" altLang="zh-CN" sz="1400"/>
              <a:t>        &lt;Form.Item name="username" rules={[{ required: true, message: 'input your username!' }]}&gt;</a:t>
            </a:r>
            <a:endParaRPr lang="en-US" altLang="zh-CN" sz="1400"/>
          </a:p>
          <a:p>
            <a:r>
              <a:rPr lang="en-US" altLang="zh-CN" sz="1400"/>
              <a:t>          &lt;Input placeholder="Username"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&lt;Form.Item name="password" rules={[{ required: true, message: ‘input your password!' }]}&gt;</a:t>
            </a:r>
            <a:endParaRPr lang="en-US" altLang="zh-CN" sz="1400"/>
          </a:p>
          <a:p>
            <a:r>
              <a:rPr lang="en-US" altLang="zh-CN" sz="1400"/>
              <a:t>          &lt;Input.Password placeholder="Password"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&lt;Button onClick={this.handleSubmit} type="primary"&gt; Log in &lt;/Button&gt;</a:t>
            </a:r>
            <a:endParaRPr lang="en-US" altLang="zh-CN" sz="1400"/>
          </a:p>
          <a:p>
            <a:r>
              <a:rPr lang="en-US" altLang="zh-CN" sz="1400"/>
              <a:t>&lt;/Form&gt;</a:t>
            </a:r>
            <a:endParaRPr lang="en-US" altLang="zh-CN" sz="1400"/>
          </a:p>
          <a:p>
            <a:r>
              <a:rPr lang="en-US" altLang="zh-CN" sz="1400"/>
              <a:t>    );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export default LoginForm;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Form(2)Controlled vs. Uncontrolled Inputs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Controlled(antd 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</a:t>
            </a:r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function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const ChildWrapperAddForm = forwardRef(({ categorys, parentId }, ref) =&gt;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const [form] = Form.useForm();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// </a:t>
            </a:r>
            <a:r>
              <a:rPr lang="zh-CN" altLang="en-US" sz="1000" b="0" i="0"/>
              <a:t>将内部方法暴露给外部使用</a:t>
            </a:r>
            <a:endParaRPr lang="zh-CN" altLang="en-US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useImperativeHandle(ref, () =&gt; ({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</a:t>
            </a:r>
            <a:r>
              <a:rPr lang="en-US" altLang="zh-CN" sz="1000" b="0" i="0">
                <a:solidFill>
                  <a:srgbClr val="FF0000"/>
                </a:solidFill>
              </a:rPr>
              <a:t> validateFields: () =&gt; form.validateFields(),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getFieldsValue: () =&gt; form.getFieldsValue(),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resetFields: () =&gt; form.resetFields(),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}));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return (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&lt;Form </a:t>
            </a:r>
            <a:r>
              <a:rPr lang="en-US" altLang="zh-CN" sz="1000" b="0" i="0">
                <a:solidFill>
                  <a:srgbClr val="FF0000"/>
                </a:solidFill>
              </a:rPr>
              <a:t>form={form}</a:t>
            </a:r>
            <a:r>
              <a:rPr lang="en-US" altLang="zh-CN" sz="1000" b="0" i="0"/>
              <a:t>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  &lt;Form.Item name='parentId' initialValue={parentId}&gt;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    &lt;Select options={[{ value: '0', label: &lt;span&gt;</a:t>
            </a:r>
            <a:r>
              <a:rPr lang="zh-CN" altLang="en-US" sz="1000" b="0" i="0"/>
              <a:t>一级分类</a:t>
            </a:r>
            <a:r>
              <a:rPr lang="en-US" altLang="zh-CN" sz="1000" b="0" i="0"/>
              <a:t>&lt;/span&gt; }, ...categorys.map(c =&gt; ({ value: c._id, label: c.name }))]} /&gt;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  &lt;/Form.Item&gt;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   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ChildWrapperAddForm.propTypes =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categorys: PropTypes.array.isRequired,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parentId: PropTypes.string.isRequired,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export default ChildWrapperAddForm;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this.formRef.current.validateFields()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 b="1"/>
              <a:t>ref clas child component</a:t>
            </a:r>
            <a:endParaRPr lang="en-US" altLang="zh-CN" sz="1200" b="1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class ChildForm extends React.Component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formRef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// Expose form methods to parent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getFormInstance = () =&gt; {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  return this.formRef.current;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};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render()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return (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&lt;Form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ref={this.formRef}</a:t>
            </a:r>
            <a:r>
              <a:rPr lang="en-US" altLang="zh-CN" sz="1200">
                <a:sym typeface="+mn-ea"/>
              </a:rPr>
              <a:t> layout="vertical"&gt;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&lt;Form.Item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  name="username"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  label="Username"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  rules={[{ required: true, message: 'Required!' }]}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  &lt;Input /&gt;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  &lt;/Form.Item&gt;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&lt;/Form&gt;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);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// 2.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/>
              <a:t>  </a:t>
            </a:r>
            <a:r>
              <a:rPr lang="en-US" altLang="zh-CN" sz="1200">
                <a:solidFill>
                  <a:srgbClr val="FF0000"/>
                </a:solidFill>
              </a:rPr>
              <a:t>childRef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this.childRef.current.getFormInstance()</a:t>
            </a:r>
            <a:r>
              <a:rPr lang="en-US" altLang="zh-CN" sz="1200"/>
              <a:t>.validateFields()</a:t>
            </a:r>
            <a:endParaRPr lang="en-US" altLang="zh-CN" sz="1200"/>
          </a:p>
          <a:p>
            <a:r>
              <a:rPr lang="en-US" altLang="zh-CN" sz="1200"/>
              <a:t>      .then(values =&gt; {</a:t>
            </a:r>
            <a:endParaRPr lang="en-US" altLang="zh-CN" sz="1200"/>
          </a:p>
          <a:p>
            <a:r>
              <a:rPr lang="en-US" altLang="zh-CN" sz="1200"/>
              <a:t>        console.log('Submitted:',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     .catch(err =&gt; {</a:t>
            </a:r>
            <a:endParaRPr lang="en-US" altLang="zh-CN" sz="1200"/>
          </a:p>
          <a:p>
            <a:r>
              <a:rPr lang="en-US" altLang="zh-CN" sz="1200"/>
              <a:t>        console.error('Validation failed:', err);</a:t>
            </a:r>
            <a:endParaRPr lang="en-US" altLang="zh-CN" sz="1200"/>
          </a:p>
          <a:p>
            <a:r>
              <a:rPr lang="en-US" altLang="zh-CN" sz="1200"/>
              <a:t>      });</a:t>
            </a:r>
            <a:endParaRPr lang="en-US" altLang="zh-CN" sz="1200"/>
          </a:p>
          <a:p>
            <a:r>
              <a:rPr lang="en-US" altLang="zh-CN" sz="1200"/>
              <a:t> 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&lt;ChildForm </a:t>
            </a:r>
            <a:r>
              <a:rPr lang="en-US" altLang="zh-CN" sz="1200">
                <a:solidFill>
                  <a:srgbClr val="FF0000"/>
                </a:solidFill>
              </a:rPr>
              <a:t>ref={this.childRef}</a:t>
            </a:r>
            <a:r>
              <a:rPr lang="en-US" altLang="zh-CN" sz="1200"/>
              <a:t>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</a:t>
            </a:r>
            <a:endParaRPr lang="en-US" altLang="zh-CN" sz="1200"/>
          </a:p>
          <a:p>
            <a:r>
              <a:rPr lang="en-US" altLang="zh-CN" sz="1200"/>
              <a:t>          Submit from Parent</a:t>
            </a:r>
            <a:endParaRPr lang="en-US" altLang="zh-CN" sz="1200"/>
          </a:p>
          <a:p>
            <a:r>
              <a:rPr lang="en-US" altLang="zh-CN" sz="1200"/>
              <a:t>        &lt;/Button&gt;</a:t>
            </a:r>
            <a:endParaRPr lang="en-US" altLang="zh-CN" sz="1200"/>
          </a:p>
          <a:p>
            <a:r>
              <a:rPr lang="en-US" altLang="zh-CN" sz="1200"/>
              <a:t>      &lt;/div&gt;</a:t>
            </a:r>
            <a:endParaRPr lang="en-US" altLang="zh-CN" sz="1200"/>
          </a:p>
          <a:p>
            <a:r>
              <a:rPr lang="en-US" altLang="zh-CN" sz="1200"/>
              <a:t>    );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10659</Words>
  <Application>WPS 演示</Application>
  <PresentationFormat/>
  <Paragraphs>475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Arial Unicode MS</vt:lpstr>
      <vt:lpstr>Calibri</vt:lpstr>
      <vt:lpstr>Menlo</vt:lpstr>
      <vt:lpstr>Euphorigenic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class 组件</vt:lpstr>
      <vt:lpstr>function组件</vt:lpstr>
      <vt:lpstr>Form(1)react-hook-form</vt:lpstr>
      <vt:lpstr>Form(2)self-defined useForm</vt:lpstr>
      <vt:lpstr>Form(2)self-defined useForm</vt:lpstr>
      <vt:lpstr>PowerPoint 演示文稿</vt:lpstr>
      <vt:lpstr>Form(3)antd Form</vt:lpstr>
      <vt:lpstr>Form(2)Controlled vs. Uncontrolled Inputs</vt:lpstr>
      <vt:lpstr>PowerPoint 演示文稿</vt:lpstr>
      <vt:lpstr>Pass child form to Parent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jimmy</cp:lastModifiedBy>
  <cp:revision>57</cp:revision>
  <dcterms:created xsi:type="dcterms:W3CDTF">2025-03-24T01:44:00Z</dcterms:created>
  <dcterms:modified xsi:type="dcterms:W3CDTF">2025-04-13T18:57:00Z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F6E134ED452440AF88E30A9FA19D3472_12</vt:lpwstr>
  </property>
</Properties>
</file>