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r>
              <a:rPr lang="en-US" altLang="zh-CN" sz="1400">
                <a:solidFill>
                  <a:schemeClr val="tx1"/>
                </a:solidFill>
              </a:rPr>
              <a:t>an &lt;input&gt; becomes a </a:t>
            </a:r>
            <a:r>
              <a:rPr lang="en-US" altLang="zh-CN" sz="1400" b="1">
                <a:solidFill>
                  <a:schemeClr val="tx1"/>
                </a:solidFill>
              </a:rPr>
              <a:t>controlled component</a:t>
            </a:r>
            <a:r>
              <a:rPr lang="en-US" altLang="zh-CN" sz="1400">
                <a:solidFill>
                  <a:schemeClr val="tx1"/>
                </a:solidFill>
              </a:rPr>
              <a:t> when its value is fully managed by React state 	 via    two key props: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olidFill>
                  <a:schemeClr val="tx1"/>
                </a:solidFill>
              </a:rPr>
              <a:t>1)value -&gt; Bound to a state variable.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Form(2)Controlled vs. Uncontrolled Inputs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Controlled(self-defined useForm)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7399</Words>
  <Application>WPS 演示</Application>
  <PresentationFormat/>
  <Paragraphs>333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PowerPoint 演示文稿</vt:lpstr>
      <vt:lpstr>class 组件</vt:lpstr>
      <vt:lpstr>function组件</vt:lpstr>
      <vt:lpstr>Form(1)react-hook-form</vt:lpstr>
      <vt:lpstr>Form(2)self-defined useForm</vt:lpstr>
      <vt:lpstr>Form(2)self-defined useForm</vt:lpstr>
      <vt:lpstr>Form(2)self-defined useForm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jimmy</cp:lastModifiedBy>
  <cp:revision>43</cp:revision>
  <dcterms:created xsi:type="dcterms:W3CDTF">2025-03-24T01:44:00Z</dcterms:created>
  <dcterms:modified xsi:type="dcterms:W3CDTF">2025-04-04T01:11:42Z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F6E134ED452440AF88E30A9FA19D3472_12</vt:lpwstr>
  </property>
</Properties>
</file>