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25" r:id="rId9"/>
    <p:sldId id="286" r:id="rId10"/>
    <p:sldId id="268" r:id="rId11"/>
    <p:sldId id="270" r:id="rId12"/>
    <p:sldId id="271" r:id="rId13"/>
    <p:sldId id="311" r:id="rId14"/>
    <p:sldId id="340" r:id="rId15"/>
    <p:sldId id="326" r:id="rId16"/>
    <p:sldId id="327" r:id="rId17"/>
    <p:sldId id="328" r:id="rId18"/>
    <p:sldId id="329" r:id="rId19"/>
    <p:sldId id="333" r:id="rId20"/>
    <p:sldId id="334" r:id="rId21"/>
    <p:sldId id="335" r:id="rId22"/>
    <p:sldId id="336" r:id="rId23"/>
    <p:sldId id="25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5" autoAdjust="0"/>
    <p:restoredTop sz="79099" autoAdjust="0"/>
  </p:normalViewPr>
  <p:slideViewPr>
    <p:cSldViewPr>
      <p:cViewPr varScale="1">
        <p:scale>
          <a:sx n="59" d="100"/>
          <a:sy n="59" d="100"/>
        </p:scale>
        <p:origin x="130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2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6(&#22522;&#30784;&#35821;&#27861;)&#32534;&#20889;HelloWorld&#31243;&#2420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7(&#22522;&#30784;&#35821;&#27861;)&#32534;&#35793;Java&#31243;&#2420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8(&#22522;&#30784;&#35821;&#27861;)&#36816;&#34892;Java&#31243;&#2420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9(&#22522;&#30784;&#35821;&#27861;)&#29615;&#22659;&#21464;&#37327;&#30340;&#37197;&#3262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0(&#22522;&#30784;&#35821;&#27861;)notepad&#36719;&#20214;&#23433;&#3501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1(&#22522;&#30784;&#35821;&#27861;)&#27880;&#3732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2(&#22522;&#30784;&#35821;&#27861;)&#20851;&#38190;&#2338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3(&#22522;&#30784;&#35821;&#27861;)&#26631;&#35782;&#315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4(&#22522;&#30784;&#35821;&#27861;)Java&#20013;&#30340;&#25968;&#25454;&#31867;&#2241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5(&#22522;&#30784;&#35821;&#27861;)Java&#20013;&#30340;&#24120;&#37327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6(&#22522;&#30784;&#35821;&#27861;)&#31243;&#24207;&#20013;&#36755;&#20986;Java&#20013;&#30340;&#24120;&#3732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1(&#22522;&#30784;&#35821;&#27861;)java&#35821;&#35328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2(&#22522;&#30784;&#35821;&#27861;)&#24120;&#29992;&#30340;DOS&#21629;&#2019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3(&#22522;&#30784;&#35821;&#27861;)java&#35821;&#35328;&#24320;&#21457;&#29615;&#22659;JDK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4(&#22522;&#30784;&#35821;&#27861;)JDK&#30340;&#19979;&#36733;&#21644;&#23433;&#3501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编写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HelloWorld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6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编写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HelloWorld</a:t>
            </a:r>
            <a:r>
              <a:rPr lang="zh-CN" altLang="en-US" sz="1900" dirty="0">
                <a:latin typeface="+mn-ea"/>
                <a:hlinkClick r:id="rId3" action="ppaction://hlinkfile"/>
              </a:rPr>
              <a:t>程序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编译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HelloWorld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7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编译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HelloWorld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程序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、运行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HelloWorld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运行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HelloWorld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程序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环境变量的配置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环境</a:t>
            </a:r>
            <a:r>
              <a:rPr lang="zh-CN" altLang="en-US" sz="1900" dirty="0">
                <a:latin typeface="+mn-ea"/>
                <a:hlinkClick r:id="rId3" action="ppaction://hlinkfile"/>
              </a:rPr>
              <a:t>变量的配置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为什么要配置环境变量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notepad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软件安装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10.notepad</a:t>
            </a:r>
            <a:r>
              <a:rPr lang="zh-CN" altLang="en-US" sz="1900" dirty="0">
                <a:latin typeface="+mn-ea"/>
                <a:hlinkClick r:id="rId3" action="ppaction://hlinkfile"/>
              </a:rPr>
              <a:t>软件安装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</a:t>
            </a:r>
            <a:r>
              <a:rPr lang="zh-CN" altLang="en-US" sz="3600" dirty="0" smtClean="0"/>
              <a:t>注释</a:t>
            </a:r>
            <a:r>
              <a:rPr lang="zh-CN" altLang="en-US" sz="3600" dirty="0"/>
              <a:t>、关键字与标识符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zh-CN" altLang="en-US" sz="2900" dirty="0">
                <a:latin typeface="+mn-ea"/>
              </a:rPr>
              <a:t>注释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zh-CN" altLang="en-US" sz="2800" dirty="0"/>
              <a:t>关键字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zh-CN" altLang="en-US" sz="2800" dirty="0" smtClean="0"/>
              <a:t>标识符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注释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注释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1.java</a:t>
            </a:r>
            <a:r>
              <a:rPr lang="zh-CN" altLang="en-US" sz="1900" dirty="0" smtClean="0"/>
              <a:t>中提供了几种注释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关键字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什么是关键字</a:t>
            </a:r>
            <a:r>
              <a:rPr lang="en-US" altLang="zh-CN" sz="1900" dirty="0" smtClean="0"/>
              <a:t>?</a:t>
            </a:r>
            <a:r>
              <a:rPr lang="zh-CN" altLang="en-US" sz="1900" dirty="0" smtClean="0"/>
              <a:t>说出目前你说了解的关键字有哪些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标识符</a:t>
            </a:r>
            <a:r>
              <a:rPr lang="en-US" altLang="zh-CN" sz="3600" dirty="0">
                <a:latin typeface="+mn-ea"/>
              </a:rPr>
              <a:t/>
            </a:r>
            <a:br>
              <a:rPr lang="en-US" altLang="zh-CN" sz="36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标识符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标识符的组成规则和命名原则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新宋体" panose="02010609030101010101" pitchFamily="49" charset="-122"/>
              </a:rPr>
              <a:t/>
            </a:r>
            <a:br>
              <a:rPr lang="en-US" altLang="zh-CN" sz="3200" b="1" dirty="0" smtClean="0">
                <a:ea typeface="新宋体" panose="02010609030101010101" pitchFamily="49" charset="-122"/>
              </a:rPr>
            </a:br>
            <a:r>
              <a:rPr lang="zh-CN" altLang="en-US" sz="3600" b="1" dirty="0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</a:t>
            </a:r>
            <a:r>
              <a:rPr lang="en-US" altLang="zh-CN" sz="3600" dirty="0">
                <a:latin typeface="+mj-ea"/>
              </a:rPr>
              <a:t>Java</a:t>
            </a:r>
            <a:r>
              <a:rPr lang="zh-CN" altLang="en-US" sz="3600" dirty="0">
                <a:latin typeface="+mj-ea"/>
              </a:rPr>
              <a:t>中的数据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>
                <a:latin typeface="+mn-ea"/>
              </a:rPr>
              <a:t>Java</a:t>
            </a:r>
            <a:r>
              <a:rPr lang="zh-CN" altLang="en-US" sz="2900" dirty="0">
                <a:latin typeface="+mn-ea"/>
              </a:rPr>
              <a:t>中的数据类型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>
                <a:latin typeface="+mn-ea"/>
              </a:rPr>
              <a:t>Java</a:t>
            </a:r>
            <a:r>
              <a:rPr lang="zh-CN" altLang="en-US" sz="2900" dirty="0">
                <a:latin typeface="+mn-ea"/>
              </a:rPr>
              <a:t>中的常量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smtClean="0">
                <a:latin typeface="+mn-ea"/>
              </a:rPr>
              <a:t>Java</a:t>
            </a:r>
            <a:r>
              <a:rPr lang="zh-CN" altLang="en-US" sz="2900" dirty="0" smtClean="0">
                <a:latin typeface="+mn-ea"/>
              </a:rPr>
              <a:t>中常量的输出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理解进制转换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en-US" altLang="zh-CN" sz="2900" dirty="0"/>
              <a:t>Java</a:t>
            </a:r>
            <a:r>
              <a:rPr lang="zh-CN" altLang="en-US" sz="2900" dirty="0"/>
              <a:t>开发环境搭建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en-US" altLang="zh-CN" sz="2900" dirty="0" err="1"/>
              <a:t>HelloWorld</a:t>
            </a:r>
            <a:r>
              <a:rPr lang="zh-CN" altLang="en-US" sz="2900" dirty="0"/>
              <a:t>案例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掌握注释、关键字、标识符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掌握数据（数据类型、常量）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中的数据类型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14.Java</a:t>
            </a:r>
            <a:r>
              <a:rPr lang="zh-CN" altLang="en-US" sz="1900" dirty="0">
                <a:latin typeface="+mn-ea"/>
                <a:hlinkClick r:id="rId3" action="ppaction://hlinkfile"/>
              </a:rPr>
              <a:t>中的数据类型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1.java</a:t>
            </a:r>
            <a:r>
              <a:rPr lang="zh-CN" altLang="en-US" sz="1900" dirty="0" smtClean="0"/>
              <a:t>提供了哪些数据类型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中的常量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15.Java</a:t>
            </a:r>
            <a:r>
              <a:rPr lang="zh-CN" altLang="en-US" sz="1900" dirty="0">
                <a:latin typeface="+mn-ea"/>
                <a:hlinkClick r:id="rId3" action="ppaction://hlinkfile"/>
              </a:rPr>
              <a:t>中的常量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中常量的输出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程序</a:t>
            </a:r>
            <a:r>
              <a:rPr lang="zh-CN" altLang="en-US" sz="1900" dirty="0">
                <a:latin typeface="+mn-ea"/>
                <a:hlinkClick r:id="rId3" action="ppaction://hlinkfile"/>
              </a:rPr>
              <a:t>中输出</a:t>
            </a:r>
            <a:r>
              <a:rPr lang="en-US" altLang="zh-CN" sz="1900" dirty="0">
                <a:latin typeface="+mn-ea"/>
                <a:hlinkClick r:id="rId3" action="ppaction://hlinkfile"/>
              </a:rPr>
              <a:t>Java</a:t>
            </a:r>
            <a:r>
              <a:rPr lang="zh-CN" altLang="en-US" sz="1900" dirty="0">
                <a:latin typeface="+mn-ea"/>
                <a:hlinkClick r:id="rId3" action="ppaction://hlinkfile"/>
              </a:rPr>
              <a:t>中的常量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dirty="0" smtClean="0"/>
              <a:t>Java</a:t>
            </a:r>
            <a:r>
              <a:rPr lang="zh-CN" altLang="en-US" sz="3200" dirty="0"/>
              <a:t>开发环境搭建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</a:t>
            </a:r>
            <a:r>
              <a:rPr lang="en-US" altLang="zh-CN" sz="2900" dirty="0">
                <a:latin typeface="+mn-ea"/>
              </a:rPr>
              <a:t>java</a:t>
            </a:r>
            <a:r>
              <a:rPr lang="zh-CN" altLang="en-US" sz="2900" dirty="0">
                <a:latin typeface="+mn-ea"/>
              </a:rPr>
              <a:t>语言概述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掌握常用</a:t>
            </a:r>
            <a:r>
              <a:rPr lang="zh-CN" altLang="en-US" sz="2900" dirty="0">
                <a:latin typeface="+mn-ea"/>
              </a:rPr>
              <a:t>的</a:t>
            </a:r>
            <a:r>
              <a:rPr lang="en-US" altLang="zh-CN" sz="2900" dirty="0">
                <a:latin typeface="+mn-ea"/>
              </a:rPr>
              <a:t>DOS</a:t>
            </a:r>
            <a:r>
              <a:rPr lang="zh-CN" altLang="en-US" sz="2900" dirty="0">
                <a:latin typeface="+mn-ea"/>
              </a:rPr>
              <a:t>命令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</a:t>
            </a:r>
            <a:r>
              <a:rPr lang="en-US" altLang="zh-CN" sz="2900" dirty="0" smtClean="0">
                <a:latin typeface="+mn-ea"/>
              </a:rPr>
              <a:t>java</a:t>
            </a:r>
            <a:r>
              <a:rPr lang="zh-CN" altLang="en-US" sz="2900" dirty="0">
                <a:latin typeface="+mn-ea"/>
              </a:rPr>
              <a:t>语言开发环境</a:t>
            </a:r>
            <a:r>
              <a:rPr lang="en-US" altLang="zh-CN" sz="2900" dirty="0">
                <a:latin typeface="+mn-ea"/>
              </a:rPr>
              <a:t>JDK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>
                <a:latin typeface="+mn-ea"/>
              </a:rPr>
              <a:t>JDK</a:t>
            </a:r>
            <a:r>
              <a:rPr lang="zh-CN" altLang="en-US" sz="2900" dirty="0">
                <a:latin typeface="+mn-ea"/>
              </a:rPr>
              <a:t>的下载和</a:t>
            </a:r>
            <a:r>
              <a:rPr lang="zh-CN" altLang="en-US" sz="2900" dirty="0" smtClean="0">
                <a:latin typeface="+mn-ea"/>
              </a:rPr>
              <a:t>安装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</a:t>
            </a:r>
            <a:r>
              <a:rPr lang="en-US" altLang="zh-CN" sz="2900" dirty="0">
                <a:latin typeface="+mn-ea"/>
              </a:rPr>
              <a:t>JDK</a:t>
            </a:r>
            <a:r>
              <a:rPr lang="zh-CN" altLang="en-US" sz="2900" dirty="0">
                <a:latin typeface="+mn-ea"/>
              </a:rPr>
              <a:t>和</a:t>
            </a:r>
            <a:r>
              <a:rPr lang="en-US" altLang="zh-CN" sz="2900" dirty="0">
                <a:latin typeface="+mn-ea"/>
              </a:rPr>
              <a:t>JRE</a:t>
            </a:r>
            <a:r>
              <a:rPr lang="zh-CN" altLang="en-US" sz="2900" dirty="0">
                <a:latin typeface="+mn-ea"/>
              </a:rPr>
              <a:t>跨平台</a:t>
            </a: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语言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1.java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语言概述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1.Java</a:t>
            </a:r>
            <a:r>
              <a:rPr lang="zh-CN" altLang="en-US" sz="1900" dirty="0" smtClean="0"/>
              <a:t>可以进行哪些方面的软件开发</a:t>
            </a:r>
            <a:r>
              <a:rPr lang="en-US" altLang="zh-CN" sz="1900" smtClean="0"/>
              <a:t>?</a:t>
            </a:r>
            <a:endParaRPr lang="en-US" altLang="zh-CN" sz="19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、常用的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DOS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命令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常用的</a:t>
            </a:r>
            <a:r>
              <a:rPr lang="en-US" altLang="zh-CN" sz="1900" dirty="0">
                <a:latin typeface="+mn-ea"/>
                <a:hlinkClick r:id="rId3" action="ppaction://hlinkfile"/>
              </a:rPr>
              <a:t>DOS</a:t>
            </a:r>
            <a:r>
              <a:rPr lang="zh-CN" altLang="en-US" sz="1900" dirty="0">
                <a:latin typeface="+mn-ea"/>
                <a:hlinkClick r:id="rId3" action="ppaction://hlinkfile"/>
              </a:rPr>
              <a:t>命令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如何打开</a:t>
            </a:r>
            <a:r>
              <a:rPr lang="en-US" altLang="zh-CN" sz="1900" dirty="0" smtClean="0"/>
              <a:t>DOS</a:t>
            </a:r>
            <a:r>
              <a:rPr lang="zh-CN" altLang="en-US" sz="1900" dirty="0" smtClean="0"/>
              <a:t>命令行窗口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 2.</a:t>
            </a:r>
            <a:r>
              <a:rPr lang="zh-CN" altLang="en-US" sz="1900" dirty="0" smtClean="0"/>
              <a:t>简述</a:t>
            </a:r>
            <a:r>
              <a:rPr lang="en-US" altLang="zh-CN" sz="1900" dirty="0" smtClean="0"/>
              <a:t>cd\</a:t>
            </a:r>
            <a:r>
              <a:rPr lang="en-US" altLang="zh-CN" sz="1900" dirty="0" err="1" smtClean="0"/>
              <a:t>dir</a:t>
            </a:r>
            <a:r>
              <a:rPr lang="en-US" altLang="zh-CN" sz="1900" dirty="0" smtClean="0"/>
              <a:t>\</a:t>
            </a:r>
            <a:r>
              <a:rPr lang="en-US" altLang="zh-CN" sz="1900" dirty="0" err="1" smtClean="0"/>
              <a:t>cls</a:t>
            </a:r>
            <a:r>
              <a:rPr lang="zh-CN" altLang="en-US" sz="1900" dirty="0" smtClean="0"/>
              <a:t>命令的作用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语言开发环境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JDK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>0</a:t>
            </a:r>
            <a:r>
              <a:rPr lang="en-US" altLang="zh-CN" sz="1900" dirty="0" smtClean="0">
                <a:latin typeface="+mn-ea"/>
              </a:rPr>
              <a:t>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3.java</a:t>
            </a:r>
            <a:r>
              <a:rPr lang="zh-CN" altLang="en-US" sz="1900" dirty="0">
                <a:latin typeface="+mn-ea"/>
                <a:hlinkClick r:id="rId3" action="ppaction://hlinkfile"/>
              </a:rPr>
              <a:t>语言开发环境</a:t>
            </a:r>
            <a:r>
              <a:rPr lang="en-US" altLang="zh-CN" sz="1900" dirty="0">
                <a:latin typeface="+mn-ea"/>
                <a:hlinkClick r:id="rId3" action="ppaction://hlinkfile"/>
              </a:rPr>
              <a:t>JDK.avi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JDK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的下载和安装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4.JDK</a:t>
            </a:r>
            <a:r>
              <a:rPr lang="zh-CN" altLang="en-US" sz="1900" dirty="0">
                <a:latin typeface="+mn-ea"/>
                <a:hlinkClick r:id="rId3" action="ppaction://hlinkfile"/>
              </a:rPr>
              <a:t>的下载和安装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JDK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JRE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跨平台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5.JDK</a:t>
            </a:r>
            <a:r>
              <a:rPr lang="zh-CN" altLang="en-US" sz="1900" dirty="0">
                <a:latin typeface="+mn-ea"/>
                <a:hlinkClick r:id="rId3" action="ppaction://hlinkfile"/>
              </a:rPr>
              <a:t>和</a:t>
            </a:r>
            <a:r>
              <a:rPr lang="en-US" altLang="zh-CN" sz="1900" dirty="0">
                <a:latin typeface="+mn-ea"/>
                <a:hlinkClick r:id="rId3" action="ppaction://hlinkfile"/>
              </a:rPr>
              <a:t>JRE</a:t>
            </a:r>
            <a:r>
              <a:rPr lang="zh-CN" altLang="en-US" sz="1900" dirty="0">
                <a:latin typeface="+mn-ea"/>
                <a:hlinkClick r:id="rId3" action="ppaction://hlinkfile"/>
              </a:rPr>
              <a:t>跨平台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简述</a:t>
            </a:r>
            <a:r>
              <a:rPr lang="en-US" altLang="zh-CN" sz="1900" dirty="0" smtClean="0"/>
              <a:t>JDK\JRE\JVM</a:t>
            </a:r>
            <a:r>
              <a:rPr lang="zh-CN" altLang="en-US" sz="1900" dirty="0" smtClean="0"/>
              <a:t>的关系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 2.</a:t>
            </a:r>
            <a:r>
              <a:rPr lang="zh-CN" altLang="en-US" sz="1900" dirty="0" smtClean="0"/>
              <a:t>简述</a:t>
            </a:r>
            <a:r>
              <a:rPr lang="en-US" altLang="zh-CN" sz="1900" dirty="0" smtClean="0"/>
              <a:t>Java</a:t>
            </a:r>
            <a:r>
              <a:rPr lang="zh-CN" altLang="en-US" sz="1900" dirty="0" smtClean="0"/>
              <a:t>是如何实现扩平台的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dirty="0" smtClean="0">
                <a:latin typeface="+mj-ea"/>
              </a:rPr>
              <a:t>二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en-US" altLang="zh-CN" sz="3200" dirty="0" smtClean="0"/>
              <a:t>Hello </a:t>
            </a:r>
            <a:r>
              <a:rPr lang="en-US" altLang="zh-CN" sz="3200" dirty="0"/>
              <a:t>World</a:t>
            </a:r>
            <a:r>
              <a:rPr lang="zh-CN" altLang="en-US" sz="3200" dirty="0" smtClean="0"/>
              <a:t>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掌握编写</a:t>
            </a:r>
            <a:r>
              <a:rPr lang="en-US" altLang="zh-CN" sz="2900" dirty="0" err="1">
                <a:latin typeface="+mn-ea"/>
              </a:rPr>
              <a:t>HelloWorld</a:t>
            </a:r>
            <a:r>
              <a:rPr lang="zh-CN" altLang="en-US" sz="2900" dirty="0">
                <a:latin typeface="+mn-ea"/>
              </a:rPr>
              <a:t>程序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</a:t>
            </a:r>
            <a:r>
              <a:rPr lang="zh-CN" altLang="en-US" sz="2900" dirty="0" smtClean="0">
                <a:latin typeface="+mn-ea"/>
              </a:rPr>
              <a:t>编译</a:t>
            </a:r>
            <a:r>
              <a:rPr lang="en-US" altLang="zh-CN" sz="2900" dirty="0" err="1">
                <a:latin typeface="+mn-ea"/>
              </a:rPr>
              <a:t>HelloWorld</a:t>
            </a:r>
            <a:r>
              <a:rPr lang="zh-CN" altLang="en-US" sz="2900" dirty="0" smtClean="0">
                <a:latin typeface="+mn-ea"/>
              </a:rPr>
              <a:t>程序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</a:t>
            </a:r>
            <a:r>
              <a:rPr lang="zh-CN" altLang="en-US" sz="2900" dirty="0" smtClean="0">
                <a:latin typeface="+mn-ea"/>
              </a:rPr>
              <a:t>运行</a:t>
            </a:r>
            <a:r>
              <a:rPr lang="en-US" altLang="zh-CN" sz="2900" dirty="0" err="1">
                <a:latin typeface="+mn-ea"/>
              </a:rPr>
              <a:t>HelloWorld</a:t>
            </a:r>
            <a:r>
              <a:rPr lang="zh-CN" altLang="en-US" sz="2900" dirty="0" smtClean="0">
                <a:latin typeface="+mn-ea"/>
              </a:rPr>
              <a:t>程序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掌握环境变量的配置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理解</a:t>
            </a:r>
            <a:r>
              <a:rPr lang="en-US" altLang="zh-CN" sz="2900" dirty="0" smtClean="0">
                <a:latin typeface="+mn-ea"/>
              </a:rPr>
              <a:t>notepad</a:t>
            </a:r>
            <a:r>
              <a:rPr lang="zh-CN" altLang="en-US" sz="2900" dirty="0">
                <a:latin typeface="+mn-ea"/>
              </a:rPr>
              <a:t>软件安装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658</Words>
  <Application>Microsoft Office PowerPoint</Application>
  <PresentationFormat>全屏显示(4:3)</PresentationFormat>
  <Paragraphs>176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一、Java开发环境搭建</vt:lpstr>
      <vt:lpstr>1.1、java语言概述</vt:lpstr>
      <vt:lpstr>1.2、常用的DOS命令 </vt:lpstr>
      <vt:lpstr>1.3、java语言开发环境JDK</vt:lpstr>
      <vt:lpstr>1.4、 JDK的下载和安装 </vt:lpstr>
      <vt:lpstr>1.5、 JDK和JRE跨平台</vt:lpstr>
      <vt:lpstr>二、Hello World案例 </vt:lpstr>
      <vt:lpstr>2.1、编写HelloWorld程序</vt:lpstr>
      <vt:lpstr>2.2、编译HelloWorld程序</vt:lpstr>
      <vt:lpstr>2.3、运行HelloWorld程序</vt:lpstr>
      <vt:lpstr>2.4、环境变量的配置</vt:lpstr>
      <vt:lpstr>2.5、 notepad软件安装</vt:lpstr>
      <vt:lpstr>三、注释、关键字与标识符   </vt:lpstr>
      <vt:lpstr>3.1、注释 </vt:lpstr>
      <vt:lpstr>3.2、关键字</vt:lpstr>
      <vt:lpstr>3.3、标识符 </vt:lpstr>
      <vt:lpstr> 四、Java中的数据    </vt:lpstr>
      <vt:lpstr>4.1、Java中的数据类型</vt:lpstr>
      <vt:lpstr>4.2、Java中的常量</vt:lpstr>
      <vt:lpstr>4.3、Java中常量的输出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windiy</cp:lastModifiedBy>
  <cp:revision>836</cp:revision>
  <dcterms:created xsi:type="dcterms:W3CDTF">2015-06-29T07:19:05Z</dcterms:created>
  <dcterms:modified xsi:type="dcterms:W3CDTF">2016-08-11T00:03:49Z</dcterms:modified>
</cp:coreProperties>
</file>