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341" r:id="rId10"/>
    <p:sldId id="342" r:id="rId11"/>
    <p:sldId id="343" r:id="rId12"/>
    <p:sldId id="344" r:id="rId13"/>
    <p:sldId id="345" r:id="rId14"/>
    <p:sldId id="286" r:id="rId15"/>
    <p:sldId id="268" r:id="rId16"/>
    <p:sldId id="270" r:id="rId17"/>
    <p:sldId id="271" r:id="rId18"/>
    <p:sldId id="311" r:id="rId19"/>
    <p:sldId id="340" r:id="rId20"/>
    <p:sldId id="346" r:id="rId21"/>
    <p:sldId id="326" r:id="rId22"/>
    <p:sldId id="327" r:id="rId23"/>
    <p:sldId id="328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79099" autoAdjust="0"/>
  </p:normalViewPr>
  <p:slideViewPr>
    <p:cSldViewPr>
      <p:cViewPr varScale="1">
        <p:scale>
          <a:sx n="59" d="100"/>
          <a:sy n="59" d="100"/>
        </p:scale>
        <p:origin x="13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0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5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7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1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7(&#22522;&#30784;&#35821;&#27861;)&#23450;&#20041;&#23383;&#31526;&#20018;&#21464;&#3732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8(&#22522;&#30784;&#35821;&#27861;)&#21464;&#37327;&#23450;&#20041;&#20351;&#29992;&#27880;&#24847;&#20107;&#3903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9(&#22522;&#30784;&#35821;&#27861;)&#25968;&#25454;&#31867;&#22411;&#36716;&#25442;_&#33258;&#21160;&#36716;&#2544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0(&#22522;&#30784;&#35821;&#27861;)&#25968;&#25454;&#31867;&#22411;&#36716;&#25442;_&#24378;&#21046;&#36716;&#2544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1(&#22522;&#30784;&#35821;&#27861;)&#31639;&#25968;&#36816;&#31639;&#31526;_1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2(&#22522;&#30784;&#35821;&#27861;)&#31639;&#25968;&#36816;&#31639;&#31526;_2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3(&#22522;&#30784;&#35821;&#27861;)&#36171;&#20540;&#36816;&#31639;&#315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4(&#22522;&#30784;&#35821;&#27861;)&#27604;&#36739;&#36816;&#31639;&#3152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5(&#22522;&#30784;&#35821;&#27861;)&#36923;&#36753;&#36816;&#31639;&#3152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6(&#22522;&#30784;&#35821;&#27861;)&#19977;&#20803;&#36816;&#31639;&#315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7(&#22522;&#30784;&#35821;&#27861;)&#21830;&#22330;&#24211;&#23384;&#26696;&#20363;&#38656;&#27714;&#21644;&#20998;&#26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18(&#22522;&#30784;&#35821;&#27861;)&#21830;&#22330;&#24211;&#23384;&#26696;&#20195;&#30721;&#23454;&#296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1(&#22522;&#30784;&#35821;&#27861;)&#21464;&#37327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2(&#22522;&#30784;&#35821;&#27861;)&#35745;&#31639;&#26426;&#23384;&#20648;&#21333;&#2080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3(&#22522;&#30784;&#35821;&#27861;)Java&#20013;&#25968;&#25454;&#31867;&#22411;&#22235;&#31867;&#20843;&#311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4(&#22522;&#30784;&#35821;&#27861;)&#24120;&#37327;&#21644;&#25968;&#25454;&#31867;&#2241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5(&#22522;&#30784;&#35821;&#27861;)&#21464;&#37327;&#21019;&#24314;&#30340;&#19977;&#35201;&#3203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2_video/day02_06(&#22522;&#30784;&#35821;&#27861;)&#23450;&#20041;&#25152;&#26377;&#30340;&#22522;&#26412;&#25968;&#25454;&#31867;&#22411;&#21464;&#3732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定义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字符串变量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>
                <a:latin typeface="+mn-ea"/>
                <a:hlinkClick r:id="rId3" action="ppaction://hlinkfile"/>
              </a:rPr>
              <a:t>定义字符串变量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变量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定义使用注意事项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>
                <a:latin typeface="+mn-ea"/>
                <a:hlinkClick r:id="rId3" action="ppaction://hlinkfile"/>
              </a:rPr>
              <a:t>变量定义使用注意事项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数据类型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转换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自动转换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数据类型转换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自动转换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、数据类型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转换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强制转换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数据类型转换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强制转换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dirty="0" smtClean="0">
                <a:latin typeface="+mj-ea"/>
              </a:rPr>
              <a:t>二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zh-CN" altLang="en-US" sz="3200" dirty="0"/>
              <a:t>运算符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掌握算数运算符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掌握赋值运算符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掌握比较运算符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掌握逻辑运算符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掌握三元</a:t>
            </a:r>
            <a:r>
              <a:rPr lang="en-US" altLang="zh-CN" sz="2900" dirty="0" smtClean="0">
                <a:latin typeface="+mn-ea"/>
              </a:rPr>
              <a:t>(</a:t>
            </a:r>
            <a:r>
              <a:rPr lang="zh-CN" altLang="en-US" sz="2900" dirty="0" smtClean="0">
                <a:latin typeface="+mn-ea"/>
              </a:rPr>
              <a:t>目</a:t>
            </a:r>
            <a:r>
              <a:rPr lang="en-US" altLang="zh-CN" sz="2900" dirty="0" smtClean="0">
                <a:latin typeface="+mn-ea"/>
              </a:rPr>
              <a:t>)</a:t>
            </a:r>
            <a:r>
              <a:rPr lang="zh-CN" altLang="en-US" sz="2900" dirty="0" smtClean="0">
                <a:latin typeface="+mn-ea"/>
              </a:rPr>
              <a:t>运算符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、算数运算符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4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算数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运算符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_1.avi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、算数运算符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算数运算符</a:t>
            </a:r>
            <a:r>
              <a:rPr lang="en-US" altLang="zh-CN" sz="1900" dirty="0">
                <a:latin typeface="+mn-ea"/>
                <a:hlinkClick r:id="rId3" action="ppaction://hlinkfile"/>
              </a:rPr>
              <a:t>_2.avi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、赋值运算符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赋值运算符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、比较运算符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比较运算符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逻辑运算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逻辑运算符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掌握变量的定义及使用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掌握常见运算符的使用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掌握商场</a:t>
            </a:r>
            <a:r>
              <a:rPr lang="zh-CN" altLang="en-US" sz="2900" dirty="0"/>
              <a:t>库存案例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三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元运算符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三元运算符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zh-CN" altLang="en-US" sz="3600" dirty="0"/>
              <a:t>商场库存案例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掌握案例需求分析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掌握案例代码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、商场库存案例需求和分析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商场库存案例需求和分析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、商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场库存案代码实现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>
                <a:latin typeface="+mn-ea"/>
                <a:hlinkClick r:id="rId3" action="ppaction://hlinkfile"/>
              </a:rPr>
              <a:t>商场库存案代码实现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zh-CN" altLang="en-US" sz="3200" dirty="0"/>
              <a:t>变量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理解变量概述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中</a:t>
            </a:r>
            <a:r>
              <a:rPr lang="zh-CN" altLang="en-US" sz="2900" dirty="0" smtClean="0">
                <a:latin typeface="+mn-ea"/>
              </a:rPr>
              <a:t>数据类型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掌握变量的定义及使用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掌握基本数据类型转换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、变量概述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变量概述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、计算机存储单元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计算机存储单元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中数据类型四类八种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>
                <a:latin typeface="+mn-ea"/>
                <a:hlinkClick r:id="rId3" action="ppaction://hlinkfile"/>
              </a:rPr>
              <a:t> </a:t>
            </a:r>
            <a:r>
              <a:rPr lang="en-US" altLang="zh-CN" sz="1900" dirty="0">
                <a:latin typeface="+mn-ea"/>
                <a:hlinkClick r:id="rId3" action="ppaction://hlinkfile"/>
              </a:rPr>
              <a:t>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中数据类型四类八种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常量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和数据类型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dirty="0">
                <a:latin typeface="+mn-ea"/>
                <a:hlinkClick r:id="rId3" action="ppaction://hlinkfile"/>
              </a:rPr>
              <a:t>常量和数据类型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变量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创建的三要素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变量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创建的三要素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定义所有的基本数据类型变量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dirty="0">
                <a:latin typeface="+mn-ea"/>
                <a:hlinkClick r:id="rId3" action="ppaction://hlinkfile"/>
              </a:rPr>
              <a:t>定义所有的基本数据类型变量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596</Words>
  <Application>Microsoft Office PowerPoint</Application>
  <PresentationFormat>全屏显示(4:3)</PresentationFormat>
  <Paragraphs>179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一、变量</vt:lpstr>
      <vt:lpstr>1.1、变量概述</vt:lpstr>
      <vt:lpstr>1.2、计算机存储单元 </vt:lpstr>
      <vt:lpstr>1.3、Java中数据类型四类八种</vt:lpstr>
      <vt:lpstr>1.4、 常量和数据类型 </vt:lpstr>
      <vt:lpstr>1.5、 变量创建的三要素</vt:lpstr>
      <vt:lpstr>1.6、 定义所有的基本数据类型变量</vt:lpstr>
      <vt:lpstr>1.7、 定义字符串变量</vt:lpstr>
      <vt:lpstr>1.8、 变量定义使用注意事项</vt:lpstr>
      <vt:lpstr>1.9、 数据类型转换_自动转换</vt:lpstr>
      <vt:lpstr>1.10、数据类型转换_强制转换</vt:lpstr>
      <vt:lpstr>二、运算符 </vt:lpstr>
      <vt:lpstr>2.1、算数运算符</vt:lpstr>
      <vt:lpstr>2.2、算数运算符_2</vt:lpstr>
      <vt:lpstr>2.3、赋值运算符</vt:lpstr>
      <vt:lpstr>2.4、比较运算符</vt:lpstr>
      <vt:lpstr>2.5、 逻辑运算符</vt:lpstr>
      <vt:lpstr>2.6、 三元运算符</vt:lpstr>
      <vt:lpstr>三、商场库存案例   </vt:lpstr>
      <vt:lpstr>3.1、商场库存案例需求和分析 </vt:lpstr>
      <vt:lpstr>3.2、商场库存案代码实现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843</cp:revision>
  <dcterms:created xsi:type="dcterms:W3CDTF">2015-06-29T07:19:05Z</dcterms:created>
  <dcterms:modified xsi:type="dcterms:W3CDTF">2016-08-09T03:44:55Z</dcterms:modified>
</cp:coreProperties>
</file>