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4"/>
  </p:notesMasterIdLst>
  <p:sldIdLst>
    <p:sldId id="257" r:id="rId5"/>
    <p:sldId id="261" r:id="rId6"/>
    <p:sldId id="262" r:id="rId7"/>
    <p:sldId id="263" r:id="rId8"/>
    <p:sldId id="264" r:id="rId9"/>
    <p:sldId id="265" r:id="rId10"/>
    <p:sldId id="267" r:id="rId11"/>
    <p:sldId id="266" r:id="rId12"/>
    <p:sldId id="272" r:id="rId13"/>
    <p:sldId id="269" r:id="rId14"/>
    <p:sldId id="270" r:id="rId15"/>
    <p:sldId id="273" r:id="rId16"/>
    <p:sldId id="274" r:id="rId17"/>
    <p:sldId id="271" r:id="rId18"/>
    <p:sldId id="268" r:id="rId19"/>
    <p:sldId id="275" r:id="rId20"/>
    <p:sldId id="276" r:id="rId21"/>
    <p:sldId id="278"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27176-4D68-437C-A4B8-3A7F016E6589}" v="37" dt="2020-12-04T21:46:01.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1" autoAdjust="0"/>
    <p:restoredTop sz="89438" autoAdjust="0"/>
  </p:normalViewPr>
  <p:slideViewPr>
    <p:cSldViewPr snapToGrid="0">
      <p:cViewPr varScale="1">
        <p:scale>
          <a:sx n="106" d="100"/>
          <a:sy n="106" d="100"/>
        </p:scale>
        <p:origin x="5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hite" userId="0b3e63fb2f205988" providerId="LiveId" clId="{95327176-4D68-437C-A4B8-3A7F016E6589}"/>
    <pc:docChg chg="undo redo custSel mod addSld delSld modSld sldOrd">
      <pc:chgData name="James White" userId="0b3e63fb2f205988" providerId="LiveId" clId="{95327176-4D68-437C-A4B8-3A7F016E6589}" dt="2020-12-04T21:52:03.527" v="4453" actId="2696"/>
      <pc:docMkLst>
        <pc:docMk/>
      </pc:docMkLst>
      <pc:sldChg chg="modSp mod">
        <pc:chgData name="James White" userId="0b3e63fb2f205988" providerId="LiveId" clId="{95327176-4D68-437C-A4B8-3A7F016E6589}" dt="2020-12-04T21:45:20.800" v="4414" actId="20577"/>
        <pc:sldMkLst>
          <pc:docMk/>
          <pc:sldMk cId="338990889" sldId="264"/>
        </pc:sldMkLst>
        <pc:spChg chg="mod">
          <ac:chgData name="James White" userId="0b3e63fb2f205988" providerId="LiveId" clId="{95327176-4D68-437C-A4B8-3A7F016E6589}" dt="2020-12-04T21:45:20.800" v="4414" actId="20577"/>
          <ac:spMkLst>
            <pc:docMk/>
            <pc:sldMk cId="338990889" sldId="264"/>
            <ac:spMk id="4" creationId="{6931249E-809F-4C05-84FB-D44A1D6BDA7B}"/>
          </ac:spMkLst>
        </pc:spChg>
      </pc:sldChg>
      <pc:sldChg chg="modSp mod">
        <pc:chgData name="James White" userId="0b3e63fb2f205988" providerId="LiveId" clId="{95327176-4D68-437C-A4B8-3A7F016E6589}" dt="2020-12-04T21:45:44.937" v="4423" actId="20577"/>
        <pc:sldMkLst>
          <pc:docMk/>
          <pc:sldMk cId="2775059097" sldId="265"/>
        </pc:sldMkLst>
        <pc:spChg chg="mod">
          <ac:chgData name="James White" userId="0b3e63fb2f205988" providerId="LiveId" clId="{95327176-4D68-437C-A4B8-3A7F016E6589}" dt="2020-12-04T21:45:44.937" v="4423" actId="20577"/>
          <ac:spMkLst>
            <pc:docMk/>
            <pc:sldMk cId="2775059097" sldId="265"/>
            <ac:spMk id="8" creationId="{CAD7EC0E-8B90-4F9C-BCCF-3FA3F88027F0}"/>
          </ac:spMkLst>
        </pc:spChg>
      </pc:sldChg>
      <pc:sldChg chg="addSp delSp modSp mod modClrScheme chgLayout modNotesTx">
        <pc:chgData name="James White" userId="0b3e63fb2f205988" providerId="LiveId" clId="{95327176-4D68-437C-A4B8-3A7F016E6589}" dt="2020-12-04T13:43:46.718" v="318" actId="20577"/>
        <pc:sldMkLst>
          <pc:docMk/>
          <pc:sldMk cId="2065220554" sldId="266"/>
        </pc:sldMkLst>
        <pc:spChg chg="add del">
          <ac:chgData name="James White" userId="0b3e63fb2f205988" providerId="LiveId" clId="{95327176-4D68-437C-A4B8-3A7F016E6589}" dt="2020-12-04T13:36:26.509" v="7" actId="26606"/>
          <ac:spMkLst>
            <pc:docMk/>
            <pc:sldMk cId="2065220554" sldId="266"/>
            <ac:spMk id="2" creationId="{C181BA39-21E8-4402-B1BB-536298BA16AE}"/>
          </ac:spMkLst>
        </pc:spChg>
        <pc:spChg chg="add del">
          <ac:chgData name="James White" userId="0b3e63fb2f205988" providerId="LiveId" clId="{95327176-4D68-437C-A4B8-3A7F016E6589}" dt="2020-12-04T13:36:26.509" v="7" actId="26606"/>
          <ac:spMkLst>
            <pc:docMk/>
            <pc:sldMk cId="2065220554" sldId="266"/>
            <ac:spMk id="3" creationId="{FC5229D9-F03C-4257-B654-35D9815FA8FB}"/>
          </ac:spMkLst>
        </pc:spChg>
        <pc:spChg chg="del">
          <ac:chgData name="James White" userId="0b3e63fb2f205988" providerId="LiveId" clId="{95327176-4D68-437C-A4B8-3A7F016E6589}" dt="2020-12-04T13:36:17.160" v="0"/>
          <ac:spMkLst>
            <pc:docMk/>
            <pc:sldMk cId="2065220554" sldId="266"/>
            <ac:spMk id="4" creationId="{8B23B321-6523-465A-85A3-9F34EE94706B}"/>
          </ac:spMkLst>
        </pc:spChg>
        <pc:spChg chg="add del mod">
          <ac:chgData name="James White" userId="0b3e63fb2f205988" providerId="LiveId" clId="{95327176-4D68-437C-A4B8-3A7F016E6589}" dt="2020-12-04T13:36:24.707" v="2" actId="26606"/>
          <ac:spMkLst>
            <pc:docMk/>
            <pc:sldMk cId="2065220554" sldId="266"/>
            <ac:spMk id="10" creationId="{55B3C1C5-C882-47D3-A5DF-BDADFF80D647}"/>
          </ac:spMkLst>
        </pc:spChg>
        <pc:spChg chg="add del mod">
          <ac:chgData name="James White" userId="0b3e63fb2f205988" providerId="LiveId" clId="{95327176-4D68-437C-A4B8-3A7F016E6589}" dt="2020-12-04T13:36:24.707" v="2" actId="26606"/>
          <ac:spMkLst>
            <pc:docMk/>
            <pc:sldMk cId="2065220554" sldId="266"/>
            <ac:spMk id="12" creationId="{6B3DEDA1-C924-4BFD-A7BC-568656F841F5}"/>
          </ac:spMkLst>
        </pc:spChg>
        <pc:spChg chg="add del mod">
          <ac:chgData name="James White" userId="0b3e63fb2f205988" providerId="LiveId" clId="{95327176-4D68-437C-A4B8-3A7F016E6589}" dt="2020-12-04T13:36:25.831" v="4" actId="26606"/>
          <ac:spMkLst>
            <pc:docMk/>
            <pc:sldMk cId="2065220554" sldId="266"/>
            <ac:spMk id="14" creationId="{E6B98C2F-B7CD-4758-BC0C-7810E213A6B2}"/>
          </ac:spMkLst>
        </pc:spChg>
        <pc:spChg chg="add del mod">
          <ac:chgData name="James White" userId="0b3e63fb2f205988" providerId="LiveId" clId="{95327176-4D68-437C-A4B8-3A7F016E6589}" dt="2020-12-04T13:36:25.831" v="4" actId="26606"/>
          <ac:spMkLst>
            <pc:docMk/>
            <pc:sldMk cId="2065220554" sldId="266"/>
            <ac:spMk id="15" creationId="{2988E10C-4A0C-4009-BCBE-0C8318794132}"/>
          </ac:spMkLst>
        </pc:spChg>
        <pc:spChg chg="add del mod">
          <ac:chgData name="James White" userId="0b3e63fb2f205988" providerId="LiveId" clId="{95327176-4D68-437C-A4B8-3A7F016E6589}" dt="2020-12-04T13:36:26.502" v="6" actId="26606"/>
          <ac:spMkLst>
            <pc:docMk/>
            <pc:sldMk cId="2065220554" sldId="266"/>
            <ac:spMk id="17" creationId="{55B3C1C5-C882-47D3-A5DF-BDADFF80D647}"/>
          </ac:spMkLst>
        </pc:spChg>
        <pc:spChg chg="add del mod">
          <ac:chgData name="James White" userId="0b3e63fb2f205988" providerId="LiveId" clId="{95327176-4D68-437C-A4B8-3A7F016E6589}" dt="2020-12-04T13:36:26.502" v="6" actId="26606"/>
          <ac:spMkLst>
            <pc:docMk/>
            <pc:sldMk cId="2065220554" sldId="266"/>
            <ac:spMk id="18" creationId="{6B3DEDA1-C924-4BFD-A7BC-568656F841F5}"/>
          </ac:spMkLst>
        </pc:spChg>
        <pc:spChg chg="add mod">
          <ac:chgData name="James White" userId="0b3e63fb2f205988" providerId="LiveId" clId="{95327176-4D68-437C-A4B8-3A7F016E6589}" dt="2020-12-04T13:43:28.479" v="298" actId="21"/>
          <ac:spMkLst>
            <pc:docMk/>
            <pc:sldMk cId="2065220554" sldId="266"/>
            <ac:spMk id="20" creationId="{E6B98C2F-B7CD-4758-BC0C-7810E213A6B2}"/>
          </ac:spMkLst>
        </pc:spChg>
        <pc:spChg chg="add mod">
          <ac:chgData name="James White" userId="0b3e63fb2f205988" providerId="LiveId" clId="{95327176-4D68-437C-A4B8-3A7F016E6589}" dt="2020-12-04T13:43:46.718" v="318" actId="20577"/>
          <ac:spMkLst>
            <pc:docMk/>
            <pc:sldMk cId="2065220554" sldId="266"/>
            <ac:spMk id="21" creationId="{2988E10C-4A0C-4009-BCBE-0C8318794132}"/>
          </ac:spMkLst>
        </pc:spChg>
        <pc:picChg chg="add mod">
          <ac:chgData name="James White" userId="0b3e63fb2f205988" providerId="LiveId" clId="{95327176-4D68-437C-A4B8-3A7F016E6589}" dt="2020-12-04T13:36:26.509" v="7" actId="26606"/>
          <ac:picMkLst>
            <pc:docMk/>
            <pc:sldMk cId="2065220554" sldId="266"/>
            <ac:picMk id="5" creationId="{DFA32ABE-C4DF-423B-BCC8-F1C64116AD02}"/>
          </ac:picMkLst>
        </pc:picChg>
      </pc:sldChg>
      <pc:sldChg chg="delSp modSp mod">
        <pc:chgData name="James White" userId="0b3e63fb2f205988" providerId="LiveId" clId="{95327176-4D68-437C-A4B8-3A7F016E6589}" dt="2020-12-04T21:34:18.773" v="3268" actId="478"/>
        <pc:sldMkLst>
          <pc:docMk/>
          <pc:sldMk cId="873558081" sldId="268"/>
        </pc:sldMkLst>
        <pc:spChg chg="mod">
          <ac:chgData name="James White" userId="0b3e63fb2f205988" providerId="LiveId" clId="{95327176-4D68-437C-A4B8-3A7F016E6589}" dt="2020-12-04T14:01:24.544" v="1025" actId="20577"/>
          <ac:spMkLst>
            <pc:docMk/>
            <pc:sldMk cId="873558081" sldId="268"/>
            <ac:spMk id="2" creationId="{D9763B32-9DFA-4847-8104-E619F4D61F9C}"/>
          </ac:spMkLst>
        </pc:spChg>
        <pc:spChg chg="del">
          <ac:chgData name="James White" userId="0b3e63fb2f205988" providerId="LiveId" clId="{95327176-4D68-437C-A4B8-3A7F016E6589}" dt="2020-12-04T21:34:18.773" v="3268" actId="478"/>
          <ac:spMkLst>
            <pc:docMk/>
            <pc:sldMk cId="873558081" sldId="268"/>
            <ac:spMk id="3" creationId="{13808786-C5D8-4787-980D-7D368A3BF6B2}"/>
          </ac:spMkLst>
        </pc:spChg>
      </pc:sldChg>
      <pc:sldChg chg="addSp delSp modSp new mod">
        <pc:chgData name="James White" userId="0b3e63fb2f205988" providerId="LiveId" clId="{95327176-4D68-437C-A4B8-3A7F016E6589}" dt="2020-12-04T13:50:00.504" v="953" actId="20577"/>
        <pc:sldMkLst>
          <pc:docMk/>
          <pc:sldMk cId="533868461" sldId="269"/>
        </pc:sldMkLst>
        <pc:spChg chg="mod">
          <ac:chgData name="James White" userId="0b3e63fb2f205988" providerId="LiveId" clId="{95327176-4D68-437C-A4B8-3A7F016E6589}" dt="2020-12-04T13:44:13.918" v="365" actId="20577"/>
          <ac:spMkLst>
            <pc:docMk/>
            <pc:sldMk cId="533868461" sldId="269"/>
            <ac:spMk id="2" creationId="{C98E7455-42BF-4DEC-B5F1-4F3F3E32E906}"/>
          </ac:spMkLst>
        </pc:spChg>
        <pc:spChg chg="del mod">
          <ac:chgData name="James White" userId="0b3e63fb2f205988" providerId="LiveId" clId="{95327176-4D68-437C-A4B8-3A7F016E6589}" dt="2020-12-04T13:45:04.303" v="446" actId="478"/>
          <ac:spMkLst>
            <pc:docMk/>
            <pc:sldMk cId="533868461" sldId="269"/>
            <ac:spMk id="3" creationId="{80A1BBB5-A75E-49D8-BFE9-37C21A224917}"/>
          </ac:spMkLst>
        </pc:spChg>
        <pc:spChg chg="add del mod">
          <ac:chgData name="James White" userId="0b3e63fb2f205988" providerId="LiveId" clId="{95327176-4D68-437C-A4B8-3A7F016E6589}" dt="2020-12-04T13:50:00.504" v="953" actId="20577"/>
          <ac:spMkLst>
            <pc:docMk/>
            <pc:sldMk cId="533868461" sldId="269"/>
            <ac:spMk id="4" creationId="{B9CC0AFB-E991-4B46-A0A4-346B83913C73}"/>
          </ac:spMkLst>
        </pc:spChg>
        <pc:spChg chg="del">
          <ac:chgData name="James White" userId="0b3e63fb2f205988" providerId="LiveId" clId="{95327176-4D68-437C-A4B8-3A7F016E6589}" dt="2020-12-04T13:49:39.171" v="882" actId="478"/>
          <ac:spMkLst>
            <pc:docMk/>
            <pc:sldMk cId="533868461" sldId="269"/>
            <ac:spMk id="5" creationId="{1288C7DF-89D7-4FF5-9744-320BDB70520B}"/>
          </ac:spMkLst>
        </pc:spChg>
        <pc:spChg chg="del">
          <ac:chgData name="James White" userId="0b3e63fb2f205988" providerId="LiveId" clId="{95327176-4D68-437C-A4B8-3A7F016E6589}" dt="2020-12-04T13:44:47.949" v="389"/>
          <ac:spMkLst>
            <pc:docMk/>
            <pc:sldMk cId="533868461" sldId="269"/>
            <ac:spMk id="6" creationId="{65A6CFCE-2EAA-4E1B-8513-9DA039436BD8}"/>
          </ac:spMkLst>
        </pc:spChg>
        <pc:picChg chg="add mod">
          <ac:chgData name="James White" userId="0b3e63fb2f205988" providerId="LiveId" clId="{95327176-4D68-437C-A4B8-3A7F016E6589}" dt="2020-12-04T13:44:45.551" v="388"/>
          <ac:picMkLst>
            <pc:docMk/>
            <pc:sldMk cId="533868461" sldId="269"/>
            <ac:picMk id="7" creationId="{AF1B6D68-0F2C-4A07-A931-B432A80D0953}"/>
          </ac:picMkLst>
        </pc:picChg>
        <pc:picChg chg="add mod">
          <ac:chgData name="James White" userId="0b3e63fb2f205988" providerId="LiveId" clId="{95327176-4D68-437C-A4B8-3A7F016E6589}" dt="2020-12-04T13:44:47.949" v="389"/>
          <ac:picMkLst>
            <pc:docMk/>
            <pc:sldMk cId="533868461" sldId="269"/>
            <ac:picMk id="8" creationId="{4709673E-7B5A-4303-BC67-012EC3DCF358}"/>
          </ac:picMkLst>
        </pc:picChg>
      </pc:sldChg>
      <pc:sldChg chg="addSp delSp modSp new mod modClrScheme chgLayout">
        <pc:chgData name="James White" userId="0b3e63fb2f205988" providerId="LiveId" clId="{95327176-4D68-437C-A4B8-3A7F016E6589}" dt="2020-12-04T14:08:55.991" v="1047" actId="14100"/>
        <pc:sldMkLst>
          <pc:docMk/>
          <pc:sldMk cId="3894814543" sldId="270"/>
        </pc:sldMkLst>
        <pc:spChg chg="del mod ord">
          <ac:chgData name="James White" userId="0b3e63fb2f205988" providerId="LiveId" clId="{95327176-4D68-437C-A4B8-3A7F016E6589}" dt="2020-12-04T13:53:25.467" v="955" actId="700"/>
          <ac:spMkLst>
            <pc:docMk/>
            <pc:sldMk cId="3894814543" sldId="270"/>
            <ac:spMk id="2" creationId="{C4D141CA-9B1B-40E5-9052-3553992E1AD3}"/>
          </ac:spMkLst>
        </pc:spChg>
        <pc:spChg chg="del">
          <ac:chgData name="James White" userId="0b3e63fb2f205988" providerId="LiveId" clId="{95327176-4D68-437C-A4B8-3A7F016E6589}" dt="2020-12-04T13:53:25.467" v="955" actId="700"/>
          <ac:spMkLst>
            <pc:docMk/>
            <pc:sldMk cId="3894814543" sldId="270"/>
            <ac:spMk id="3" creationId="{8745E34F-60F5-4A83-816D-9A577A6A1993}"/>
          </ac:spMkLst>
        </pc:spChg>
        <pc:spChg chg="del mod ord">
          <ac:chgData name="James White" userId="0b3e63fb2f205988" providerId="LiveId" clId="{95327176-4D68-437C-A4B8-3A7F016E6589}" dt="2020-12-04T13:53:25.467" v="955" actId="700"/>
          <ac:spMkLst>
            <pc:docMk/>
            <pc:sldMk cId="3894814543" sldId="270"/>
            <ac:spMk id="4" creationId="{1B0ABBD2-FD57-44D0-8358-A610AD5899D6}"/>
          </ac:spMkLst>
        </pc:spChg>
        <pc:spChg chg="del">
          <ac:chgData name="James White" userId="0b3e63fb2f205988" providerId="LiveId" clId="{95327176-4D68-437C-A4B8-3A7F016E6589}" dt="2020-12-04T13:53:25.467" v="955" actId="700"/>
          <ac:spMkLst>
            <pc:docMk/>
            <pc:sldMk cId="3894814543" sldId="270"/>
            <ac:spMk id="5" creationId="{E83AABE0-E188-4E53-A1C0-F406F54C91EE}"/>
          </ac:spMkLst>
        </pc:spChg>
        <pc:spChg chg="del">
          <ac:chgData name="James White" userId="0b3e63fb2f205988" providerId="LiveId" clId="{95327176-4D68-437C-A4B8-3A7F016E6589}" dt="2020-12-04T13:53:25.467" v="955" actId="700"/>
          <ac:spMkLst>
            <pc:docMk/>
            <pc:sldMk cId="3894814543" sldId="270"/>
            <ac:spMk id="6" creationId="{D5065027-E046-4AAF-A8AE-D8DB9F04CAB9}"/>
          </ac:spMkLst>
        </pc:spChg>
        <pc:spChg chg="add mod ord">
          <ac:chgData name="James White" userId="0b3e63fb2f205988" providerId="LiveId" clId="{95327176-4D68-437C-A4B8-3A7F016E6589}" dt="2020-12-04T14:08:35.158" v="1043" actId="20577"/>
          <ac:spMkLst>
            <pc:docMk/>
            <pc:sldMk cId="3894814543" sldId="270"/>
            <ac:spMk id="7" creationId="{BA55C517-E0E0-48C0-9565-31D6FAE5F6A8}"/>
          </ac:spMkLst>
        </pc:spChg>
        <pc:spChg chg="add del mod ord">
          <ac:chgData name="James White" userId="0b3e63fb2f205988" providerId="LiveId" clId="{95327176-4D68-437C-A4B8-3A7F016E6589}" dt="2020-12-04T13:55:00.908" v="962"/>
          <ac:spMkLst>
            <pc:docMk/>
            <pc:sldMk cId="3894814543" sldId="270"/>
            <ac:spMk id="8" creationId="{12907CAF-57E6-4CA7-96E6-203E3DA16B49}"/>
          </ac:spMkLst>
        </pc:spChg>
        <pc:spChg chg="add del mod">
          <ac:chgData name="James White" userId="0b3e63fb2f205988" providerId="LiveId" clId="{95327176-4D68-437C-A4B8-3A7F016E6589}" dt="2020-12-04T13:54:05.059" v="961"/>
          <ac:spMkLst>
            <pc:docMk/>
            <pc:sldMk cId="3894814543" sldId="270"/>
            <ac:spMk id="9" creationId="{095E5841-3574-4900-AA78-D78DCE56DA3B}"/>
          </ac:spMkLst>
        </pc:spChg>
        <pc:spChg chg="add del mod">
          <ac:chgData name="James White" userId="0b3e63fb2f205988" providerId="LiveId" clId="{95327176-4D68-437C-A4B8-3A7F016E6589}" dt="2020-12-04T13:54:05.059" v="961"/>
          <ac:spMkLst>
            <pc:docMk/>
            <pc:sldMk cId="3894814543" sldId="270"/>
            <ac:spMk id="10" creationId="{A546F57D-1285-4C55-B505-D70DDF5463DC}"/>
          </ac:spMkLst>
        </pc:spChg>
        <pc:spChg chg="add del mod">
          <ac:chgData name="James White" userId="0b3e63fb2f205988" providerId="LiveId" clId="{95327176-4D68-437C-A4B8-3A7F016E6589}" dt="2020-12-04T13:54:05.059" v="961"/>
          <ac:spMkLst>
            <pc:docMk/>
            <pc:sldMk cId="3894814543" sldId="270"/>
            <ac:spMk id="13" creationId="{C6DE34E5-D024-4706-AA6F-5F9CAF79E80D}"/>
          </ac:spMkLst>
        </pc:spChg>
        <pc:spChg chg="add del mod">
          <ac:chgData name="James White" userId="0b3e63fb2f205988" providerId="LiveId" clId="{95327176-4D68-437C-A4B8-3A7F016E6589}" dt="2020-12-04T13:54:05.059" v="961"/>
          <ac:spMkLst>
            <pc:docMk/>
            <pc:sldMk cId="3894814543" sldId="270"/>
            <ac:spMk id="14" creationId="{A79E8DAE-5F23-459A-93F5-41498C9CFAF6}"/>
          </ac:spMkLst>
        </pc:spChg>
        <pc:spChg chg="add del mod">
          <ac:chgData name="James White" userId="0b3e63fb2f205988" providerId="LiveId" clId="{95327176-4D68-437C-A4B8-3A7F016E6589}" dt="2020-12-04T13:54:05.059" v="961"/>
          <ac:spMkLst>
            <pc:docMk/>
            <pc:sldMk cId="3894814543" sldId="270"/>
            <ac:spMk id="15" creationId="{AC2641A8-8247-4AFA-97F5-472A3E3E4A9E}"/>
          </ac:spMkLst>
        </pc:spChg>
        <pc:spChg chg="add mod">
          <ac:chgData name="James White" userId="0b3e63fb2f205988" providerId="LiveId" clId="{95327176-4D68-437C-A4B8-3A7F016E6589}" dt="2020-12-04T13:59:34.469" v="1006" actId="208"/>
          <ac:spMkLst>
            <pc:docMk/>
            <pc:sldMk cId="3894814543" sldId="270"/>
            <ac:spMk id="19" creationId="{79C67692-B522-4062-90E9-BA80EBA0DFB8}"/>
          </ac:spMkLst>
        </pc:spChg>
        <pc:spChg chg="add mod">
          <ac:chgData name="James White" userId="0b3e63fb2f205988" providerId="LiveId" clId="{95327176-4D68-437C-A4B8-3A7F016E6589}" dt="2020-12-04T14:00:06.771" v="1010" actId="208"/>
          <ac:spMkLst>
            <pc:docMk/>
            <pc:sldMk cId="3894814543" sldId="270"/>
            <ac:spMk id="20" creationId="{B10CDC09-65DE-45BC-9C27-9D981560FA7E}"/>
          </ac:spMkLst>
        </pc:spChg>
        <pc:spChg chg="add mod">
          <ac:chgData name="James White" userId="0b3e63fb2f205988" providerId="LiveId" clId="{95327176-4D68-437C-A4B8-3A7F016E6589}" dt="2020-12-04T14:00:39.244" v="1013" actId="208"/>
          <ac:spMkLst>
            <pc:docMk/>
            <pc:sldMk cId="3894814543" sldId="270"/>
            <ac:spMk id="21" creationId="{771D9E2B-7EFF-436D-8281-24819EC7CCB9}"/>
          </ac:spMkLst>
        </pc:spChg>
        <pc:picChg chg="add mod">
          <ac:chgData name="James White" userId="0b3e63fb2f205988" providerId="LiveId" clId="{95327176-4D68-437C-A4B8-3A7F016E6589}" dt="2020-12-04T13:55:04.714" v="963" actId="1076"/>
          <ac:picMkLst>
            <pc:docMk/>
            <pc:sldMk cId="3894814543" sldId="270"/>
            <ac:picMk id="18" creationId="{58340892-EB4E-4085-B053-B10766507062}"/>
          </ac:picMkLst>
        </pc:picChg>
        <pc:picChg chg="add mod">
          <ac:chgData name="James White" userId="0b3e63fb2f205988" providerId="LiveId" clId="{95327176-4D68-437C-A4B8-3A7F016E6589}" dt="2020-12-04T14:08:45.640" v="1044" actId="14100"/>
          <ac:picMkLst>
            <pc:docMk/>
            <pc:sldMk cId="3894814543" sldId="270"/>
            <ac:picMk id="22" creationId="{E9D97919-2FC4-40FF-84E3-FFF89B48661A}"/>
          </ac:picMkLst>
        </pc:picChg>
        <pc:picChg chg="add mod">
          <ac:chgData name="James White" userId="0b3e63fb2f205988" providerId="LiveId" clId="{95327176-4D68-437C-A4B8-3A7F016E6589}" dt="2020-12-04T14:08:49.328" v="1045" actId="14100"/>
          <ac:picMkLst>
            <pc:docMk/>
            <pc:sldMk cId="3894814543" sldId="270"/>
            <ac:picMk id="23" creationId="{961031AB-60E9-4EB5-AD96-7C2FC5AF57DC}"/>
          </ac:picMkLst>
        </pc:picChg>
        <pc:picChg chg="add mod">
          <ac:chgData name="James White" userId="0b3e63fb2f205988" providerId="LiveId" clId="{95327176-4D68-437C-A4B8-3A7F016E6589}" dt="2020-12-04T14:08:55.991" v="1047" actId="14100"/>
          <ac:picMkLst>
            <pc:docMk/>
            <pc:sldMk cId="3894814543" sldId="270"/>
            <ac:picMk id="24" creationId="{8C0DA761-D257-45AE-B359-91699D613BD7}"/>
          </ac:picMkLst>
        </pc:picChg>
        <pc:picChg chg="add del mod">
          <ac:chgData name="James White" userId="0b3e63fb2f205988" providerId="LiveId" clId="{95327176-4D68-437C-A4B8-3A7F016E6589}" dt="2020-12-04T13:54:05.059" v="961"/>
          <ac:picMkLst>
            <pc:docMk/>
            <pc:sldMk cId="3894814543" sldId="270"/>
            <ac:picMk id="2049" creationId="{FE1A4352-0BE2-48CB-A790-8420800EE8DA}"/>
          </ac:picMkLst>
        </pc:picChg>
        <pc:picChg chg="add del mod">
          <ac:chgData name="James White" userId="0b3e63fb2f205988" providerId="LiveId" clId="{95327176-4D68-437C-A4B8-3A7F016E6589}" dt="2020-12-04T13:54:05.059" v="961"/>
          <ac:picMkLst>
            <pc:docMk/>
            <pc:sldMk cId="3894814543" sldId="270"/>
            <ac:picMk id="2053" creationId="{D7A334B7-F094-446F-9A8B-FA23D8BC1D1E}"/>
          </ac:picMkLst>
        </pc:picChg>
        <pc:picChg chg="add del mod">
          <ac:chgData name="James White" userId="0b3e63fb2f205988" providerId="LiveId" clId="{95327176-4D68-437C-A4B8-3A7F016E6589}" dt="2020-12-04T13:54:05.059" v="961"/>
          <ac:picMkLst>
            <pc:docMk/>
            <pc:sldMk cId="3894814543" sldId="270"/>
            <ac:picMk id="2054" creationId="{1980906C-E33D-432A-A2C7-831E7602D4F3}"/>
          </ac:picMkLst>
        </pc:picChg>
        <pc:picChg chg="add del mod">
          <ac:chgData name="James White" userId="0b3e63fb2f205988" providerId="LiveId" clId="{95327176-4D68-437C-A4B8-3A7F016E6589}" dt="2020-12-04T13:54:05.059" v="961"/>
          <ac:picMkLst>
            <pc:docMk/>
            <pc:sldMk cId="3894814543" sldId="270"/>
            <ac:picMk id="2055" creationId="{F9A4E273-B855-4862-804B-FAE27DC0511F}"/>
          </ac:picMkLst>
        </pc:picChg>
        <pc:cxnChg chg="add mod">
          <ac:chgData name="James White" userId="0b3e63fb2f205988" providerId="LiveId" clId="{95327176-4D68-437C-A4B8-3A7F016E6589}" dt="2020-12-04T14:08:45.640" v="1044" actId="14100"/>
          <ac:cxnSpMkLst>
            <pc:docMk/>
            <pc:sldMk cId="3894814543" sldId="270"/>
            <ac:cxnSpMk id="12" creationId="{0C4E5230-CF1B-444C-868A-E8376657E54E}"/>
          </ac:cxnSpMkLst>
        </pc:cxnChg>
        <pc:cxnChg chg="add mod">
          <ac:chgData name="James White" userId="0b3e63fb2f205988" providerId="LiveId" clId="{95327176-4D68-437C-A4B8-3A7F016E6589}" dt="2020-12-04T14:08:49.328" v="1045" actId="14100"/>
          <ac:cxnSpMkLst>
            <pc:docMk/>
            <pc:sldMk cId="3894814543" sldId="270"/>
            <ac:cxnSpMk id="17" creationId="{04A64AFA-377F-46FB-82A8-5129E2565B83}"/>
          </ac:cxnSpMkLst>
        </pc:cxnChg>
        <pc:cxnChg chg="add mod">
          <ac:chgData name="James White" userId="0b3e63fb2f205988" providerId="LiveId" clId="{95327176-4D68-437C-A4B8-3A7F016E6589}" dt="2020-12-04T14:08:55.991" v="1047" actId="14100"/>
          <ac:cxnSpMkLst>
            <pc:docMk/>
            <pc:sldMk cId="3894814543" sldId="270"/>
            <ac:cxnSpMk id="26" creationId="{C2D22E79-14D7-4399-932A-F99E814690DF}"/>
          </ac:cxnSpMkLst>
        </pc:cxnChg>
      </pc:sldChg>
      <pc:sldChg chg="addSp delSp modSp new mod modClrScheme chgLayout">
        <pc:chgData name="James White" userId="0b3e63fb2f205988" providerId="LiveId" clId="{95327176-4D68-437C-A4B8-3A7F016E6589}" dt="2020-12-04T14:13:52.503" v="1292" actId="20577"/>
        <pc:sldMkLst>
          <pc:docMk/>
          <pc:sldMk cId="2354815543" sldId="271"/>
        </pc:sldMkLst>
        <pc:spChg chg="mod ord">
          <ac:chgData name="James White" userId="0b3e63fb2f205988" providerId="LiveId" clId="{95327176-4D68-437C-A4B8-3A7F016E6589}" dt="2020-12-04T14:13:02.116" v="1207" actId="26606"/>
          <ac:spMkLst>
            <pc:docMk/>
            <pc:sldMk cId="2354815543" sldId="271"/>
            <ac:spMk id="2" creationId="{06629971-EDDF-49E2-9B02-FAB439358512}"/>
          </ac:spMkLst>
        </pc:spChg>
        <pc:spChg chg="del mod ord">
          <ac:chgData name="James White" userId="0b3e63fb2f205988" providerId="LiveId" clId="{95327176-4D68-437C-A4B8-3A7F016E6589}" dt="2020-12-04T14:12:58.154" v="1206" actId="700"/>
          <ac:spMkLst>
            <pc:docMk/>
            <pc:sldMk cId="2354815543" sldId="271"/>
            <ac:spMk id="3" creationId="{7D4D9EF4-8C3E-4C66-B46D-66352B6B2E9C}"/>
          </ac:spMkLst>
        </pc:spChg>
        <pc:spChg chg="add del mod ord">
          <ac:chgData name="James White" userId="0b3e63fb2f205988" providerId="LiveId" clId="{95327176-4D68-437C-A4B8-3A7F016E6589}" dt="2020-12-04T14:13:02.116" v="1207" actId="26606"/>
          <ac:spMkLst>
            <pc:docMk/>
            <pc:sldMk cId="2354815543" sldId="271"/>
            <ac:spMk id="4" creationId="{A9DB9CB6-C1CF-4D8F-96CD-B68FF30DD996}"/>
          </ac:spMkLst>
        </pc:spChg>
        <pc:spChg chg="add del mod ord">
          <ac:chgData name="James White" userId="0b3e63fb2f205988" providerId="LiveId" clId="{95327176-4D68-437C-A4B8-3A7F016E6589}" dt="2020-12-04T14:13:02.116" v="1207" actId="26606"/>
          <ac:spMkLst>
            <pc:docMk/>
            <pc:sldMk cId="2354815543" sldId="271"/>
            <ac:spMk id="5" creationId="{AC9D1E97-33A6-4DA5-B084-E1F016D9B543}"/>
          </ac:spMkLst>
        </pc:spChg>
        <pc:spChg chg="add mod">
          <ac:chgData name="James White" userId="0b3e63fb2f205988" providerId="LiveId" clId="{95327176-4D68-437C-A4B8-3A7F016E6589}" dt="2020-12-04T14:13:52.145" v="1288" actId="27636"/>
          <ac:spMkLst>
            <pc:docMk/>
            <pc:sldMk cId="2354815543" sldId="271"/>
            <ac:spMk id="10" creationId="{49D591A4-F1EC-423E-95F2-0D8C2F14948E}"/>
          </ac:spMkLst>
        </pc:spChg>
        <pc:spChg chg="add del mod">
          <ac:chgData name="James White" userId="0b3e63fb2f205988" providerId="LiveId" clId="{95327176-4D68-437C-A4B8-3A7F016E6589}" dt="2020-12-04T14:13:09.249" v="1208"/>
          <ac:spMkLst>
            <pc:docMk/>
            <pc:sldMk cId="2354815543" sldId="271"/>
            <ac:spMk id="12" creationId="{43C0BC9F-5B5F-4BDE-937B-B46AE9928D12}"/>
          </ac:spMkLst>
        </pc:spChg>
        <pc:spChg chg="add mod">
          <ac:chgData name="James White" userId="0b3e63fb2f205988" providerId="LiveId" clId="{95327176-4D68-437C-A4B8-3A7F016E6589}" dt="2020-12-04T14:13:52.503" v="1292" actId="20577"/>
          <ac:spMkLst>
            <pc:docMk/>
            <pc:sldMk cId="2354815543" sldId="271"/>
            <ac:spMk id="14" creationId="{7F807571-2DFA-423A-AE73-DD0A8AE197F5}"/>
          </ac:spMkLst>
        </pc:spChg>
        <pc:spChg chg="add del mod">
          <ac:chgData name="James White" userId="0b3e63fb2f205988" providerId="LiveId" clId="{95327176-4D68-437C-A4B8-3A7F016E6589}" dt="2020-12-04T14:13:14.885" v="1209"/>
          <ac:spMkLst>
            <pc:docMk/>
            <pc:sldMk cId="2354815543" sldId="271"/>
            <ac:spMk id="16" creationId="{5A312E68-560C-4B5D-80C2-32AB5E28D489}"/>
          </ac:spMkLst>
        </pc:spChg>
        <pc:picChg chg="add mod">
          <ac:chgData name="James White" userId="0b3e63fb2f205988" providerId="LiveId" clId="{95327176-4D68-437C-A4B8-3A7F016E6589}" dt="2020-12-04T14:13:09.249" v="1208"/>
          <ac:picMkLst>
            <pc:docMk/>
            <pc:sldMk cId="2354815543" sldId="271"/>
            <ac:picMk id="11" creationId="{67C8D872-4D17-4820-BF74-043EFFE60579}"/>
          </ac:picMkLst>
        </pc:picChg>
        <pc:picChg chg="add mod">
          <ac:chgData name="James White" userId="0b3e63fb2f205988" providerId="LiveId" clId="{95327176-4D68-437C-A4B8-3A7F016E6589}" dt="2020-12-04T14:13:23.656" v="1211" actId="14100"/>
          <ac:picMkLst>
            <pc:docMk/>
            <pc:sldMk cId="2354815543" sldId="271"/>
            <ac:picMk id="13" creationId="{96C8ABEC-6759-478E-8796-560A183AEC6C}"/>
          </ac:picMkLst>
        </pc:picChg>
      </pc:sldChg>
      <pc:sldChg chg="addSp delSp modSp new mod ord modClrScheme chgLayout">
        <pc:chgData name="James White" userId="0b3e63fb2f205988" providerId="LiveId" clId="{95327176-4D68-437C-A4B8-3A7F016E6589}" dt="2020-12-04T21:19:25.827" v="2137" actId="313"/>
        <pc:sldMkLst>
          <pc:docMk/>
          <pc:sldMk cId="4119691841" sldId="272"/>
        </pc:sldMkLst>
        <pc:spChg chg="mod ord">
          <ac:chgData name="James White" userId="0b3e63fb2f205988" providerId="LiveId" clId="{95327176-4D68-437C-A4B8-3A7F016E6589}" dt="2020-12-04T21:19:04.459" v="2128" actId="26606"/>
          <ac:spMkLst>
            <pc:docMk/>
            <pc:sldMk cId="4119691841" sldId="272"/>
            <ac:spMk id="2" creationId="{83AF85E6-13B2-4711-80B6-32891EE69455}"/>
          </ac:spMkLst>
        </pc:spChg>
        <pc:spChg chg="add del mod ord">
          <ac:chgData name="James White" userId="0b3e63fb2f205988" providerId="LiveId" clId="{95327176-4D68-437C-A4B8-3A7F016E6589}" dt="2020-12-04T21:19:04.459" v="2128" actId="26606"/>
          <ac:spMkLst>
            <pc:docMk/>
            <pc:sldMk cId="4119691841" sldId="272"/>
            <ac:spMk id="3" creationId="{2D06ADBD-4029-4291-A3EC-785A3F909B3E}"/>
          </ac:spMkLst>
        </pc:spChg>
        <pc:spChg chg="add mod ord">
          <ac:chgData name="James White" userId="0b3e63fb2f205988" providerId="LiveId" clId="{95327176-4D68-437C-A4B8-3A7F016E6589}" dt="2020-12-04T21:19:25.827" v="2137" actId="313"/>
          <ac:spMkLst>
            <pc:docMk/>
            <pc:sldMk cId="4119691841" sldId="272"/>
            <ac:spMk id="4" creationId="{BA22A78C-60E3-4DF3-A8C1-9A9EAC16EB93}"/>
          </ac:spMkLst>
        </pc:spChg>
        <pc:graphicFrameChg chg="add del mod">
          <ac:chgData name="James White" userId="0b3e63fb2f205988" providerId="LiveId" clId="{95327176-4D68-437C-A4B8-3A7F016E6589}" dt="2020-12-04T21:15:50.909" v="1853" actId="26606"/>
          <ac:graphicFrameMkLst>
            <pc:docMk/>
            <pc:sldMk cId="4119691841" sldId="272"/>
            <ac:graphicFrameMk id="6" creationId="{1BD81398-EC03-4943-92EE-99A4F26B20DD}"/>
          </ac:graphicFrameMkLst>
        </pc:graphicFrameChg>
        <pc:graphicFrameChg chg="add mod">
          <ac:chgData name="James White" userId="0b3e63fb2f205988" providerId="LiveId" clId="{95327176-4D68-437C-A4B8-3A7F016E6589}" dt="2020-12-04T21:19:04.459" v="2128" actId="26606"/>
          <ac:graphicFrameMkLst>
            <pc:docMk/>
            <pc:sldMk cId="4119691841" sldId="272"/>
            <ac:graphicFrameMk id="7" creationId="{59ADFBA9-4B57-4F94-8F32-BCB3324AD795}"/>
          </ac:graphicFrameMkLst>
        </pc:graphicFrameChg>
        <pc:graphicFrameChg chg="add del mod">
          <ac:chgData name="James White" userId="0b3e63fb2f205988" providerId="LiveId" clId="{95327176-4D68-437C-A4B8-3A7F016E6589}" dt="2020-12-04T21:16:01.505" v="1857" actId="26606"/>
          <ac:graphicFrameMkLst>
            <pc:docMk/>
            <pc:sldMk cId="4119691841" sldId="272"/>
            <ac:graphicFrameMk id="8" creationId="{5FB2E7E6-30EC-4A0A-8D77-E95D37BA1134}"/>
          </ac:graphicFrameMkLst>
        </pc:graphicFrameChg>
      </pc:sldChg>
      <pc:sldChg chg="addSp delSp modSp new mod modClrScheme chgLayout">
        <pc:chgData name="James White" userId="0b3e63fb2f205988" providerId="LiveId" clId="{95327176-4D68-437C-A4B8-3A7F016E6589}" dt="2020-12-04T21:27:01.784" v="2532" actId="20577"/>
        <pc:sldMkLst>
          <pc:docMk/>
          <pc:sldMk cId="3408367409" sldId="273"/>
        </pc:sldMkLst>
        <pc:spChg chg="mod">
          <ac:chgData name="James White" userId="0b3e63fb2f205988" providerId="LiveId" clId="{95327176-4D68-437C-A4B8-3A7F016E6589}" dt="2020-12-04T21:25:23.619" v="2334" actId="26606"/>
          <ac:spMkLst>
            <pc:docMk/>
            <pc:sldMk cId="3408367409" sldId="273"/>
            <ac:spMk id="2" creationId="{54CDBA14-3546-49B8-93FA-CD27EB288422}"/>
          </ac:spMkLst>
        </pc:spChg>
        <pc:spChg chg="mod">
          <ac:chgData name="James White" userId="0b3e63fb2f205988" providerId="LiveId" clId="{95327176-4D68-437C-A4B8-3A7F016E6589}" dt="2020-12-04T21:27:01.784" v="2532" actId="20577"/>
          <ac:spMkLst>
            <pc:docMk/>
            <pc:sldMk cId="3408367409" sldId="273"/>
            <ac:spMk id="3" creationId="{EEAAA33B-77A8-4672-A58C-83C9095BE7ED}"/>
          </ac:spMkLst>
        </pc:spChg>
        <pc:spChg chg="add del mod">
          <ac:chgData name="James White" userId="0b3e63fb2f205988" providerId="LiveId" clId="{95327176-4D68-437C-A4B8-3A7F016E6589}" dt="2020-12-04T21:26:02.857" v="2335" actId="931"/>
          <ac:spMkLst>
            <pc:docMk/>
            <pc:sldMk cId="3408367409" sldId="273"/>
            <ac:spMk id="8" creationId="{B6752C5C-2C8E-4930-BA57-9E2EF03E0AE5}"/>
          </ac:spMkLst>
        </pc:spChg>
        <pc:picChg chg="add mod">
          <ac:chgData name="James White" userId="0b3e63fb2f205988" providerId="LiveId" clId="{95327176-4D68-437C-A4B8-3A7F016E6589}" dt="2020-12-04T21:26:03.961" v="2337" actId="962"/>
          <ac:picMkLst>
            <pc:docMk/>
            <pc:sldMk cId="3408367409" sldId="273"/>
            <ac:picMk id="5" creationId="{3AAC23E0-BAED-458A-A52F-72EFA0087884}"/>
          </ac:picMkLst>
        </pc:picChg>
      </pc:sldChg>
      <pc:sldChg chg="addSp delSp modSp new mod">
        <pc:chgData name="James White" userId="0b3e63fb2f205988" providerId="LiveId" clId="{95327176-4D68-437C-A4B8-3A7F016E6589}" dt="2020-12-04T21:33:52.892" v="3267" actId="20577"/>
        <pc:sldMkLst>
          <pc:docMk/>
          <pc:sldMk cId="1888074819" sldId="274"/>
        </pc:sldMkLst>
        <pc:spChg chg="del">
          <ac:chgData name="James White" userId="0b3e63fb2f205988" providerId="LiveId" clId="{95327176-4D68-437C-A4B8-3A7F016E6589}" dt="2020-12-04T21:29:51.289" v="3007" actId="478"/>
          <ac:spMkLst>
            <pc:docMk/>
            <pc:sldMk cId="1888074819" sldId="274"/>
            <ac:spMk id="2" creationId="{04FA0552-05B5-4BE6-9B2B-2B8EE64F9838}"/>
          </ac:spMkLst>
        </pc:spChg>
        <pc:spChg chg="mod">
          <ac:chgData name="James White" userId="0b3e63fb2f205988" providerId="LiveId" clId="{95327176-4D68-437C-A4B8-3A7F016E6589}" dt="2020-12-04T21:29:55.954" v="3008" actId="1076"/>
          <ac:spMkLst>
            <pc:docMk/>
            <pc:sldMk cId="1888074819" sldId="274"/>
            <ac:spMk id="3" creationId="{1341CDE1-F776-4FC0-A1AB-E1E17C676688}"/>
          </ac:spMkLst>
        </pc:spChg>
        <pc:spChg chg="mod">
          <ac:chgData name="James White" userId="0b3e63fb2f205988" providerId="LiveId" clId="{95327176-4D68-437C-A4B8-3A7F016E6589}" dt="2020-12-04T21:33:52.892" v="3267" actId="20577"/>
          <ac:spMkLst>
            <pc:docMk/>
            <pc:sldMk cId="1888074819" sldId="274"/>
            <ac:spMk id="4" creationId="{63E305F1-5A96-485F-AC09-38192D176EC2}"/>
          </ac:spMkLst>
        </pc:spChg>
        <pc:spChg chg="mod">
          <ac:chgData name="James White" userId="0b3e63fb2f205988" providerId="LiveId" clId="{95327176-4D68-437C-A4B8-3A7F016E6589}" dt="2020-12-04T21:29:59.376" v="3009" actId="1076"/>
          <ac:spMkLst>
            <pc:docMk/>
            <pc:sldMk cId="1888074819" sldId="274"/>
            <ac:spMk id="5" creationId="{121AE9F7-3465-460A-B452-5791186F42A1}"/>
          </ac:spMkLst>
        </pc:spChg>
        <pc:spChg chg="mod">
          <ac:chgData name="James White" userId="0b3e63fb2f205988" providerId="LiveId" clId="{95327176-4D68-437C-A4B8-3A7F016E6589}" dt="2020-12-04T21:31:40.521" v="3022" actId="14100"/>
          <ac:spMkLst>
            <pc:docMk/>
            <pc:sldMk cId="1888074819" sldId="274"/>
            <ac:spMk id="6" creationId="{E91328B0-4F31-4B03-BF63-EE9E7A0F9C48}"/>
          </ac:spMkLst>
        </pc:spChg>
        <pc:spChg chg="add del mod">
          <ac:chgData name="James White" userId="0b3e63fb2f205988" providerId="LiveId" clId="{95327176-4D68-437C-A4B8-3A7F016E6589}" dt="2020-12-04T21:31:22.224" v="3018" actId="767"/>
          <ac:spMkLst>
            <pc:docMk/>
            <pc:sldMk cId="1888074819" sldId="274"/>
            <ac:spMk id="10" creationId="{342A5792-7037-41F6-A915-26EBA4DDC030}"/>
          </ac:spMkLst>
        </pc:spChg>
        <pc:spChg chg="add del mod">
          <ac:chgData name="James White" userId="0b3e63fb2f205988" providerId="LiveId" clId="{95327176-4D68-437C-A4B8-3A7F016E6589}" dt="2020-12-04T21:31:24.622" v="3020" actId="767"/>
          <ac:spMkLst>
            <pc:docMk/>
            <pc:sldMk cId="1888074819" sldId="274"/>
            <ac:spMk id="11" creationId="{31E0126E-8D38-4597-87D9-0875DBCD49C1}"/>
          </ac:spMkLst>
        </pc:spChg>
        <pc:spChg chg="add mod">
          <ac:chgData name="James White" userId="0b3e63fb2f205988" providerId="LiveId" clId="{95327176-4D68-437C-A4B8-3A7F016E6589}" dt="2020-12-04T21:31:57.015" v="3026" actId="20577"/>
          <ac:spMkLst>
            <pc:docMk/>
            <pc:sldMk cId="1888074819" sldId="274"/>
            <ac:spMk id="12" creationId="{FBEFB559-23C3-484B-A298-A4B64072F10B}"/>
          </ac:spMkLst>
        </pc:spChg>
        <pc:spChg chg="add mod">
          <ac:chgData name="James White" userId="0b3e63fb2f205988" providerId="LiveId" clId="{95327176-4D68-437C-A4B8-3A7F016E6589}" dt="2020-12-04T21:32:08.312" v="3030" actId="20577"/>
          <ac:spMkLst>
            <pc:docMk/>
            <pc:sldMk cId="1888074819" sldId="274"/>
            <ac:spMk id="13" creationId="{3FC86B38-CED9-4C77-B3D9-0245C385C639}"/>
          </ac:spMkLst>
        </pc:spChg>
        <pc:spChg chg="add mod">
          <ac:chgData name="James White" userId="0b3e63fb2f205988" providerId="LiveId" clId="{95327176-4D68-437C-A4B8-3A7F016E6589}" dt="2020-12-04T21:32:29.720" v="3068" actId="20577"/>
          <ac:spMkLst>
            <pc:docMk/>
            <pc:sldMk cId="1888074819" sldId="274"/>
            <ac:spMk id="14" creationId="{9F216C58-FAC5-40A3-9644-93B4965FC4F2}"/>
          </ac:spMkLst>
        </pc:spChg>
        <pc:spChg chg="add mod">
          <ac:chgData name="James White" userId="0b3e63fb2f205988" providerId="LiveId" clId="{95327176-4D68-437C-A4B8-3A7F016E6589}" dt="2020-12-04T21:33:22.238" v="3236" actId="20577"/>
          <ac:spMkLst>
            <pc:docMk/>
            <pc:sldMk cId="1888074819" sldId="274"/>
            <ac:spMk id="15" creationId="{D401F820-0FA4-49E4-A011-6D2C59F04ECA}"/>
          </ac:spMkLst>
        </pc:spChg>
        <pc:picChg chg="add mod">
          <ac:chgData name="James White" userId="0b3e63fb2f205988" providerId="LiveId" clId="{95327176-4D68-437C-A4B8-3A7F016E6589}" dt="2020-12-04T21:31:04.154" v="3016" actId="1076"/>
          <ac:picMkLst>
            <pc:docMk/>
            <pc:sldMk cId="1888074819" sldId="274"/>
            <ac:picMk id="8" creationId="{D3CA3CA7-37C0-45AD-B983-4C0633987F4B}"/>
          </ac:picMkLst>
        </pc:picChg>
        <pc:picChg chg="add mod">
          <ac:chgData name="James White" userId="0b3e63fb2f205988" providerId="LiveId" clId="{95327176-4D68-437C-A4B8-3A7F016E6589}" dt="2020-12-04T21:30:59.819" v="3015" actId="1076"/>
          <ac:picMkLst>
            <pc:docMk/>
            <pc:sldMk cId="1888074819" sldId="274"/>
            <ac:picMk id="9" creationId="{09445F58-9618-443A-B534-D8D8A6890A06}"/>
          </ac:picMkLst>
        </pc:picChg>
      </pc:sldChg>
      <pc:sldChg chg="addSp delSp modSp new mod">
        <pc:chgData name="James White" userId="0b3e63fb2f205988" providerId="LiveId" clId="{95327176-4D68-437C-A4B8-3A7F016E6589}" dt="2020-12-04T21:39:24.352" v="3747" actId="20577"/>
        <pc:sldMkLst>
          <pc:docMk/>
          <pc:sldMk cId="292797171" sldId="275"/>
        </pc:sldMkLst>
        <pc:spChg chg="mod">
          <ac:chgData name="James White" userId="0b3e63fb2f205988" providerId="LiveId" clId="{95327176-4D68-437C-A4B8-3A7F016E6589}" dt="2020-12-04T21:37:09.352" v="3297" actId="20577"/>
          <ac:spMkLst>
            <pc:docMk/>
            <pc:sldMk cId="292797171" sldId="275"/>
            <ac:spMk id="2" creationId="{308FCDCF-0EA9-491F-8920-CB5DF34C90AD}"/>
          </ac:spMkLst>
        </pc:spChg>
        <pc:spChg chg="del">
          <ac:chgData name="James White" userId="0b3e63fb2f205988" providerId="LiveId" clId="{95327176-4D68-437C-A4B8-3A7F016E6589}" dt="2020-12-04T21:37:15.015" v="3298"/>
          <ac:spMkLst>
            <pc:docMk/>
            <pc:sldMk cId="292797171" sldId="275"/>
            <ac:spMk id="3" creationId="{187E74AB-2294-47B2-9D04-39B0CF9DED59}"/>
          </ac:spMkLst>
        </pc:spChg>
        <pc:spChg chg="mod">
          <ac:chgData name="James White" userId="0b3e63fb2f205988" providerId="LiveId" clId="{95327176-4D68-437C-A4B8-3A7F016E6589}" dt="2020-12-04T21:39:24.352" v="3747" actId="20577"/>
          <ac:spMkLst>
            <pc:docMk/>
            <pc:sldMk cId="292797171" sldId="275"/>
            <ac:spMk id="4" creationId="{833B7EBE-F5C7-437F-9D39-52D5BDDC6BC4}"/>
          </ac:spMkLst>
        </pc:spChg>
        <pc:picChg chg="add mod">
          <ac:chgData name="James White" userId="0b3e63fb2f205988" providerId="LiveId" clId="{95327176-4D68-437C-A4B8-3A7F016E6589}" dt="2020-12-04T21:37:24.379" v="3300" actId="14100"/>
          <ac:picMkLst>
            <pc:docMk/>
            <pc:sldMk cId="292797171" sldId="275"/>
            <ac:picMk id="5" creationId="{4A50F4C3-7FBF-4A45-BBDC-BF58BDBD9CC5}"/>
          </ac:picMkLst>
        </pc:picChg>
      </pc:sldChg>
      <pc:sldChg chg="addSp delSp modSp new mod modClrScheme chgLayout">
        <pc:chgData name="James White" userId="0b3e63fb2f205988" providerId="LiveId" clId="{95327176-4D68-437C-A4B8-3A7F016E6589}" dt="2020-12-04T21:51:20.272" v="4440" actId="20577"/>
        <pc:sldMkLst>
          <pc:docMk/>
          <pc:sldMk cId="1120962299" sldId="276"/>
        </pc:sldMkLst>
        <pc:spChg chg="mod ord">
          <ac:chgData name="James White" userId="0b3e63fb2f205988" providerId="LiveId" clId="{95327176-4D68-437C-A4B8-3A7F016E6589}" dt="2020-12-04T21:41:02.265" v="4065" actId="20577"/>
          <ac:spMkLst>
            <pc:docMk/>
            <pc:sldMk cId="1120962299" sldId="276"/>
            <ac:spMk id="2" creationId="{6A5D2856-65C5-4F30-9CB2-A5CB3D9E8E5F}"/>
          </ac:spMkLst>
        </pc:spChg>
        <pc:spChg chg="del">
          <ac:chgData name="James White" userId="0b3e63fb2f205988" providerId="LiveId" clId="{95327176-4D68-437C-A4B8-3A7F016E6589}" dt="2020-12-04T21:39:58.472" v="3787"/>
          <ac:spMkLst>
            <pc:docMk/>
            <pc:sldMk cId="1120962299" sldId="276"/>
            <ac:spMk id="3" creationId="{9FDCB306-A12A-4DA9-9DF7-163702CE9A2B}"/>
          </ac:spMkLst>
        </pc:spChg>
        <pc:spChg chg="add mod">
          <ac:chgData name="James White" userId="0b3e63fb2f205988" providerId="LiveId" clId="{95327176-4D68-437C-A4B8-3A7F016E6589}" dt="2020-12-04T21:51:20.272" v="4440" actId="20577"/>
          <ac:spMkLst>
            <pc:docMk/>
            <pc:sldMk cId="1120962299" sldId="276"/>
            <ac:spMk id="9" creationId="{121C84A9-92F7-4FDA-AC99-8FD1E319FE61}"/>
          </ac:spMkLst>
        </pc:spChg>
        <pc:picChg chg="add mod">
          <ac:chgData name="James White" userId="0b3e63fb2f205988" providerId="LiveId" clId="{95327176-4D68-437C-A4B8-3A7F016E6589}" dt="2020-12-04T21:40:03.660" v="3789" actId="26606"/>
          <ac:picMkLst>
            <pc:docMk/>
            <pc:sldMk cId="1120962299" sldId="276"/>
            <ac:picMk id="4" creationId="{E39690C6-B658-4712-BBFE-EED216BEAC87}"/>
          </ac:picMkLst>
        </pc:picChg>
      </pc:sldChg>
      <pc:sldChg chg="addSp delSp modSp new del mod modClrScheme chgLayout">
        <pc:chgData name="James White" userId="0b3e63fb2f205988" providerId="LiveId" clId="{95327176-4D68-437C-A4B8-3A7F016E6589}" dt="2020-12-04T21:44:58.817" v="4404" actId="2696"/>
        <pc:sldMkLst>
          <pc:docMk/>
          <pc:sldMk cId="127039824" sldId="277"/>
        </pc:sldMkLst>
        <pc:spChg chg="del">
          <ac:chgData name="James White" userId="0b3e63fb2f205988" providerId="LiveId" clId="{95327176-4D68-437C-A4B8-3A7F016E6589}" dt="2020-12-04T21:41:23.909" v="4067" actId="478"/>
          <ac:spMkLst>
            <pc:docMk/>
            <pc:sldMk cId="127039824" sldId="277"/>
            <ac:spMk id="2" creationId="{B36AFE98-C5B1-41FB-BAF1-9ACB409DCFAC}"/>
          </ac:spMkLst>
        </pc:spChg>
        <pc:spChg chg="mod">
          <ac:chgData name="James White" userId="0b3e63fb2f205988" providerId="LiveId" clId="{95327176-4D68-437C-A4B8-3A7F016E6589}" dt="2020-12-04T21:42:32.659" v="4169" actId="20577"/>
          <ac:spMkLst>
            <pc:docMk/>
            <pc:sldMk cId="127039824" sldId="277"/>
            <ac:spMk id="3" creationId="{9B3C2FE1-34B5-4A63-B8F8-32623DB3D189}"/>
          </ac:spMkLst>
        </pc:spChg>
        <pc:spChg chg="add mod">
          <ac:chgData name="James White" userId="0b3e63fb2f205988" providerId="LiveId" clId="{95327176-4D68-437C-A4B8-3A7F016E6589}" dt="2020-12-04T21:42:14.698" v="4122" actId="26606"/>
          <ac:spMkLst>
            <pc:docMk/>
            <pc:sldMk cId="127039824" sldId="277"/>
            <ac:spMk id="8" creationId="{9CB232E0-A786-4682-B439-291B2B35E3FB}"/>
          </ac:spMkLst>
        </pc:spChg>
        <pc:spChg chg="add del mod">
          <ac:chgData name="James White" userId="0b3e63fb2f205988" providerId="LiveId" clId="{95327176-4D68-437C-A4B8-3A7F016E6589}" dt="2020-12-04T21:42:14.693" v="4121" actId="26606"/>
          <ac:spMkLst>
            <pc:docMk/>
            <pc:sldMk cId="127039824" sldId="277"/>
            <ac:spMk id="9" creationId="{B6B140DC-04AF-410C-9040-2C79FF5091B7}"/>
          </ac:spMkLst>
        </pc:spChg>
        <pc:spChg chg="add mod">
          <ac:chgData name="James White" userId="0b3e63fb2f205988" providerId="LiveId" clId="{95327176-4D68-437C-A4B8-3A7F016E6589}" dt="2020-12-04T21:42:14.698" v="4122" actId="26606"/>
          <ac:spMkLst>
            <pc:docMk/>
            <pc:sldMk cId="127039824" sldId="277"/>
            <ac:spMk id="10" creationId="{1C5586E5-49B3-43CF-AF86-76A6531265D2}"/>
          </ac:spMkLst>
        </pc:spChg>
        <pc:picChg chg="add del">
          <ac:chgData name="James White" userId="0b3e63fb2f205988" providerId="LiveId" clId="{95327176-4D68-437C-A4B8-3A7F016E6589}" dt="2020-12-04T21:42:14.693" v="4121" actId="26606"/>
          <ac:picMkLst>
            <pc:docMk/>
            <pc:sldMk cId="127039824" sldId="277"/>
            <ac:picMk id="5" creationId="{DC94E21A-769A-4ED5-B5CD-18CDDB3132ED}"/>
          </ac:picMkLst>
        </pc:picChg>
      </pc:sldChg>
      <pc:sldChg chg="modSp new mod ord">
        <pc:chgData name="James White" userId="0b3e63fb2f205988" providerId="LiveId" clId="{95327176-4D68-437C-A4B8-3A7F016E6589}" dt="2020-12-04T21:45:59.756" v="4424" actId="313"/>
        <pc:sldMkLst>
          <pc:docMk/>
          <pc:sldMk cId="3161909075" sldId="278"/>
        </pc:sldMkLst>
        <pc:spChg chg="mod">
          <ac:chgData name="James White" userId="0b3e63fb2f205988" providerId="LiveId" clId="{95327176-4D68-437C-A4B8-3A7F016E6589}" dt="2020-12-04T21:43:23.569" v="4228" actId="20577"/>
          <ac:spMkLst>
            <pc:docMk/>
            <pc:sldMk cId="3161909075" sldId="278"/>
            <ac:spMk id="2" creationId="{91D03B3F-3779-4C49-A9F4-6CDC8E8B9507}"/>
          </ac:spMkLst>
        </pc:spChg>
        <pc:spChg chg="mod">
          <ac:chgData name="James White" userId="0b3e63fb2f205988" providerId="LiveId" clId="{95327176-4D68-437C-A4B8-3A7F016E6589}" dt="2020-12-04T21:45:59.756" v="4424" actId="313"/>
          <ac:spMkLst>
            <pc:docMk/>
            <pc:sldMk cId="3161909075" sldId="278"/>
            <ac:spMk id="3" creationId="{54336EB6-775C-49D2-87F5-E24A44C5519A}"/>
          </ac:spMkLst>
        </pc:spChg>
        <pc:spChg chg="mod">
          <ac:chgData name="James White" userId="0b3e63fb2f205988" providerId="LiveId" clId="{95327176-4D68-437C-A4B8-3A7F016E6589}" dt="2020-12-04T21:43:01.626" v="4177"/>
          <ac:spMkLst>
            <pc:docMk/>
            <pc:sldMk cId="3161909075" sldId="278"/>
            <ac:spMk id="4" creationId="{01B508AD-83F8-4049-945A-5FDBAC8E088E}"/>
          </ac:spMkLst>
        </pc:spChg>
      </pc:sldChg>
      <pc:sldChg chg="new del">
        <pc:chgData name="James White" userId="0b3e63fb2f205988" providerId="LiveId" clId="{95327176-4D68-437C-A4B8-3A7F016E6589}" dt="2020-12-04T21:52:03.527" v="4453" actId="2696"/>
        <pc:sldMkLst>
          <pc:docMk/>
          <pc:sldMk cId="3021162085" sldId="279"/>
        </pc:sldMkLst>
      </pc:sldChg>
      <pc:sldChg chg="delSp modSp new mod">
        <pc:chgData name="James White" userId="0b3e63fb2f205988" providerId="LiveId" clId="{95327176-4D68-437C-A4B8-3A7F016E6589}" dt="2020-12-04T21:51:57.100" v="4452" actId="478"/>
        <pc:sldMkLst>
          <pc:docMk/>
          <pc:sldMk cId="2833290047" sldId="280"/>
        </pc:sldMkLst>
        <pc:spChg chg="mod">
          <ac:chgData name="James White" userId="0b3e63fb2f205988" providerId="LiveId" clId="{95327176-4D68-437C-A4B8-3A7F016E6589}" dt="2020-12-04T21:51:53.144" v="4451" actId="20577"/>
          <ac:spMkLst>
            <pc:docMk/>
            <pc:sldMk cId="2833290047" sldId="280"/>
            <ac:spMk id="2" creationId="{4D4D03A3-0BD7-4845-81B3-1A16D88E4FD7}"/>
          </ac:spMkLst>
        </pc:spChg>
        <pc:spChg chg="del">
          <ac:chgData name="James White" userId="0b3e63fb2f205988" providerId="LiveId" clId="{95327176-4D68-437C-A4B8-3A7F016E6589}" dt="2020-12-04T21:51:57.100" v="4452" actId="478"/>
          <ac:spMkLst>
            <pc:docMk/>
            <pc:sldMk cId="2833290047" sldId="280"/>
            <ac:spMk id="3" creationId="{44EE9EC7-60B0-4D4D-B412-8D0CDE9577D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64E79D-BC4D-4349-83AD-8353D636E2C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7CAD877-67F9-42B3-AE8A-BFB505F139A4}">
      <dgm:prSet/>
      <dgm:spPr/>
      <dgm:t>
        <a:bodyPr/>
        <a:lstStyle/>
        <a:p>
          <a:r>
            <a:rPr lang="en-US" dirty="0"/>
            <a:t>Using the Tweepy package within python and beautiful soup, I was able to get access to a plethora of unstructured data.</a:t>
          </a:r>
        </a:p>
      </dgm:t>
    </dgm:pt>
    <dgm:pt modelId="{5304ED54-B10F-4BFD-98E0-A1B0002F8124}" type="parTrans" cxnId="{D57C6AC5-2FC1-4527-ADBA-2446DC4207EF}">
      <dgm:prSet/>
      <dgm:spPr/>
      <dgm:t>
        <a:bodyPr/>
        <a:lstStyle/>
        <a:p>
          <a:endParaRPr lang="en-US"/>
        </a:p>
      </dgm:t>
    </dgm:pt>
    <dgm:pt modelId="{2C407098-193D-4BEB-8F7B-0F8DD86B6507}" type="sibTrans" cxnId="{D57C6AC5-2FC1-4527-ADBA-2446DC4207EF}">
      <dgm:prSet/>
      <dgm:spPr/>
      <dgm:t>
        <a:bodyPr/>
        <a:lstStyle/>
        <a:p>
          <a:endParaRPr lang="en-US"/>
        </a:p>
      </dgm:t>
    </dgm:pt>
    <dgm:pt modelId="{24C32E41-CB73-4AD1-831B-9CF422AA4A92}">
      <dgm:prSet/>
      <dgm:spPr/>
      <dgm:t>
        <a:bodyPr/>
        <a:lstStyle/>
        <a:p>
          <a:r>
            <a:rPr lang="en-US" dirty="0"/>
            <a:t>From here a number of tokenization and count vectorization strategies were learned and implemented using standard built in functionality of the sklearn package. </a:t>
          </a:r>
        </a:p>
      </dgm:t>
    </dgm:pt>
    <dgm:pt modelId="{59370C48-0BBD-4C6F-B0D8-5BF10CA1D606}" type="parTrans" cxnId="{400124A8-258D-4AC9-A98D-817456931C26}">
      <dgm:prSet/>
      <dgm:spPr/>
      <dgm:t>
        <a:bodyPr/>
        <a:lstStyle/>
        <a:p>
          <a:endParaRPr lang="en-US"/>
        </a:p>
      </dgm:t>
    </dgm:pt>
    <dgm:pt modelId="{5A0D6A96-96CF-4D6A-920D-BF7C9EF1C864}" type="sibTrans" cxnId="{400124A8-258D-4AC9-A98D-817456931C26}">
      <dgm:prSet/>
      <dgm:spPr/>
      <dgm:t>
        <a:bodyPr/>
        <a:lstStyle/>
        <a:p>
          <a:endParaRPr lang="en-US"/>
        </a:p>
      </dgm:t>
    </dgm:pt>
    <dgm:pt modelId="{E6EA5A33-78D2-47B4-96EF-8DC17FE1975D}" type="pres">
      <dgm:prSet presAssocID="{7764E79D-BC4D-4349-83AD-8353D636E2C6}" presName="root" presStyleCnt="0">
        <dgm:presLayoutVars>
          <dgm:dir/>
          <dgm:resizeHandles val="exact"/>
        </dgm:presLayoutVars>
      </dgm:prSet>
      <dgm:spPr/>
    </dgm:pt>
    <dgm:pt modelId="{EEC0DB41-A187-41EE-BF30-37E697E09F7C}" type="pres">
      <dgm:prSet presAssocID="{D7CAD877-67F9-42B3-AE8A-BFB505F139A4}" presName="compNode" presStyleCnt="0"/>
      <dgm:spPr/>
    </dgm:pt>
    <dgm:pt modelId="{55DA1F03-1248-4A7C-A358-9231D04755E5}" type="pres">
      <dgm:prSet presAssocID="{D7CAD877-67F9-42B3-AE8A-BFB505F139A4}" presName="bgRect" presStyleLbl="bgShp" presStyleIdx="0" presStyleCnt="2"/>
      <dgm:spPr/>
    </dgm:pt>
    <dgm:pt modelId="{0796E0C4-1491-4CFB-AA7C-7D51AC7B54A7}" type="pres">
      <dgm:prSet presAssocID="{D7CAD877-67F9-42B3-AE8A-BFB505F139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5659AD2-7B62-4F61-97A0-748D7097F81F}" type="pres">
      <dgm:prSet presAssocID="{D7CAD877-67F9-42B3-AE8A-BFB505F139A4}" presName="spaceRect" presStyleCnt="0"/>
      <dgm:spPr/>
    </dgm:pt>
    <dgm:pt modelId="{AAFD3ABF-3499-456F-AAE7-4A735150DD96}" type="pres">
      <dgm:prSet presAssocID="{D7CAD877-67F9-42B3-AE8A-BFB505F139A4}" presName="parTx" presStyleLbl="revTx" presStyleIdx="0" presStyleCnt="2">
        <dgm:presLayoutVars>
          <dgm:chMax val="0"/>
          <dgm:chPref val="0"/>
        </dgm:presLayoutVars>
      </dgm:prSet>
      <dgm:spPr/>
    </dgm:pt>
    <dgm:pt modelId="{59961AFE-4ADD-4EE0-BE8D-C1D62F4E053B}" type="pres">
      <dgm:prSet presAssocID="{2C407098-193D-4BEB-8F7B-0F8DD86B6507}" presName="sibTrans" presStyleCnt="0"/>
      <dgm:spPr/>
    </dgm:pt>
    <dgm:pt modelId="{F91DB007-9427-4B88-889F-9F928B1DF841}" type="pres">
      <dgm:prSet presAssocID="{24C32E41-CB73-4AD1-831B-9CF422AA4A92}" presName="compNode" presStyleCnt="0"/>
      <dgm:spPr/>
    </dgm:pt>
    <dgm:pt modelId="{94E1592D-0437-4714-A24E-66E0453CA0A8}" type="pres">
      <dgm:prSet presAssocID="{24C32E41-CB73-4AD1-831B-9CF422AA4A92}" presName="bgRect" presStyleLbl="bgShp" presStyleIdx="1" presStyleCnt="2"/>
      <dgm:spPr/>
    </dgm:pt>
    <dgm:pt modelId="{A40B783C-2069-4118-9A4C-9CF920323206}" type="pres">
      <dgm:prSet presAssocID="{24C32E41-CB73-4AD1-831B-9CF422AA4A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2F0F032-56EF-46C8-AA97-75B6C532B007}" type="pres">
      <dgm:prSet presAssocID="{24C32E41-CB73-4AD1-831B-9CF422AA4A92}" presName="spaceRect" presStyleCnt="0"/>
      <dgm:spPr/>
    </dgm:pt>
    <dgm:pt modelId="{180C2558-FF10-4ED0-BFED-B0E0D6AE0A3C}" type="pres">
      <dgm:prSet presAssocID="{24C32E41-CB73-4AD1-831B-9CF422AA4A92}" presName="parTx" presStyleLbl="revTx" presStyleIdx="1" presStyleCnt="2">
        <dgm:presLayoutVars>
          <dgm:chMax val="0"/>
          <dgm:chPref val="0"/>
        </dgm:presLayoutVars>
      </dgm:prSet>
      <dgm:spPr/>
    </dgm:pt>
  </dgm:ptLst>
  <dgm:cxnLst>
    <dgm:cxn modelId="{B944AC50-E49D-4FD6-A2FB-8D9834561567}" type="presOf" srcId="{24C32E41-CB73-4AD1-831B-9CF422AA4A92}" destId="{180C2558-FF10-4ED0-BFED-B0E0D6AE0A3C}" srcOrd="0" destOrd="0" presId="urn:microsoft.com/office/officeart/2018/2/layout/IconVerticalSolidList"/>
    <dgm:cxn modelId="{400124A8-258D-4AC9-A98D-817456931C26}" srcId="{7764E79D-BC4D-4349-83AD-8353D636E2C6}" destId="{24C32E41-CB73-4AD1-831B-9CF422AA4A92}" srcOrd="1" destOrd="0" parTransId="{59370C48-0BBD-4C6F-B0D8-5BF10CA1D606}" sibTransId="{5A0D6A96-96CF-4D6A-920D-BF7C9EF1C864}"/>
    <dgm:cxn modelId="{D57C6AC5-2FC1-4527-ADBA-2446DC4207EF}" srcId="{7764E79D-BC4D-4349-83AD-8353D636E2C6}" destId="{D7CAD877-67F9-42B3-AE8A-BFB505F139A4}" srcOrd="0" destOrd="0" parTransId="{5304ED54-B10F-4BFD-98E0-A1B0002F8124}" sibTransId="{2C407098-193D-4BEB-8F7B-0F8DD86B6507}"/>
    <dgm:cxn modelId="{197C22D3-9FDC-4D70-9A1B-3542BF91DD8D}" type="presOf" srcId="{7764E79D-BC4D-4349-83AD-8353D636E2C6}" destId="{E6EA5A33-78D2-47B4-96EF-8DC17FE1975D}" srcOrd="0" destOrd="0" presId="urn:microsoft.com/office/officeart/2018/2/layout/IconVerticalSolidList"/>
    <dgm:cxn modelId="{EFAA42FF-1508-4CD1-9890-9072FB53F2B9}" type="presOf" srcId="{D7CAD877-67F9-42B3-AE8A-BFB505F139A4}" destId="{AAFD3ABF-3499-456F-AAE7-4A735150DD96}" srcOrd="0" destOrd="0" presId="urn:microsoft.com/office/officeart/2018/2/layout/IconVerticalSolidList"/>
    <dgm:cxn modelId="{6BE85502-990B-4E6D-B7F8-D01B7B4DC0A2}" type="presParOf" srcId="{E6EA5A33-78D2-47B4-96EF-8DC17FE1975D}" destId="{EEC0DB41-A187-41EE-BF30-37E697E09F7C}" srcOrd="0" destOrd="0" presId="urn:microsoft.com/office/officeart/2018/2/layout/IconVerticalSolidList"/>
    <dgm:cxn modelId="{F3E22C36-E8FD-4F18-8E8F-C15F5A851293}" type="presParOf" srcId="{EEC0DB41-A187-41EE-BF30-37E697E09F7C}" destId="{55DA1F03-1248-4A7C-A358-9231D04755E5}" srcOrd="0" destOrd="0" presId="urn:microsoft.com/office/officeart/2018/2/layout/IconVerticalSolidList"/>
    <dgm:cxn modelId="{0BBEED71-51AA-4A33-87BB-9F09732B826A}" type="presParOf" srcId="{EEC0DB41-A187-41EE-BF30-37E697E09F7C}" destId="{0796E0C4-1491-4CFB-AA7C-7D51AC7B54A7}" srcOrd="1" destOrd="0" presId="urn:microsoft.com/office/officeart/2018/2/layout/IconVerticalSolidList"/>
    <dgm:cxn modelId="{C222AC84-DBC3-4D12-B785-7AD394D69348}" type="presParOf" srcId="{EEC0DB41-A187-41EE-BF30-37E697E09F7C}" destId="{C5659AD2-7B62-4F61-97A0-748D7097F81F}" srcOrd="2" destOrd="0" presId="urn:microsoft.com/office/officeart/2018/2/layout/IconVerticalSolidList"/>
    <dgm:cxn modelId="{005F0614-6DBA-414A-A6F0-5460993E8837}" type="presParOf" srcId="{EEC0DB41-A187-41EE-BF30-37E697E09F7C}" destId="{AAFD3ABF-3499-456F-AAE7-4A735150DD96}" srcOrd="3" destOrd="0" presId="urn:microsoft.com/office/officeart/2018/2/layout/IconVerticalSolidList"/>
    <dgm:cxn modelId="{FBAE4DD9-F7FF-4EFB-90A2-AD1A0B0C7663}" type="presParOf" srcId="{E6EA5A33-78D2-47B4-96EF-8DC17FE1975D}" destId="{59961AFE-4ADD-4EE0-BE8D-C1D62F4E053B}" srcOrd="1" destOrd="0" presId="urn:microsoft.com/office/officeart/2018/2/layout/IconVerticalSolidList"/>
    <dgm:cxn modelId="{FAD902E8-7920-4D12-92A3-EFD1B5A9F3F0}" type="presParOf" srcId="{E6EA5A33-78D2-47B4-96EF-8DC17FE1975D}" destId="{F91DB007-9427-4B88-889F-9F928B1DF841}" srcOrd="2" destOrd="0" presId="urn:microsoft.com/office/officeart/2018/2/layout/IconVerticalSolidList"/>
    <dgm:cxn modelId="{AA613161-CAE5-43AD-A540-F28B4616A5D9}" type="presParOf" srcId="{F91DB007-9427-4B88-889F-9F928B1DF841}" destId="{94E1592D-0437-4714-A24E-66E0453CA0A8}" srcOrd="0" destOrd="0" presId="urn:microsoft.com/office/officeart/2018/2/layout/IconVerticalSolidList"/>
    <dgm:cxn modelId="{96B91ACD-4315-4D09-8F90-81AF76A40BD3}" type="presParOf" srcId="{F91DB007-9427-4B88-889F-9F928B1DF841}" destId="{A40B783C-2069-4118-9A4C-9CF920323206}" srcOrd="1" destOrd="0" presId="urn:microsoft.com/office/officeart/2018/2/layout/IconVerticalSolidList"/>
    <dgm:cxn modelId="{E513ECE8-B73D-49A7-A663-40E957F34F31}" type="presParOf" srcId="{F91DB007-9427-4B88-889F-9F928B1DF841}" destId="{02F0F032-56EF-46C8-AA97-75B6C532B007}" srcOrd="2" destOrd="0" presId="urn:microsoft.com/office/officeart/2018/2/layout/IconVerticalSolidList"/>
    <dgm:cxn modelId="{CFA8AEB5-F7FD-456F-AD48-B8478623253D}" type="presParOf" srcId="{F91DB007-9427-4B88-889F-9F928B1DF841}" destId="{180C2558-FF10-4ED0-BFED-B0E0D6AE0A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A1F03-1248-4A7C-A358-9231D04755E5}">
      <dsp:nvSpPr>
        <dsp:cNvPr id="0" name=""/>
        <dsp:cNvSpPr/>
      </dsp:nvSpPr>
      <dsp:spPr>
        <a:xfrm>
          <a:off x="0" y="866774"/>
          <a:ext cx="6858000" cy="16002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96E0C4-1491-4CFB-AA7C-7D51AC7B54A7}">
      <dsp:nvSpPr>
        <dsp:cNvPr id="0" name=""/>
        <dsp:cNvSpPr/>
      </dsp:nvSpPr>
      <dsp:spPr>
        <a:xfrm>
          <a:off x="484060" y="1226819"/>
          <a:ext cx="880110" cy="8801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FD3ABF-3499-456F-AAE7-4A735150DD96}">
      <dsp:nvSpPr>
        <dsp:cNvPr id="0" name=""/>
        <dsp:cNvSpPr/>
      </dsp:nvSpPr>
      <dsp:spPr>
        <a:xfrm>
          <a:off x="1848231" y="866774"/>
          <a:ext cx="5009769" cy="160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5" tIns="169355" rIns="169355" bIns="169355" numCol="1" spcCol="1270" anchor="ctr" anchorCtr="0">
          <a:noAutofit/>
        </a:bodyPr>
        <a:lstStyle/>
        <a:p>
          <a:pPr marL="0" lvl="0" indent="0" algn="l" defTabSz="800100">
            <a:lnSpc>
              <a:spcPct val="90000"/>
            </a:lnSpc>
            <a:spcBef>
              <a:spcPct val="0"/>
            </a:spcBef>
            <a:spcAft>
              <a:spcPct val="35000"/>
            </a:spcAft>
            <a:buNone/>
          </a:pPr>
          <a:r>
            <a:rPr lang="en-US" sz="1800" kern="1200" dirty="0"/>
            <a:t>Using the Tweepy package within python and beautiful soup, I was able to get access to a plethora of unstructured data.</a:t>
          </a:r>
        </a:p>
      </dsp:txBody>
      <dsp:txXfrm>
        <a:off x="1848231" y="866774"/>
        <a:ext cx="5009769" cy="1600200"/>
      </dsp:txXfrm>
    </dsp:sp>
    <dsp:sp modelId="{94E1592D-0437-4714-A24E-66E0453CA0A8}">
      <dsp:nvSpPr>
        <dsp:cNvPr id="0" name=""/>
        <dsp:cNvSpPr/>
      </dsp:nvSpPr>
      <dsp:spPr>
        <a:xfrm>
          <a:off x="0" y="2867024"/>
          <a:ext cx="6858000" cy="16002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B783C-2069-4118-9A4C-9CF920323206}">
      <dsp:nvSpPr>
        <dsp:cNvPr id="0" name=""/>
        <dsp:cNvSpPr/>
      </dsp:nvSpPr>
      <dsp:spPr>
        <a:xfrm>
          <a:off x="484060" y="3227069"/>
          <a:ext cx="880110" cy="8801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0C2558-FF10-4ED0-BFED-B0E0D6AE0A3C}">
      <dsp:nvSpPr>
        <dsp:cNvPr id="0" name=""/>
        <dsp:cNvSpPr/>
      </dsp:nvSpPr>
      <dsp:spPr>
        <a:xfrm>
          <a:off x="1848231" y="2867024"/>
          <a:ext cx="5009769" cy="160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5" tIns="169355" rIns="169355" bIns="169355" numCol="1" spcCol="1270" anchor="ctr" anchorCtr="0">
          <a:noAutofit/>
        </a:bodyPr>
        <a:lstStyle/>
        <a:p>
          <a:pPr marL="0" lvl="0" indent="0" algn="l" defTabSz="800100">
            <a:lnSpc>
              <a:spcPct val="90000"/>
            </a:lnSpc>
            <a:spcBef>
              <a:spcPct val="0"/>
            </a:spcBef>
            <a:spcAft>
              <a:spcPct val="35000"/>
            </a:spcAft>
            <a:buNone/>
          </a:pPr>
          <a:r>
            <a:rPr lang="en-US" sz="1800" kern="1200" dirty="0"/>
            <a:t>From here a number of tokenization and count vectorization strategies were learned and implemented using standard built in functionality of the sklearn package. </a:t>
          </a:r>
        </a:p>
      </dsp:txBody>
      <dsp:txXfrm>
        <a:off x="1848231" y="2867024"/>
        <a:ext cx="5009769" cy="16002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2EA88-BDFA-4B2E-A49E-B96C952F6A65}" type="datetimeFigureOut">
              <a:rPr lang="en-US" smtClean="0"/>
              <a:t>12/3/2020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7CF7E-749E-4058-A6F0-02BC4713FDEA}" type="slidenum">
              <a:rPr lang="en-US" smtClean="0"/>
              <a:t>‹#›</a:t>
            </a:fld>
            <a:endParaRPr lang="en-US" dirty="0"/>
          </a:p>
        </p:txBody>
      </p:sp>
    </p:spTree>
    <p:extLst>
      <p:ext uri="{BB962C8B-B14F-4D97-AF65-F5344CB8AC3E}">
        <p14:creationId xmlns:p14="http://schemas.microsoft.com/office/powerpoint/2010/main" val="2835547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ndywhite7234/Syracuse_Work/blob/Real_world_impact/We_Work_Commentary.PDF"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github.com/andywhite7234/Syracuse_Work/blob/Real_world_impact/Fire_prone.R" TargetMode="External"/><Relationship Id="rId4" Type="http://schemas.openxmlformats.org/officeDocument/2006/relationships/hyperlink" Target="https://github.com/andywhite7234/Syracuse_Work/blob/Real_world_impact/Maps.R"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andywhite7234/Syracuse_Work/blob/ML_Algos_in_R/HW_6.R"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github.com/andywhite7234/Syracuse_Work/blob/ML_Algos_in_R/Andy_White_HW06.doc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7CF7E-749E-4058-A6F0-02BC4713FDEA}" type="slidenum">
              <a:rPr lang="en-US" smtClean="0"/>
              <a:t>4</a:t>
            </a:fld>
            <a:endParaRPr lang="en-US" dirty="0"/>
          </a:p>
        </p:txBody>
      </p:sp>
    </p:spTree>
    <p:extLst>
      <p:ext uri="{BB962C8B-B14F-4D97-AF65-F5344CB8AC3E}">
        <p14:creationId xmlns:p14="http://schemas.microsoft.com/office/powerpoint/2010/main" val="45497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0000"/>
              </a:lnSpc>
              <a:spcBef>
                <a:spcPts val="6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article can be viewed here: </a:t>
            </a:r>
            <a:r>
              <a:rPr lang="en-US" sz="1800" u="sng" dirty="0">
                <a:solidFill>
                  <a:srgbClr val="5A1E34"/>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https://github.com/andywhite7234/Syracuse_Work/blob/Real_world_impact/We_Work_Commentary.PDF</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0000"/>
              </a:lnSpc>
              <a:spcBef>
                <a:spcPts val="6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 create the maps with the following code: </a:t>
            </a:r>
          </a:p>
          <a:p>
            <a:pPr marL="0" marR="0">
              <a:lnSpc>
                <a:spcPct val="110000"/>
              </a:lnSpc>
              <a:spcBef>
                <a:spcPts val="600"/>
              </a:spcBef>
              <a:spcAft>
                <a:spcPts val="0"/>
              </a:spcAft>
            </a:pPr>
            <a:r>
              <a:rPr lang="en-US" sz="1800" u="sng" dirty="0">
                <a:solidFill>
                  <a:srgbClr val="5A1E34"/>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https://github.com/andywhite7234/Syracuse_Work/blob/Real_world_impact/Maps.R</a:t>
            </a:r>
            <a:endParaRPr lang="en-US" sz="1800" u="sng" dirty="0">
              <a:solidFill>
                <a:srgbClr val="5A1E3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10000"/>
              </a:lnSpc>
              <a:spcBef>
                <a:spcPts val="600"/>
              </a:spcBef>
              <a:spcAft>
                <a:spcPts val="0"/>
              </a:spcAft>
              <a:buClrTx/>
              <a:buSzTx/>
              <a:buFontTx/>
              <a:buNone/>
              <a:tabLst/>
              <a:defRPr/>
            </a:pPr>
            <a:r>
              <a:rPr lang="en-US" sz="1800" u="sng" dirty="0">
                <a:solidFill>
                  <a:srgbClr val="5A1E34"/>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https://github.com/andywhite7234/Syracuse_Work/blob/Real_world_impact/Fire_prone.R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0000"/>
              </a:lnSpc>
              <a:spcBef>
                <a:spcPts val="60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A27CF7E-749E-4058-A6F0-02BC4713FDEA}" type="slidenum">
              <a:rPr lang="en-US" smtClean="0"/>
              <a:t>6</a:t>
            </a:fld>
            <a:endParaRPr lang="en-US" dirty="0"/>
          </a:p>
        </p:txBody>
      </p:sp>
    </p:spTree>
    <p:extLst>
      <p:ext uri="{BB962C8B-B14F-4D97-AF65-F5344CB8AC3E}">
        <p14:creationId xmlns:p14="http://schemas.microsoft.com/office/powerpoint/2010/main" val="2595477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0000"/>
              </a:lnSpc>
              <a:spcBef>
                <a:spcPts val="6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Code: </a:t>
            </a:r>
            <a:r>
              <a:rPr lang="en-US" sz="1800" u="sng" dirty="0">
                <a:solidFill>
                  <a:srgbClr val="5A1E34"/>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https://github.com/andywhite7234/Syracuse_Work/blob/ML_Algos_in_R/HW_6.R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0000"/>
              </a:lnSpc>
              <a:spcBef>
                <a:spcPts val="6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Write-up: </a:t>
            </a:r>
            <a:r>
              <a:rPr lang="en-US" sz="1800" u="sng" dirty="0">
                <a:solidFill>
                  <a:srgbClr val="5A1E34"/>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https://github.com/andywhite7234/Syracuse_Work/blob/ML_Algos_in_R/Andy_White_HW06.docx</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A27CF7E-749E-4058-A6F0-02BC4713FDEA}" type="slidenum">
              <a:rPr lang="en-US" smtClean="0"/>
              <a:t>8</a:t>
            </a:fld>
            <a:endParaRPr lang="en-US" dirty="0"/>
          </a:p>
        </p:txBody>
      </p:sp>
    </p:spTree>
    <p:extLst>
      <p:ext uri="{BB962C8B-B14F-4D97-AF65-F5344CB8AC3E}">
        <p14:creationId xmlns:p14="http://schemas.microsoft.com/office/powerpoint/2010/main" val="400932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gif"/><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Discovering Data Science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Andy White</a:t>
            </a:r>
          </a:p>
          <a:p>
            <a:pPr>
              <a:spcAft>
                <a:spcPts val="600"/>
              </a:spcAft>
            </a:pPr>
            <a:r>
              <a:rPr lang="en-US" dirty="0">
                <a:solidFill>
                  <a:schemeClr val="tx1"/>
                </a:solidFill>
              </a:rPr>
              <a:t>SUID: 598554401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7455-42BF-4DEC-B5F1-4F3F3E32E906}"/>
              </a:ext>
            </a:extLst>
          </p:cNvPr>
          <p:cNvSpPr>
            <a:spLocks noGrp="1"/>
          </p:cNvSpPr>
          <p:nvPr>
            <p:ph type="title"/>
          </p:nvPr>
        </p:nvSpPr>
        <p:spPr/>
        <p:txBody>
          <a:bodyPr/>
          <a:lstStyle/>
          <a:p>
            <a:r>
              <a:rPr lang="en-US" dirty="0"/>
              <a:t>Using Twitter Data to Predict an Election </a:t>
            </a:r>
          </a:p>
        </p:txBody>
      </p:sp>
      <p:sp>
        <p:nvSpPr>
          <p:cNvPr id="4" name="Content Placeholder 3">
            <a:extLst>
              <a:ext uri="{FF2B5EF4-FFF2-40B4-BE49-F238E27FC236}">
                <a16:creationId xmlns:a16="http://schemas.microsoft.com/office/drawing/2014/main" id="{B9CC0AFB-E991-4B46-A0A4-346B83913C73}"/>
              </a:ext>
            </a:extLst>
          </p:cNvPr>
          <p:cNvSpPr>
            <a:spLocks noGrp="1"/>
          </p:cNvSpPr>
          <p:nvPr>
            <p:ph sz="half" idx="2"/>
          </p:nvPr>
        </p:nvSpPr>
        <p:spPr>
          <a:xfrm>
            <a:off x="1069848" y="2074334"/>
            <a:ext cx="4663440" cy="3881963"/>
          </a:xfrm>
        </p:spPr>
        <p:txBody>
          <a:bodyPr/>
          <a:lstStyle/>
          <a:p>
            <a:r>
              <a:rPr lang="en-US" dirty="0"/>
              <a:t>Using Naïve Bayes in the sklearn package, the idea was to classify as many tweets by President Biden to see if there were any similarities in word usage between Hillary Clinton in 2016, President Obama in 2012, Bernie Sanders in the 2016 Democratic Primary, and President Trump in the 2016 election. </a:t>
            </a:r>
          </a:p>
          <a:p>
            <a:r>
              <a:rPr lang="en-US" dirty="0"/>
              <a:t>Surprisingly, most of Biden’s tweets classified </a:t>
            </a:r>
          </a:p>
        </p:txBody>
      </p:sp>
      <p:pic>
        <p:nvPicPr>
          <p:cNvPr id="8" name="Content Placeholder 7">
            <a:extLst>
              <a:ext uri="{FF2B5EF4-FFF2-40B4-BE49-F238E27FC236}">
                <a16:creationId xmlns:a16="http://schemas.microsoft.com/office/drawing/2014/main" id="{4709673E-7B5A-4303-BC67-012EC3DCF358}"/>
              </a:ext>
            </a:extLst>
          </p:cNvPr>
          <p:cNvPicPr>
            <a:picLocks noGrp="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537010" y="2954933"/>
            <a:ext cx="4505954" cy="2838846"/>
          </a:xfrm>
          <a:prstGeom prst="rect">
            <a:avLst/>
          </a:prstGeom>
          <a:noFill/>
          <a:ln>
            <a:noFill/>
          </a:ln>
        </p:spPr>
      </p:pic>
    </p:spTree>
    <p:extLst>
      <p:ext uri="{BB962C8B-B14F-4D97-AF65-F5344CB8AC3E}">
        <p14:creationId xmlns:p14="http://schemas.microsoft.com/office/powerpoint/2010/main" val="53386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55C517-E0E0-48C0-9565-31D6FAE5F6A8}"/>
              </a:ext>
            </a:extLst>
          </p:cNvPr>
          <p:cNvSpPr>
            <a:spLocks noGrp="1"/>
          </p:cNvSpPr>
          <p:nvPr>
            <p:ph type="title"/>
          </p:nvPr>
        </p:nvSpPr>
        <p:spPr/>
        <p:txBody>
          <a:bodyPr/>
          <a:lstStyle/>
          <a:p>
            <a:r>
              <a:rPr lang="en-US" dirty="0"/>
              <a:t>Clustering of Biden’s Tweets</a:t>
            </a:r>
          </a:p>
        </p:txBody>
      </p:sp>
      <p:pic>
        <p:nvPicPr>
          <p:cNvPr id="18" name="Content Placeholder 17">
            <a:extLst>
              <a:ext uri="{FF2B5EF4-FFF2-40B4-BE49-F238E27FC236}">
                <a16:creationId xmlns:a16="http://schemas.microsoft.com/office/drawing/2014/main" id="{58340892-EB4E-4085-B053-B10766507062}"/>
              </a:ext>
            </a:extLst>
          </p:cNvPr>
          <p:cNvPicPr>
            <a:picLocks noGrp="1"/>
          </p:cNvPicPr>
          <p:nvPr>
            <p:ph idx="1"/>
          </p:nvPr>
        </p:nvPicPr>
        <p:blipFill>
          <a:blip r:embed="rId2"/>
          <a:stretch>
            <a:fillRect/>
          </a:stretch>
        </p:blipFill>
        <p:spPr>
          <a:xfrm>
            <a:off x="1066800" y="2014194"/>
            <a:ext cx="10058400" cy="976026"/>
          </a:xfrm>
          <a:prstGeom prst="rect">
            <a:avLst/>
          </a:prstGeom>
        </p:spPr>
      </p:pic>
      <p:sp>
        <p:nvSpPr>
          <p:cNvPr id="19" name="Rectangle 18">
            <a:extLst>
              <a:ext uri="{FF2B5EF4-FFF2-40B4-BE49-F238E27FC236}">
                <a16:creationId xmlns:a16="http://schemas.microsoft.com/office/drawing/2014/main" id="{79C67692-B522-4062-90E9-BA80EBA0DFB8}"/>
              </a:ext>
            </a:extLst>
          </p:cNvPr>
          <p:cNvSpPr/>
          <p:nvPr/>
        </p:nvSpPr>
        <p:spPr>
          <a:xfrm>
            <a:off x="3404681" y="2256461"/>
            <a:ext cx="447471" cy="72296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0" name="Rectangle 19">
            <a:extLst>
              <a:ext uri="{FF2B5EF4-FFF2-40B4-BE49-F238E27FC236}">
                <a16:creationId xmlns:a16="http://schemas.microsoft.com/office/drawing/2014/main" id="{B10CDC09-65DE-45BC-9C27-9D981560FA7E}"/>
              </a:ext>
            </a:extLst>
          </p:cNvPr>
          <p:cNvSpPr/>
          <p:nvPr/>
        </p:nvSpPr>
        <p:spPr>
          <a:xfrm>
            <a:off x="4785360" y="2267256"/>
            <a:ext cx="876138" cy="7229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1" name="Rectangle 20">
            <a:extLst>
              <a:ext uri="{FF2B5EF4-FFF2-40B4-BE49-F238E27FC236}">
                <a16:creationId xmlns:a16="http://schemas.microsoft.com/office/drawing/2014/main" id="{771D9E2B-7EFF-436D-8281-24819EC7CCB9}"/>
              </a:ext>
            </a:extLst>
          </p:cNvPr>
          <p:cNvSpPr/>
          <p:nvPr/>
        </p:nvSpPr>
        <p:spPr>
          <a:xfrm>
            <a:off x="9000227" y="2274559"/>
            <a:ext cx="2124973" cy="70486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pic>
        <p:nvPicPr>
          <p:cNvPr id="22" name="Picture 21">
            <a:extLst>
              <a:ext uri="{FF2B5EF4-FFF2-40B4-BE49-F238E27FC236}">
                <a16:creationId xmlns:a16="http://schemas.microsoft.com/office/drawing/2014/main" id="{E9D97919-2FC4-40FF-84E3-FFF89B4866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38677" y="3216017"/>
            <a:ext cx="1764599" cy="2424291"/>
          </a:xfrm>
          <a:prstGeom prst="rect">
            <a:avLst/>
          </a:prstGeom>
          <a:noFill/>
          <a:ln>
            <a:noFill/>
          </a:ln>
        </p:spPr>
      </p:pic>
      <p:pic>
        <p:nvPicPr>
          <p:cNvPr id="23" name="Picture 22">
            <a:extLst>
              <a:ext uri="{FF2B5EF4-FFF2-40B4-BE49-F238E27FC236}">
                <a16:creationId xmlns:a16="http://schemas.microsoft.com/office/drawing/2014/main" id="{961031AB-60E9-4EB5-AD96-7C2FC5AF57D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52152" y="3379848"/>
            <a:ext cx="2790476" cy="2260460"/>
          </a:xfrm>
          <a:prstGeom prst="rect">
            <a:avLst/>
          </a:prstGeom>
          <a:noFill/>
          <a:ln>
            <a:noFill/>
          </a:ln>
        </p:spPr>
      </p:pic>
      <p:pic>
        <p:nvPicPr>
          <p:cNvPr id="24" name="Picture 23">
            <a:extLst>
              <a:ext uri="{FF2B5EF4-FFF2-40B4-BE49-F238E27FC236}">
                <a16:creationId xmlns:a16="http://schemas.microsoft.com/office/drawing/2014/main" id="{8C0DA761-D257-45AE-B359-91699D613BD7}"/>
              </a:ext>
            </a:extLst>
          </p:cNvPr>
          <p:cNvPicPr/>
          <p:nvPr/>
        </p:nvPicPr>
        <p:blipFill>
          <a:blip r:embed="rId5">
            <a:extLst>
              <a:ext uri="{28A0092B-C50C-407E-A947-70E740481C1C}">
                <a14:useLocalDpi xmlns:a14="http://schemas.microsoft.com/office/drawing/2010/main" val="0"/>
              </a:ext>
            </a:extLst>
          </a:blip>
          <a:stretch>
            <a:fillRect/>
          </a:stretch>
        </p:blipFill>
        <p:spPr>
          <a:xfrm>
            <a:off x="7306147" y="3465573"/>
            <a:ext cx="4300396" cy="2174735"/>
          </a:xfrm>
          <a:prstGeom prst="rect">
            <a:avLst/>
          </a:prstGeom>
        </p:spPr>
      </p:pic>
      <p:cxnSp>
        <p:nvCxnSpPr>
          <p:cNvPr id="12" name="Straight Arrow Connector 11">
            <a:extLst>
              <a:ext uri="{FF2B5EF4-FFF2-40B4-BE49-F238E27FC236}">
                <a16:creationId xmlns:a16="http://schemas.microsoft.com/office/drawing/2014/main" id="{0C4E5230-CF1B-444C-868A-E8376657E54E}"/>
              </a:ext>
            </a:extLst>
          </p:cNvPr>
          <p:cNvCxnSpPr>
            <a:cxnSpLocks/>
            <a:endCxn id="22" idx="0"/>
          </p:cNvCxnSpPr>
          <p:nvPr/>
        </p:nvCxnSpPr>
        <p:spPr>
          <a:xfrm flipH="1">
            <a:off x="2520977" y="2889115"/>
            <a:ext cx="1107440" cy="326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A64AFA-377F-46FB-82A8-5129E2565B83}"/>
              </a:ext>
            </a:extLst>
          </p:cNvPr>
          <p:cNvCxnSpPr>
            <a:cxnSpLocks/>
            <a:stCxn id="20" idx="2"/>
            <a:endCxn id="23" idx="0"/>
          </p:cNvCxnSpPr>
          <p:nvPr/>
        </p:nvCxnSpPr>
        <p:spPr>
          <a:xfrm>
            <a:off x="5223429" y="2990219"/>
            <a:ext cx="23961" cy="3896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D22E79-14D7-4399-932A-F99E814690DF}"/>
              </a:ext>
            </a:extLst>
          </p:cNvPr>
          <p:cNvCxnSpPr>
            <a:cxnSpLocks/>
            <a:stCxn id="21" idx="2"/>
            <a:endCxn id="24" idx="0"/>
          </p:cNvCxnSpPr>
          <p:nvPr/>
        </p:nvCxnSpPr>
        <p:spPr>
          <a:xfrm flipH="1">
            <a:off x="9456345" y="2979424"/>
            <a:ext cx="606369" cy="48614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81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iagram, text, letter&#10;&#10;Description automatically generated">
            <a:extLst>
              <a:ext uri="{FF2B5EF4-FFF2-40B4-BE49-F238E27FC236}">
                <a16:creationId xmlns:a16="http://schemas.microsoft.com/office/drawing/2014/main" id="{3AAC23E0-BAED-458A-A52F-72EFA0087884}"/>
              </a:ext>
            </a:extLst>
          </p:cNvPr>
          <p:cNvPicPr>
            <a:picLocks noGrp="1" noChangeAspect="1"/>
          </p:cNvPicPr>
          <p:nvPr>
            <p:ph type="pic" idx="1"/>
          </p:nvPr>
        </p:nvPicPr>
        <p:blipFill>
          <a:blip r:embed="rId2"/>
          <a:srcRect l="16082" r="16082"/>
          <a:stretch>
            <a:fillRect/>
          </a:stretch>
        </p:blipFill>
        <p:spPr>
          <a:xfrm>
            <a:off x="228600" y="238125"/>
            <a:ext cx="7696200" cy="6381750"/>
          </a:xfrm>
        </p:spPr>
      </p:pic>
      <p:sp>
        <p:nvSpPr>
          <p:cNvPr id="2" name="Title 1">
            <a:extLst>
              <a:ext uri="{FF2B5EF4-FFF2-40B4-BE49-F238E27FC236}">
                <a16:creationId xmlns:a16="http://schemas.microsoft.com/office/drawing/2014/main" id="{54CDBA14-3546-49B8-93FA-CD27EB288422}"/>
              </a:ext>
            </a:extLst>
          </p:cNvPr>
          <p:cNvSpPr>
            <a:spLocks noGrp="1"/>
          </p:cNvSpPr>
          <p:nvPr>
            <p:ph type="title"/>
          </p:nvPr>
        </p:nvSpPr>
        <p:spPr>
          <a:xfrm>
            <a:off x="8477250" y="603504"/>
            <a:ext cx="3144774" cy="1645920"/>
          </a:xfrm>
        </p:spPr>
        <p:txBody>
          <a:bodyPr anchor="b">
            <a:normAutofit/>
          </a:bodyPr>
          <a:lstStyle/>
          <a:p>
            <a:pPr>
              <a:lnSpc>
                <a:spcPct val="90000"/>
              </a:lnSpc>
            </a:pPr>
            <a:r>
              <a:rPr lang="en-US" sz="2700" dirty="0"/>
              <a:t>Using a Class Project to Build Something Bigger</a:t>
            </a:r>
          </a:p>
        </p:txBody>
      </p:sp>
      <p:sp>
        <p:nvSpPr>
          <p:cNvPr id="3" name="Content Placeholder 2">
            <a:extLst>
              <a:ext uri="{FF2B5EF4-FFF2-40B4-BE49-F238E27FC236}">
                <a16:creationId xmlns:a16="http://schemas.microsoft.com/office/drawing/2014/main" id="{EEAAA33B-77A8-4672-A58C-83C9095BE7ED}"/>
              </a:ext>
            </a:extLst>
          </p:cNvPr>
          <p:cNvSpPr>
            <a:spLocks noGrp="1"/>
          </p:cNvSpPr>
          <p:nvPr>
            <p:ph type="body" sz="half" idx="2"/>
          </p:nvPr>
        </p:nvSpPr>
        <p:spPr>
          <a:xfrm>
            <a:off x="8477250" y="2386584"/>
            <a:ext cx="3144774" cy="3511296"/>
          </a:xfrm>
        </p:spPr>
        <p:txBody>
          <a:bodyPr>
            <a:normAutofit/>
          </a:bodyPr>
          <a:lstStyle/>
          <a:p>
            <a:r>
              <a:rPr lang="en-US" dirty="0"/>
              <a:t>After the conclusion of the Text Mining course, I new it was time to build a strategy to put myself ahead in my career. All the pieces were in place, I just needed to build. Enter IST 654, the Natural Language Processing Course. </a:t>
            </a:r>
          </a:p>
        </p:txBody>
      </p:sp>
    </p:spTree>
    <p:extLst>
      <p:ext uri="{BB962C8B-B14F-4D97-AF65-F5344CB8AC3E}">
        <p14:creationId xmlns:p14="http://schemas.microsoft.com/office/powerpoint/2010/main" val="340836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41CDE1-F776-4FC0-A1AB-E1E17C676688}"/>
              </a:ext>
            </a:extLst>
          </p:cNvPr>
          <p:cNvSpPr>
            <a:spLocks noGrp="1"/>
          </p:cNvSpPr>
          <p:nvPr>
            <p:ph type="body" idx="1"/>
          </p:nvPr>
        </p:nvSpPr>
        <p:spPr>
          <a:xfrm>
            <a:off x="1069848" y="770828"/>
            <a:ext cx="4663440" cy="640080"/>
          </a:xfrm>
        </p:spPr>
        <p:txBody>
          <a:bodyPr/>
          <a:lstStyle/>
          <a:p>
            <a:r>
              <a:rPr lang="en-US" dirty="0"/>
              <a:t>Goal 1:</a:t>
            </a:r>
          </a:p>
        </p:txBody>
      </p:sp>
      <p:sp>
        <p:nvSpPr>
          <p:cNvPr id="4" name="Content Placeholder 3">
            <a:extLst>
              <a:ext uri="{FF2B5EF4-FFF2-40B4-BE49-F238E27FC236}">
                <a16:creationId xmlns:a16="http://schemas.microsoft.com/office/drawing/2014/main" id="{63E305F1-5A96-485F-AC09-38192D176EC2}"/>
              </a:ext>
            </a:extLst>
          </p:cNvPr>
          <p:cNvSpPr>
            <a:spLocks noGrp="1"/>
          </p:cNvSpPr>
          <p:nvPr>
            <p:ph sz="half" idx="2"/>
          </p:nvPr>
        </p:nvSpPr>
        <p:spPr>
          <a:xfrm>
            <a:off x="1069848" y="1421954"/>
            <a:ext cx="4663440" cy="1690898"/>
          </a:xfrm>
        </p:spPr>
        <p:txBody>
          <a:bodyPr/>
          <a:lstStyle/>
          <a:p>
            <a:r>
              <a:rPr lang="en-US" dirty="0"/>
              <a:t>Use sentiment analysis to help structured finance look at market risk in a timely manner. </a:t>
            </a:r>
          </a:p>
        </p:txBody>
      </p:sp>
      <p:sp>
        <p:nvSpPr>
          <p:cNvPr id="5" name="Text Placeholder 4">
            <a:extLst>
              <a:ext uri="{FF2B5EF4-FFF2-40B4-BE49-F238E27FC236}">
                <a16:creationId xmlns:a16="http://schemas.microsoft.com/office/drawing/2014/main" id="{121AE9F7-3465-460A-B452-5791186F42A1}"/>
              </a:ext>
            </a:extLst>
          </p:cNvPr>
          <p:cNvSpPr>
            <a:spLocks noGrp="1"/>
          </p:cNvSpPr>
          <p:nvPr>
            <p:ph type="body" sz="quarter" idx="3"/>
          </p:nvPr>
        </p:nvSpPr>
        <p:spPr>
          <a:xfrm>
            <a:off x="6380891" y="770828"/>
            <a:ext cx="4663440" cy="640080"/>
          </a:xfrm>
        </p:spPr>
        <p:txBody>
          <a:bodyPr/>
          <a:lstStyle/>
          <a:p>
            <a:r>
              <a:rPr lang="en-US" dirty="0"/>
              <a:t>Goal 2: </a:t>
            </a:r>
          </a:p>
        </p:txBody>
      </p:sp>
      <p:sp>
        <p:nvSpPr>
          <p:cNvPr id="6" name="Content Placeholder 5">
            <a:extLst>
              <a:ext uri="{FF2B5EF4-FFF2-40B4-BE49-F238E27FC236}">
                <a16:creationId xmlns:a16="http://schemas.microsoft.com/office/drawing/2014/main" id="{E91328B0-4F31-4B03-BF63-EE9E7A0F9C48}"/>
              </a:ext>
            </a:extLst>
          </p:cNvPr>
          <p:cNvSpPr>
            <a:spLocks noGrp="1"/>
          </p:cNvSpPr>
          <p:nvPr>
            <p:ph sz="quarter" idx="4"/>
          </p:nvPr>
        </p:nvSpPr>
        <p:spPr>
          <a:xfrm>
            <a:off x="6380891" y="1421270"/>
            <a:ext cx="4663440" cy="1690898"/>
          </a:xfrm>
        </p:spPr>
        <p:txBody>
          <a:bodyPr/>
          <a:lstStyle/>
          <a:p>
            <a:r>
              <a:rPr lang="en-US" dirty="0"/>
              <a:t>Use learnings from both Text Mining and NLP courses to build a solution the market has yet to see. </a:t>
            </a:r>
          </a:p>
        </p:txBody>
      </p:sp>
      <p:pic>
        <p:nvPicPr>
          <p:cNvPr id="8" name="Graphic 7" descr="Checkmark with solid fill">
            <a:extLst>
              <a:ext uri="{FF2B5EF4-FFF2-40B4-BE49-F238E27FC236}">
                <a16:creationId xmlns:a16="http://schemas.microsoft.com/office/drawing/2014/main" id="{D3CA3CA7-37C0-45AD-B983-4C0633987F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8888" y="496508"/>
            <a:ext cx="914400" cy="914400"/>
          </a:xfrm>
          <a:prstGeom prst="rect">
            <a:avLst/>
          </a:prstGeom>
        </p:spPr>
      </p:pic>
      <p:pic>
        <p:nvPicPr>
          <p:cNvPr id="9" name="Graphic 8" descr="Checkmark with solid fill">
            <a:extLst>
              <a:ext uri="{FF2B5EF4-FFF2-40B4-BE49-F238E27FC236}">
                <a16:creationId xmlns:a16="http://schemas.microsoft.com/office/drawing/2014/main" id="{09445F58-9618-443A-B534-D8D8A6890A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5393" y="506869"/>
            <a:ext cx="914400" cy="914400"/>
          </a:xfrm>
          <a:prstGeom prst="rect">
            <a:avLst/>
          </a:prstGeom>
        </p:spPr>
      </p:pic>
      <p:sp>
        <p:nvSpPr>
          <p:cNvPr id="12" name="Text Placeholder 2">
            <a:extLst>
              <a:ext uri="{FF2B5EF4-FFF2-40B4-BE49-F238E27FC236}">
                <a16:creationId xmlns:a16="http://schemas.microsoft.com/office/drawing/2014/main" id="{FBEFB559-23C3-484B-A298-A4B64072F10B}"/>
              </a:ext>
            </a:extLst>
          </p:cNvPr>
          <p:cNvSpPr txBox="1">
            <a:spLocks/>
          </p:cNvSpPr>
          <p:nvPr/>
        </p:nvSpPr>
        <p:spPr>
          <a:xfrm>
            <a:off x="1069848" y="3123898"/>
            <a:ext cx="4663440" cy="64008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Goal 3:</a:t>
            </a:r>
          </a:p>
        </p:txBody>
      </p:sp>
      <p:sp>
        <p:nvSpPr>
          <p:cNvPr id="13" name="Text Placeholder 2">
            <a:extLst>
              <a:ext uri="{FF2B5EF4-FFF2-40B4-BE49-F238E27FC236}">
                <a16:creationId xmlns:a16="http://schemas.microsoft.com/office/drawing/2014/main" id="{3FC86B38-CED9-4C77-B3D9-0245C385C639}"/>
              </a:ext>
            </a:extLst>
          </p:cNvPr>
          <p:cNvSpPr txBox="1">
            <a:spLocks/>
          </p:cNvSpPr>
          <p:nvPr/>
        </p:nvSpPr>
        <p:spPr>
          <a:xfrm>
            <a:off x="6380891" y="3123898"/>
            <a:ext cx="4663440" cy="64008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Goal 4:</a:t>
            </a:r>
          </a:p>
        </p:txBody>
      </p:sp>
      <p:sp>
        <p:nvSpPr>
          <p:cNvPr id="14" name="Content Placeholder 3">
            <a:extLst>
              <a:ext uri="{FF2B5EF4-FFF2-40B4-BE49-F238E27FC236}">
                <a16:creationId xmlns:a16="http://schemas.microsoft.com/office/drawing/2014/main" id="{9F216C58-FAC5-40A3-9644-93B4965FC4F2}"/>
              </a:ext>
            </a:extLst>
          </p:cNvPr>
          <p:cNvSpPr txBox="1">
            <a:spLocks/>
          </p:cNvSpPr>
          <p:nvPr/>
        </p:nvSpPr>
        <p:spPr>
          <a:xfrm>
            <a:off x="1069848" y="3775024"/>
            <a:ext cx="4663440" cy="169089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Produce findings to the market. </a:t>
            </a:r>
          </a:p>
        </p:txBody>
      </p:sp>
      <p:sp>
        <p:nvSpPr>
          <p:cNvPr id="15" name="Content Placeholder 3">
            <a:extLst>
              <a:ext uri="{FF2B5EF4-FFF2-40B4-BE49-F238E27FC236}">
                <a16:creationId xmlns:a16="http://schemas.microsoft.com/office/drawing/2014/main" id="{D401F820-0FA4-49E4-A011-6D2C59F04ECA}"/>
              </a:ext>
            </a:extLst>
          </p:cNvPr>
          <p:cNvSpPr txBox="1">
            <a:spLocks/>
          </p:cNvSpPr>
          <p:nvPr/>
        </p:nvSpPr>
        <p:spPr>
          <a:xfrm>
            <a:off x="6380891" y="3775024"/>
            <a:ext cx="4663440" cy="169089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Use deep learning prediction techniques to build a “prediction companion” to go with strategy.</a:t>
            </a:r>
          </a:p>
        </p:txBody>
      </p:sp>
    </p:spTree>
    <p:extLst>
      <p:ext uri="{BB962C8B-B14F-4D97-AF65-F5344CB8AC3E}">
        <p14:creationId xmlns:p14="http://schemas.microsoft.com/office/powerpoint/2010/main" val="188807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9971-EDDF-49E2-9B02-FAB439358512}"/>
              </a:ext>
            </a:extLst>
          </p:cNvPr>
          <p:cNvSpPr>
            <a:spLocks noGrp="1"/>
          </p:cNvSpPr>
          <p:nvPr>
            <p:ph type="title"/>
          </p:nvPr>
        </p:nvSpPr>
        <p:spPr>
          <a:xfrm>
            <a:off x="1066800" y="642594"/>
            <a:ext cx="10058400" cy="1371600"/>
          </a:xfrm>
        </p:spPr>
        <p:txBody>
          <a:bodyPr anchor="ctr">
            <a:normAutofit/>
          </a:bodyPr>
          <a:lstStyle/>
          <a:p>
            <a:r>
              <a:rPr lang="en-US" dirty="0"/>
              <a:t>NLP and Building Laying Ground-Work For a Research Project</a:t>
            </a:r>
          </a:p>
        </p:txBody>
      </p:sp>
      <p:sp>
        <p:nvSpPr>
          <p:cNvPr id="10" name="Text Placeholder 2">
            <a:extLst>
              <a:ext uri="{FF2B5EF4-FFF2-40B4-BE49-F238E27FC236}">
                <a16:creationId xmlns:a16="http://schemas.microsoft.com/office/drawing/2014/main" id="{49D591A4-F1EC-423E-95F2-0D8C2F14948E}"/>
              </a:ext>
            </a:extLst>
          </p:cNvPr>
          <p:cNvSpPr>
            <a:spLocks noGrp="1"/>
          </p:cNvSpPr>
          <p:nvPr>
            <p:ph type="body" idx="1"/>
          </p:nvPr>
        </p:nvSpPr>
        <p:spPr>
          <a:xfrm>
            <a:off x="1069848" y="2074334"/>
            <a:ext cx="4663440" cy="640080"/>
          </a:xfrm>
        </p:spPr>
        <p:txBody>
          <a:bodyPr>
            <a:normAutofit fontScale="92500" lnSpcReduction="10000"/>
          </a:bodyPr>
          <a:lstStyle/>
          <a:p>
            <a:r>
              <a:rPr lang="en-US" dirty="0"/>
              <a:t>Pre-Processing in RegEx</a:t>
            </a:r>
          </a:p>
        </p:txBody>
      </p:sp>
      <p:sp>
        <p:nvSpPr>
          <p:cNvPr id="14" name="Text Placeholder 4">
            <a:extLst>
              <a:ext uri="{FF2B5EF4-FFF2-40B4-BE49-F238E27FC236}">
                <a16:creationId xmlns:a16="http://schemas.microsoft.com/office/drawing/2014/main" id="{7F807571-2DFA-423A-AE73-DD0A8AE197F5}"/>
              </a:ext>
            </a:extLst>
          </p:cNvPr>
          <p:cNvSpPr>
            <a:spLocks noGrp="1"/>
          </p:cNvSpPr>
          <p:nvPr>
            <p:ph type="body" sz="quarter" idx="3"/>
          </p:nvPr>
        </p:nvSpPr>
        <p:spPr>
          <a:xfrm>
            <a:off x="6458712" y="2074334"/>
            <a:ext cx="4663440" cy="640080"/>
          </a:xfrm>
        </p:spPr>
        <p:txBody>
          <a:bodyPr>
            <a:normAutofit fontScale="92500" lnSpcReduction="10000"/>
          </a:bodyPr>
          <a:lstStyle/>
          <a:p>
            <a:r>
              <a:rPr lang="en-US" dirty="0"/>
              <a:t>Output of negative and Positive word drivers</a:t>
            </a:r>
          </a:p>
        </p:txBody>
      </p:sp>
      <p:pic>
        <p:nvPicPr>
          <p:cNvPr id="11" name="Content Placeholder 10">
            <a:extLst>
              <a:ext uri="{FF2B5EF4-FFF2-40B4-BE49-F238E27FC236}">
                <a16:creationId xmlns:a16="http://schemas.microsoft.com/office/drawing/2014/main" id="{67C8D872-4D17-4820-BF74-043EFFE60579}"/>
              </a:ext>
            </a:extLst>
          </p:cNvPr>
          <p:cNvPicPr>
            <a:picLocks noGrp="1"/>
          </p:cNvPicPr>
          <p:nvPr>
            <p:ph sz="half" idx="2"/>
          </p:nvPr>
        </p:nvPicPr>
        <p:blipFill>
          <a:blip r:embed="rId2"/>
          <a:stretch>
            <a:fillRect/>
          </a:stretch>
        </p:blipFill>
        <p:spPr>
          <a:xfrm>
            <a:off x="1069975" y="3262298"/>
            <a:ext cx="4664075" cy="2224116"/>
          </a:xfrm>
          <a:prstGeom prst="rect">
            <a:avLst/>
          </a:prstGeom>
        </p:spPr>
      </p:pic>
      <p:pic>
        <p:nvPicPr>
          <p:cNvPr id="13" name="Content Placeholder 12">
            <a:extLst>
              <a:ext uri="{FF2B5EF4-FFF2-40B4-BE49-F238E27FC236}">
                <a16:creationId xmlns:a16="http://schemas.microsoft.com/office/drawing/2014/main" id="{96C8ABEC-6759-478E-8796-560A183AEC6C}"/>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733489" y="2792413"/>
            <a:ext cx="2645924" cy="3267919"/>
          </a:xfrm>
          <a:prstGeom prst="rect">
            <a:avLst/>
          </a:prstGeom>
          <a:noFill/>
          <a:ln>
            <a:noFill/>
          </a:ln>
        </p:spPr>
      </p:pic>
    </p:spTree>
    <p:extLst>
      <p:ext uri="{BB962C8B-B14F-4D97-AF65-F5344CB8AC3E}">
        <p14:creationId xmlns:p14="http://schemas.microsoft.com/office/powerpoint/2010/main" val="2354815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3B32-9DFA-4847-8104-E619F4D61F9C}"/>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873558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CDCF-0EA9-491F-8920-CB5DF34C90AD}"/>
              </a:ext>
            </a:extLst>
          </p:cNvPr>
          <p:cNvSpPr>
            <a:spLocks noGrp="1"/>
          </p:cNvSpPr>
          <p:nvPr>
            <p:ph type="title"/>
          </p:nvPr>
        </p:nvSpPr>
        <p:spPr/>
        <p:txBody>
          <a:bodyPr/>
          <a:lstStyle/>
          <a:p>
            <a:r>
              <a:rPr lang="en-US" dirty="0"/>
              <a:t>Structured Finance Sentiment</a:t>
            </a:r>
          </a:p>
        </p:txBody>
      </p:sp>
      <p:sp>
        <p:nvSpPr>
          <p:cNvPr id="4" name="Content Placeholder 3">
            <a:extLst>
              <a:ext uri="{FF2B5EF4-FFF2-40B4-BE49-F238E27FC236}">
                <a16:creationId xmlns:a16="http://schemas.microsoft.com/office/drawing/2014/main" id="{833B7EBE-F5C7-437F-9D39-52D5BDDC6BC4}"/>
              </a:ext>
            </a:extLst>
          </p:cNvPr>
          <p:cNvSpPr>
            <a:spLocks noGrp="1"/>
          </p:cNvSpPr>
          <p:nvPr>
            <p:ph sz="half" idx="2"/>
          </p:nvPr>
        </p:nvSpPr>
        <p:spPr/>
        <p:txBody>
          <a:bodyPr>
            <a:normAutofit lnSpcReduction="10000"/>
          </a:bodyPr>
          <a:lstStyle/>
          <a:p>
            <a:r>
              <a:rPr lang="en-US" dirty="0"/>
              <a:t>Using a number of packages I was able to pull approximately 20,000 tweets over the past two years to look at sentiment from structured finance related keywords.</a:t>
            </a:r>
          </a:p>
          <a:p>
            <a:r>
              <a:rPr lang="en-US" dirty="0"/>
              <a:t>From here, I classified approximately 2500 tweets as negative, neutral, or positive. </a:t>
            </a:r>
          </a:p>
          <a:p>
            <a:r>
              <a:rPr lang="en-US" dirty="0"/>
              <a:t>The accuracy score was around 72% using a bigram, term frequency inverse document frequency (TFIDF) strategy. </a:t>
            </a:r>
          </a:p>
        </p:txBody>
      </p:sp>
      <p:pic>
        <p:nvPicPr>
          <p:cNvPr id="5" name="Content Placeholder 4">
            <a:extLst>
              <a:ext uri="{FF2B5EF4-FFF2-40B4-BE49-F238E27FC236}">
                <a16:creationId xmlns:a16="http://schemas.microsoft.com/office/drawing/2014/main" id="{4A50F4C3-7FBF-4A45-BBDC-BF58BDBD9CC5}"/>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07396" y="2597285"/>
            <a:ext cx="5288604" cy="2684834"/>
          </a:xfrm>
          <a:prstGeom prst="rect">
            <a:avLst/>
          </a:prstGeom>
          <a:noFill/>
          <a:ln>
            <a:noFill/>
          </a:ln>
        </p:spPr>
      </p:pic>
    </p:spTree>
    <p:extLst>
      <p:ext uri="{BB962C8B-B14F-4D97-AF65-F5344CB8AC3E}">
        <p14:creationId xmlns:p14="http://schemas.microsoft.com/office/powerpoint/2010/main" val="292797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9690C6-B658-4712-BBFE-EED216BEAC87}"/>
              </a:ext>
            </a:extLst>
          </p:cNvPr>
          <p:cNvPicPr>
            <a:picLocks noGrp="1"/>
          </p:cNvPicPr>
          <p:nvPr>
            <p:ph type="pic" idx="1"/>
          </p:nvPr>
        </p:nvPicPr>
        <p:blipFill rotWithShape="1">
          <a:blip r:embed="rId2"/>
          <a:stretch/>
        </p:blipFill>
        <p:spPr>
          <a:xfrm>
            <a:off x="228599" y="1120140"/>
            <a:ext cx="7696201" cy="4617720"/>
          </a:xfrm>
          <a:prstGeom prst="rect">
            <a:avLst/>
          </a:prstGeom>
          <a:noFill/>
        </p:spPr>
      </p:pic>
      <p:sp>
        <p:nvSpPr>
          <p:cNvPr id="2" name="Title 1">
            <a:extLst>
              <a:ext uri="{FF2B5EF4-FFF2-40B4-BE49-F238E27FC236}">
                <a16:creationId xmlns:a16="http://schemas.microsoft.com/office/drawing/2014/main" id="{6A5D2856-65C5-4F30-9CB2-A5CB3D9E8E5F}"/>
              </a:ext>
            </a:extLst>
          </p:cNvPr>
          <p:cNvSpPr>
            <a:spLocks noGrp="1"/>
          </p:cNvSpPr>
          <p:nvPr>
            <p:ph type="title"/>
          </p:nvPr>
        </p:nvSpPr>
        <p:spPr>
          <a:xfrm>
            <a:off x="8477250" y="603504"/>
            <a:ext cx="3144774" cy="1645920"/>
          </a:xfrm>
        </p:spPr>
        <p:txBody>
          <a:bodyPr anchor="b">
            <a:normAutofit/>
          </a:bodyPr>
          <a:lstStyle/>
          <a:p>
            <a:r>
              <a:rPr lang="en-US" dirty="0"/>
              <a:t>Bringing it All Together</a:t>
            </a:r>
          </a:p>
        </p:txBody>
      </p:sp>
      <p:sp>
        <p:nvSpPr>
          <p:cNvPr id="9" name="Text Placeholder 3">
            <a:extLst>
              <a:ext uri="{FF2B5EF4-FFF2-40B4-BE49-F238E27FC236}">
                <a16:creationId xmlns:a16="http://schemas.microsoft.com/office/drawing/2014/main" id="{121C84A9-92F7-4FDA-AC99-8FD1E319FE61}"/>
              </a:ext>
            </a:extLst>
          </p:cNvPr>
          <p:cNvSpPr>
            <a:spLocks noGrp="1"/>
          </p:cNvSpPr>
          <p:nvPr>
            <p:ph type="body" sz="half" idx="2"/>
          </p:nvPr>
        </p:nvSpPr>
        <p:spPr>
          <a:xfrm>
            <a:off x="8477250" y="2386584"/>
            <a:ext cx="3144774" cy="3511296"/>
          </a:xfrm>
        </p:spPr>
        <p:txBody>
          <a:bodyPr/>
          <a:lstStyle/>
          <a:p>
            <a:r>
              <a:rPr lang="en-US" dirty="0"/>
              <a:t>The Dashboard uses Django (a python library) but the visuals are built in JavaScript, the data is pulled from several database tables, and data cleaning is completed in python. </a:t>
            </a:r>
          </a:p>
        </p:txBody>
      </p:sp>
    </p:spTree>
    <p:extLst>
      <p:ext uri="{BB962C8B-B14F-4D97-AF65-F5344CB8AC3E}">
        <p14:creationId xmlns:p14="http://schemas.microsoft.com/office/powerpoint/2010/main" val="1120962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3B3F-3779-4C49-A9F4-6CDC8E8B9507}"/>
              </a:ext>
            </a:extLst>
          </p:cNvPr>
          <p:cNvSpPr>
            <a:spLocks noGrp="1"/>
          </p:cNvSpPr>
          <p:nvPr>
            <p:ph type="title"/>
          </p:nvPr>
        </p:nvSpPr>
        <p:spPr/>
        <p:txBody>
          <a:bodyPr/>
          <a:lstStyle/>
          <a:p>
            <a:r>
              <a:rPr lang="en-US" dirty="0"/>
              <a:t>Ethics – Helping Build Tomorrow’s Data Scientists</a:t>
            </a:r>
          </a:p>
        </p:txBody>
      </p:sp>
      <p:sp>
        <p:nvSpPr>
          <p:cNvPr id="3" name="Content Placeholder 2">
            <a:extLst>
              <a:ext uri="{FF2B5EF4-FFF2-40B4-BE49-F238E27FC236}">
                <a16:creationId xmlns:a16="http://schemas.microsoft.com/office/drawing/2014/main" id="{54336EB6-775C-49D2-87F5-E24A44C5519A}"/>
              </a:ext>
            </a:extLst>
          </p:cNvPr>
          <p:cNvSpPr>
            <a:spLocks noGrp="1"/>
          </p:cNvSpPr>
          <p:nvPr>
            <p:ph sz="half" idx="1"/>
          </p:nvPr>
        </p:nvSpPr>
        <p:spPr/>
        <p:txBody>
          <a:bodyPr/>
          <a:lstStyle/>
          <a:p>
            <a:r>
              <a:rPr lang="en-US" sz="1800" dirty="0">
                <a:effectLst/>
                <a:latin typeface="Times New Roman" panose="02020603050405020304" pitchFamily="18" charset="0"/>
                <a:ea typeface="Times New Roman" panose="02020603050405020304" pitchFamily="18" charset="0"/>
              </a:rPr>
              <a:t>I have started a few classes through a local society (CFA Colorado) to volunteer my time and create a coding curriculum for the underprivileged. While COVID-19 Has put things on hold, I hope to continue to build on these opportunities. </a:t>
            </a:r>
            <a:endParaRPr lang="en-US" dirty="0"/>
          </a:p>
        </p:txBody>
      </p:sp>
      <p:sp>
        <p:nvSpPr>
          <p:cNvPr id="4" name="Content Placeholder 3">
            <a:extLst>
              <a:ext uri="{FF2B5EF4-FFF2-40B4-BE49-F238E27FC236}">
                <a16:creationId xmlns:a16="http://schemas.microsoft.com/office/drawing/2014/main" id="{01B508AD-83F8-4049-945A-5FDBAC8E088E}"/>
              </a:ext>
            </a:extLst>
          </p:cNvPr>
          <p:cNvSpPr>
            <a:spLocks noGrp="1"/>
          </p:cNvSpPr>
          <p:nvPr>
            <p:ph sz="half" idx="2"/>
          </p:nvPr>
        </p:nvSpPr>
        <p:spPr/>
        <p:txBody>
          <a:bodyPr/>
          <a:lstStyle/>
          <a:p>
            <a:r>
              <a:rPr lang="en-US" sz="1800" dirty="0">
                <a:effectLst/>
                <a:latin typeface="Times New Roman" panose="02020603050405020304" pitchFamily="18" charset="0"/>
                <a:ea typeface="Times New Roman" panose="02020603050405020304" pitchFamily="18" charset="0"/>
              </a:rPr>
              <a:t>The code for each class is elementary, but I believe it helps younger folks understand that the jump into coding is not as large as one expects. With proper guidance, a young person can learn anything and I hope to continue these learnings once we put the pandemic in the rear view.</a:t>
            </a:r>
            <a:endParaRPr lang="en-US" dirty="0"/>
          </a:p>
        </p:txBody>
      </p:sp>
    </p:spTree>
    <p:extLst>
      <p:ext uri="{BB962C8B-B14F-4D97-AF65-F5344CB8AC3E}">
        <p14:creationId xmlns:p14="http://schemas.microsoft.com/office/powerpoint/2010/main" val="316190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03A3-0BD7-4845-81B3-1A16D88E4FD7}"/>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83329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Program Learning Outcomes</a:t>
            </a:r>
          </a:p>
        </p:txBody>
      </p:sp>
      <p:sp>
        <p:nvSpPr>
          <p:cNvPr id="4" name="Content Placeholder 3">
            <a:extLst>
              <a:ext uri="{FF2B5EF4-FFF2-40B4-BE49-F238E27FC236}">
                <a16:creationId xmlns:a16="http://schemas.microsoft.com/office/drawing/2014/main" id="{7C7AAFAA-AAC7-4C51-B02F-DEF612578047}"/>
              </a:ext>
            </a:extLst>
          </p:cNvPr>
          <p:cNvSpPr>
            <a:spLocks noGrp="1"/>
          </p:cNvSpPr>
          <p:nvPr>
            <p:ph idx="1"/>
          </p:nvPr>
        </p:nvSpPr>
        <p:spPr>
          <a:xfrm>
            <a:off x="1066800" y="2103120"/>
            <a:ext cx="10058400" cy="3587387"/>
          </a:xfrm>
        </p:spPr>
        <p:txBody>
          <a:bodyPr/>
          <a:lstStyle/>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Describe a broad overview of the major practice areas of data science.</a:t>
            </a: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Collect and organize data.</a:t>
            </a: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Identify patterns in data via visualization, statistical analysis, and data mining.</a:t>
            </a: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 alternative strategies based on the data.</a:t>
            </a: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 a plan of action to implement the business decisions derived from the analyses.</a:t>
            </a: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Demonstrate communication skills regarding data and its analysis for managers, IT professionals, programmers, statisticians, and other relevant professionals in their organization.</a:t>
            </a: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Synthesize the ethical dimensions of data science practice (e.g., privacy).</a:t>
            </a:r>
          </a:p>
          <a:p>
            <a:pPr marL="0" indent="0">
              <a:buNone/>
            </a:pPr>
            <a:endParaRPr lang="en-US"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2EB8-2C18-4362-A0D9-49DF23770D29}"/>
              </a:ext>
            </a:extLst>
          </p:cNvPr>
          <p:cNvSpPr>
            <a:spLocks noGrp="1"/>
          </p:cNvSpPr>
          <p:nvPr>
            <p:ph type="title"/>
          </p:nvPr>
        </p:nvSpPr>
        <p:spPr/>
        <p:txBody>
          <a:bodyPr/>
          <a:lstStyle/>
          <a:p>
            <a:r>
              <a:rPr lang="en-US" dirty="0"/>
              <a:t>Introduction to R</a:t>
            </a:r>
          </a:p>
        </p:txBody>
      </p:sp>
      <p:sp>
        <p:nvSpPr>
          <p:cNvPr id="3" name="Text Placeholder 2">
            <a:extLst>
              <a:ext uri="{FF2B5EF4-FFF2-40B4-BE49-F238E27FC236}">
                <a16:creationId xmlns:a16="http://schemas.microsoft.com/office/drawing/2014/main" id="{0007DDAC-7208-4CD0-A460-88032737CF70}"/>
              </a:ext>
            </a:extLst>
          </p:cNvPr>
          <p:cNvSpPr>
            <a:spLocks noGrp="1"/>
          </p:cNvSpPr>
          <p:nvPr>
            <p:ph type="body" idx="1"/>
          </p:nvPr>
        </p:nvSpPr>
        <p:spPr/>
        <p:txBody>
          <a:bodyPr/>
          <a:lstStyle/>
          <a:p>
            <a:r>
              <a:rPr lang="en-US" dirty="0"/>
              <a:t>IST 687 and Application</a:t>
            </a:r>
          </a:p>
        </p:txBody>
      </p:sp>
    </p:spTree>
    <p:extLst>
      <p:ext uri="{BB962C8B-B14F-4D97-AF65-F5344CB8AC3E}">
        <p14:creationId xmlns:p14="http://schemas.microsoft.com/office/powerpoint/2010/main" val="251783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E6D6-1A6D-42FD-BF47-9071E8A98D79}"/>
              </a:ext>
            </a:extLst>
          </p:cNvPr>
          <p:cNvSpPr>
            <a:spLocks noGrp="1"/>
          </p:cNvSpPr>
          <p:nvPr>
            <p:ph type="title"/>
          </p:nvPr>
        </p:nvSpPr>
        <p:spPr/>
        <p:txBody>
          <a:bodyPr/>
          <a:lstStyle/>
          <a:p>
            <a:r>
              <a:rPr lang="en-US" dirty="0"/>
              <a:t>Introduction to GGPLOT  </a:t>
            </a:r>
          </a:p>
        </p:txBody>
      </p:sp>
      <p:sp>
        <p:nvSpPr>
          <p:cNvPr id="4" name="Content Placeholder 3">
            <a:extLst>
              <a:ext uri="{FF2B5EF4-FFF2-40B4-BE49-F238E27FC236}">
                <a16:creationId xmlns:a16="http://schemas.microsoft.com/office/drawing/2014/main" id="{17F450C2-F084-49EC-B227-342E57C0CE89}"/>
              </a:ext>
            </a:extLst>
          </p:cNvPr>
          <p:cNvSpPr>
            <a:spLocks noGrp="1"/>
          </p:cNvSpPr>
          <p:nvPr>
            <p:ph sz="half" idx="2"/>
          </p:nvPr>
        </p:nvSpPr>
        <p:spPr/>
        <p:txBody>
          <a:bodyPr/>
          <a:lstStyle/>
          <a:p>
            <a:r>
              <a:rPr lang="en-US" dirty="0"/>
              <a:t>While simple, the graphic gave me an intro to the advanced visualization capabilities within in R.  </a:t>
            </a:r>
          </a:p>
          <a:p>
            <a:r>
              <a:rPr lang="en-US" dirty="0"/>
              <a:t>Later I would discover the geospatial capabilities in GGPLOT, TMAP, and Leaflet libraries.</a:t>
            </a:r>
          </a:p>
        </p:txBody>
      </p:sp>
      <p:pic>
        <p:nvPicPr>
          <p:cNvPr id="5" name="Content Placeholder 4">
            <a:extLst>
              <a:ext uri="{FF2B5EF4-FFF2-40B4-BE49-F238E27FC236}">
                <a16:creationId xmlns:a16="http://schemas.microsoft.com/office/drawing/2014/main" id="{1261321A-EEEC-4DA4-8BF6-5D6D839DEE6A}"/>
              </a:ext>
            </a:extLst>
          </p:cNvPr>
          <p:cNvPicPr>
            <a:picLocks noGrp="1"/>
          </p:cNvPicPr>
          <p:nvPr>
            <p:ph sz="half" idx="1"/>
          </p:nvPr>
        </p:nvPicPr>
        <p:blipFill>
          <a:blip r:embed="rId3"/>
          <a:stretch>
            <a:fillRect/>
          </a:stretch>
        </p:blipFill>
        <p:spPr>
          <a:xfrm>
            <a:off x="1066800" y="2538281"/>
            <a:ext cx="4664075" cy="2878400"/>
          </a:xfrm>
          <a:prstGeom prst="rect">
            <a:avLst/>
          </a:prstGeom>
        </p:spPr>
      </p:pic>
    </p:spTree>
    <p:extLst>
      <p:ext uri="{BB962C8B-B14F-4D97-AF65-F5344CB8AC3E}">
        <p14:creationId xmlns:p14="http://schemas.microsoft.com/office/powerpoint/2010/main" val="171012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8108-BA85-4AFD-A951-22F1BA22008A}"/>
              </a:ext>
            </a:extLst>
          </p:cNvPr>
          <p:cNvSpPr>
            <a:spLocks noGrp="1"/>
          </p:cNvSpPr>
          <p:nvPr>
            <p:ph type="title"/>
          </p:nvPr>
        </p:nvSpPr>
        <p:spPr/>
        <p:txBody>
          <a:bodyPr/>
          <a:lstStyle/>
          <a:p>
            <a:r>
              <a:rPr lang="en-US" dirty="0"/>
              <a:t>Finding a Solution to API Limits with a Loop</a:t>
            </a:r>
          </a:p>
        </p:txBody>
      </p:sp>
      <p:sp>
        <p:nvSpPr>
          <p:cNvPr id="4" name="Content Placeholder 3">
            <a:extLst>
              <a:ext uri="{FF2B5EF4-FFF2-40B4-BE49-F238E27FC236}">
                <a16:creationId xmlns:a16="http://schemas.microsoft.com/office/drawing/2014/main" id="{6931249E-809F-4C05-84FB-D44A1D6BDA7B}"/>
              </a:ext>
            </a:extLst>
          </p:cNvPr>
          <p:cNvSpPr>
            <a:spLocks noGrp="1"/>
          </p:cNvSpPr>
          <p:nvPr>
            <p:ph sz="half" idx="2"/>
          </p:nvPr>
        </p:nvSpPr>
        <p:spPr>
          <a:xfrm>
            <a:off x="1303506" y="4445540"/>
            <a:ext cx="9212094" cy="1769866"/>
          </a:xfrm>
        </p:spPr>
        <p:txBody>
          <a:bodyPr/>
          <a:lstStyle/>
          <a:p>
            <a:r>
              <a:rPr lang="en-US" dirty="0"/>
              <a:t>The loop above interacted with NOAA through their Rnoaa package. There were limitation on number of years and datatypes a user was able to pull. </a:t>
            </a:r>
          </a:p>
          <a:p>
            <a:r>
              <a:rPr lang="en-US" dirty="0"/>
              <a:t>The solution was to use a function with a for loop. With this loop, a user can significantly improve quantities of data pulled from NOAA. </a:t>
            </a:r>
          </a:p>
        </p:txBody>
      </p:sp>
      <p:pic>
        <p:nvPicPr>
          <p:cNvPr id="5" name="Content Placeholder 4">
            <a:extLst>
              <a:ext uri="{FF2B5EF4-FFF2-40B4-BE49-F238E27FC236}">
                <a16:creationId xmlns:a16="http://schemas.microsoft.com/office/drawing/2014/main" id="{907B1207-E6F7-4F54-9292-4BC2AC6D749A}"/>
              </a:ext>
            </a:extLst>
          </p:cNvPr>
          <p:cNvPicPr>
            <a:picLocks noGrp="1"/>
          </p:cNvPicPr>
          <p:nvPr>
            <p:ph sz="half" idx="1"/>
          </p:nvPr>
        </p:nvPicPr>
        <p:blipFill>
          <a:blip r:embed="rId2"/>
          <a:stretch>
            <a:fillRect/>
          </a:stretch>
        </p:blipFill>
        <p:spPr>
          <a:xfrm>
            <a:off x="2466934" y="1836587"/>
            <a:ext cx="6744511" cy="2423155"/>
          </a:xfrm>
          <a:prstGeom prst="rect">
            <a:avLst/>
          </a:prstGeom>
        </p:spPr>
      </p:pic>
    </p:spTree>
    <p:extLst>
      <p:ext uri="{BB962C8B-B14F-4D97-AF65-F5344CB8AC3E}">
        <p14:creationId xmlns:p14="http://schemas.microsoft.com/office/powerpoint/2010/main" val="33899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BF30-D5DF-4F42-823A-E25F886DB0B6}"/>
              </a:ext>
            </a:extLst>
          </p:cNvPr>
          <p:cNvSpPr>
            <a:spLocks noGrp="1"/>
          </p:cNvSpPr>
          <p:nvPr>
            <p:ph type="title"/>
          </p:nvPr>
        </p:nvSpPr>
        <p:spPr>
          <a:xfrm>
            <a:off x="1066800" y="642594"/>
            <a:ext cx="4293141" cy="1371600"/>
          </a:xfrm>
        </p:spPr>
        <p:txBody>
          <a:bodyPr/>
          <a:lstStyle/>
          <a:p>
            <a:r>
              <a:rPr lang="en-US" dirty="0"/>
              <a:t>Application</a:t>
            </a:r>
          </a:p>
        </p:txBody>
      </p:sp>
      <p:pic>
        <p:nvPicPr>
          <p:cNvPr id="5" name="Content Placeholder 4">
            <a:extLst>
              <a:ext uri="{FF2B5EF4-FFF2-40B4-BE49-F238E27FC236}">
                <a16:creationId xmlns:a16="http://schemas.microsoft.com/office/drawing/2014/main" id="{F0BE71FB-22DA-4CA0-9A7F-EC1DF7BF9E9A}"/>
              </a:ext>
            </a:extLst>
          </p:cNvPr>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15047" y="2827091"/>
            <a:ext cx="4944894" cy="3583436"/>
          </a:xfrm>
          <a:prstGeom prst="rect">
            <a:avLst/>
          </a:prstGeom>
          <a:noFill/>
          <a:ln>
            <a:noFill/>
          </a:ln>
        </p:spPr>
      </p:pic>
      <p:pic>
        <p:nvPicPr>
          <p:cNvPr id="6" name="Content Placeholder 5">
            <a:extLst>
              <a:ext uri="{FF2B5EF4-FFF2-40B4-BE49-F238E27FC236}">
                <a16:creationId xmlns:a16="http://schemas.microsoft.com/office/drawing/2014/main" id="{12C39012-41BE-4491-8ACB-1A1F04C15812}"/>
              </a:ext>
            </a:extLst>
          </p:cNvPr>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429656" y="1554956"/>
            <a:ext cx="1889453" cy="3748087"/>
          </a:xfrm>
          <a:prstGeom prst="rect">
            <a:avLst/>
          </a:prstGeom>
          <a:noFill/>
          <a:ln>
            <a:noFill/>
          </a:ln>
        </p:spPr>
      </p:pic>
      <p:pic>
        <p:nvPicPr>
          <p:cNvPr id="7" name="Picture 6">
            <a:extLst>
              <a:ext uri="{FF2B5EF4-FFF2-40B4-BE49-F238E27FC236}">
                <a16:creationId xmlns:a16="http://schemas.microsoft.com/office/drawing/2014/main" id="{48CCFD2C-8C34-4D9F-AB5F-766BF5D7773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371658" y="466928"/>
            <a:ext cx="4405295" cy="2821021"/>
          </a:xfrm>
          <a:prstGeom prst="rect">
            <a:avLst/>
          </a:prstGeom>
          <a:noFill/>
          <a:ln>
            <a:noFill/>
          </a:ln>
        </p:spPr>
      </p:pic>
      <p:sp>
        <p:nvSpPr>
          <p:cNvPr id="8" name="TextBox 7">
            <a:extLst>
              <a:ext uri="{FF2B5EF4-FFF2-40B4-BE49-F238E27FC236}">
                <a16:creationId xmlns:a16="http://schemas.microsoft.com/office/drawing/2014/main" id="{CAD7EC0E-8B90-4F9C-BCCF-3FA3F88027F0}"/>
              </a:ext>
            </a:extLst>
          </p:cNvPr>
          <p:cNvSpPr txBox="1"/>
          <p:nvPr/>
        </p:nvSpPr>
        <p:spPr>
          <a:xfrm>
            <a:off x="7555382" y="4425880"/>
            <a:ext cx="4037845" cy="17543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Investors and clients were particularly interested in the visuals as they helped enhance a research commentary and an email blast. With the WeWork article winning a few awards. </a:t>
            </a:r>
          </a:p>
        </p:txBody>
      </p:sp>
    </p:spTree>
    <p:extLst>
      <p:ext uri="{BB962C8B-B14F-4D97-AF65-F5344CB8AC3E}">
        <p14:creationId xmlns:p14="http://schemas.microsoft.com/office/powerpoint/2010/main" val="2775059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95DB-B409-4B5F-97A7-2BA303AE773B}"/>
              </a:ext>
            </a:extLst>
          </p:cNvPr>
          <p:cNvSpPr>
            <a:spLocks noGrp="1"/>
          </p:cNvSpPr>
          <p:nvPr>
            <p:ph type="title"/>
          </p:nvPr>
        </p:nvSpPr>
        <p:spPr/>
        <p:txBody>
          <a:bodyPr>
            <a:normAutofit fontScale="90000"/>
          </a:bodyPr>
          <a:lstStyle/>
          <a:p>
            <a:r>
              <a:rPr lang="en-US" dirty="0"/>
              <a:t>Introduction to Python and machine learning</a:t>
            </a:r>
          </a:p>
        </p:txBody>
      </p:sp>
      <p:sp>
        <p:nvSpPr>
          <p:cNvPr id="3" name="Text Placeholder 2">
            <a:extLst>
              <a:ext uri="{FF2B5EF4-FFF2-40B4-BE49-F238E27FC236}">
                <a16:creationId xmlns:a16="http://schemas.microsoft.com/office/drawing/2014/main" id="{4671B4F4-881B-4394-9C78-6FC05EF15DBF}"/>
              </a:ext>
            </a:extLst>
          </p:cNvPr>
          <p:cNvSpPr>
            <a:spLocks noGrp="1"/>
          </p:cNvSpPr>
          <p:nvPr>
            <p:ph type="body" idx="1"/>
          </p:nvPr>
        </p:nvSpPr>
        <p:spPr/>
        <p:txBody>
          <a:bodyPr/>
          <a:lstStyle/>
          <a:p>
            <a:r>
              <a:rPr lang="en-US" dirty="0"/>
              <a:t>IST 707, 654, and 736</a:t>
            </a:r>
          </a:p>
        </p:txBody>
      </p:sp>
    </p:spTree>
    <p:extLst>
      <p:ext uri="{BB962C8B-B14F-4D97-AF65-F5344CB8AC3E}">
        <p14:creationId xmlns:p14="http://schemas.microsoft.com/office/powerpoint/2010/main" val="170416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A32ABE-C4DF-423B-BCC8-F1C64116AD02}"/>
              </a:ext>
            </a:extLst>
          </p:cNvPr>
          <p:cNvPicPr>
            <a:picLocks noGrp="1"/>
          </p:cNvPicPr>
          <p:nvPr>
            <p:ph type="pic" idx="1"/>
          </p:nvPr>
        </p:nvPicPr>
        <p:blipFill rotWithShape="1">
          <a:blip r:embed="rId3"/>
          <a:stretch/>
        </p:blipFill>
        <p:spPr>
          <a:xfrm>
            <a:off x="228599" y="1533811"/>
            <a:ext cx="7696201" cy="3790378"/>
          </a:xfrm>
          <a:prstGeom prst="rect">
            <a:avLst/>
          </a:prstGeom>
          <a:noFill/>
        </p:spPr>
      </p:pic>
      <p:sp>
        <p:nvSpPr>
          <p:cNvPr id="20" name="Title 2">
            <a:extLst>
              <a:ext uri="{FF2B5EF4-FFF2-40B4-BE49-F238E27FC236}">
                <a16:creationId xmlns:a16="http://schemas.microsoft.com/office/drawing/2014/main" id="{E6B98C2F-B7CD-4758-BC0C-7810E213A6B2}"/>
              </a:ext>
            </a:extLst>
          </p:cNvPr>
          <p:cNvSpPr>
            <a:spLocks noGrp="1"/>
          </p:cNvSpPr>
          <p:nvPr>
            <p:ph type="title"/>
          </p:nvPr>
        </p:nvSpPr>
        <p:spPr>
          <a:xfrm>
            <a:off x="8477250" y="603504"/>
            <a:ext cx="3144774" cy="1645920"/>
          </a:xfrm>
        </p:spPr>
        <p:txBody>
          <a:bodyPr/>
          <a:lstStyle/>
          <a:p>
            <a:r>
              <a:rPr lang="en-US" dirty="0"/>
              <a:t>First Introduction to ML Algorithms</a:t>
            </a:r>
          </a:p>
        </p:txBody>
      </p:sp>
      <p:sp>
        <p:nvSpPr>
          <p:cNvPr id="21" name="Text Placeholder 3">
            <a:extLst>
              <a:ext uri="{FF2B5EF4-FFF2-40B4-BE49-F238E27FC236}">
                <a16:creationId xmlns:a16="http://schemas.microsoft.com/office/drawing/2014/main" id="{2988E10C-4A0C-4009-BCBE-0C8318794132}"/>
              </a:ext>
            </a:extLst>
          </p:cNvPr>
          <p:cNvSpPr>
            <a:spLocks noGrp="1"/>
          </p:cNvSpPr>
          <p:nvPr>
            <p:ph type="body" sz="half" idx="2"/>
          </p:nvPr>
        </p:nvSpPr>
        <p:spPr>
          <a:xfrm>
            <a:off x="8477250" y="2743200"/>
            <a:ext cx="3144774" cy="3511296"/>
          </a:xfrm>
        </p:spPr>
        <p:txBody>
          <a:bodyPr/>
          <a:lstStyle/>
          <a:p>
            <a:r>
              <a:rPr lang="en-US" dirty="0"/>
              <a:t>Decision Tree Classification</a:t>
            </a:r>
          </a:p>
          <a:p>
            <a:pPr marL="285750" indent="-285750">
              <a:buFont typeface="Arial" panose="020B0604020202020204" pitchFamily="34" charset="0"/>
              <a:buChar char="•"/>
            </a:pPr>
            <a:r>
              <a:rPr lang="en-US" dirty="0"/>
              <a:t>This classification tool was used for image classification</a:t>
            </a:r>
          </a:p>
          <a:p>
            <a:pPr marL="285750" indent="-285750">
              <a:buFont typeface="Arial" panose="020B0604020202020204" pitchFamily="34" charset="0"/>
              <a:buChar char="•"/>
            </a:pPr>
            <a:r>
              <a:rPr lang="en-US" dirty="0"/>
              <a:t>I liked that it was clear to see pixel values and probabilities.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6522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85E6-13B2-4711-80B6-32891EE69455}"/>
              </a:ext>
            </a:extLst>
          </p:cNvPr>
          <p:cNvSpPr>
            <a:spLocks noGrp="1"/>
          </p:cNvSpPr>
          <p:nvPr>
            <p:ph type="title"/>
          </p:nvPr>
        </p:nvSpPr>
        <p:spPr>
          <a:xfrm>
            <a:off x="8458200" y="607392"/>
            <a:ext cx="3161963" cy="1645920"/>
          </a:xfrm>
        </p:spPr>
        <p:txBody>
          <a:bodyPr anchor="b">
            <a:normAutofit/>
          </a:bodyPr>
          <a:lstStyle/>
          <a:p>
            <a:pPr>
              <a:lnSpc>
                <a:spcPct val="90000"/>
              </a:lnSpc>
            </a:pPr>
            <a:r>
              <a:rPr lang="en-US" sz="2700" dirty="0"/>
              <a:t>Using Unstructured Data For Prediction </a:t>
            </a:r>
          </a:p>
        </p:txBody>
      </p:sp>
      <p:sp>
        <p:nvSpPr>
          <p:cNvPr id="4" name="Content Placeholder 3">
            <a:extLst>
              <a:ext uri="{FF2B5EF4-FFF2-40B4-BE49-F238E27FC236}">
                <a16:creationId xmlns:a16="http://schemas.microsoft.com/office/drawing/2014/main" id="{BA22A78C-60E3-4DF3-A8C1-9A9EAC16EB93}"/>
              </a:ext>
            </a:extLst>
          </p:cNvPr>
          <p:cNvSpPr>
            <a:spLocks noGrp="1"/>
          </p:cNvSpPr>
          <p:nvPr>
            <p:ph type="body" sz="half" idx="2"/>
          </p:nvPr>
        </p:nvSpPr>
        <p:spPr>
          <a:xfrm>
            <a:off x="8458200" y="2336800"/>
            <a:ext cx="3161963" cy="3606800"/>
          </a:xfrm>
        </p:spPr>
        <p:txBody>
          <a:bodyPr>
            <a:normAutofit/>
          </a:bodyPr>
          <a:lstStyle/>
          <a:p>
            <a:r>
              <a:rPr lang="en-US" dirty="0"/>
              <a:t>IST 707 and IST 654 allowed me to hone unstructured pre-processing and pattern generation through numerous classification techniques. </a:t>
            </a:r>
          </a:p>
          <a:p>
            <a:r>
              <a:rPr lang="en-US" dirty="0"/>
              <a:t>These strategies were later used in several on-going work projects. </a:t>
            </a:r>
          </a:p>
          <a:p>
            <a:endParaRPr lang="en-US" dirty="0"/>
          </a:p>
        </p:txBody>
      </p:sp>
      <p:graphicFrame>
        <p:nvGraphicFramePr>
          <p:cNvPr id="7" name="Content Placeholder 2">
            <a:extLst>
              <a:ext uri="{FF2B5EF4-FFF2-40B4-BE49-F238E27FC236}">
                <a16:creationId xmlns:a16="http://schemas.microsoft.com/office/drawing/2014/main" id="{59ADFBA9-4B57-4F94-8F32-BCB3324AD795}"/>
              </a:ext>
            </a:extLst>
          </p:cNvPr>
          <p:cNvGraphicFramePr>
            <a:graphicFrameLocks noGrp="1"/>
          </p:cNvGraphicFramePr>
          <p:nvPr>
            <p:ph idx="1"/>
            <p:extLst>
              <p:ext uri="{D42A27DB-BD31-4B8C-83A1-F6EECF244321}">
                <p14:modId xmlns:p14="http://schemas.microsoft.com/office/powerpoint/2010/main" val="2052965922"/>
              </p:ext>
            </p:extLst>
          </p:nvPr>
        </p:nvGraphicFramePr>
        <p:xfrm>
          <a:off x="685800" y="609600"/>
          <a:ext cx="6858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691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9</TotalTime>
  <Words>963</Words>
  <Application>Microsoft Office PowerPoint</Application>
  <PresentationFormat>Widescreen</PresentationFormat>
  <Paragraphs>69</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Garamond</vt:lpstr>
      <vt:lpstr>Times New Roman</vt:lpstr>
      <vt:lpstr>SavonVTI</vt:lpstr>
      <vt:lpstr>Discovering Data Science</vt:lpstr>
      <vt:lpstr>Program Learning Outcomes</vt:lpstr>
      <vt:lpstr>Introduction to R</vt:lpstr>
      <vt:lpstr>Introduction to GGPLOT  </vt:lpstr>
      <vt:lpstr>Finding a Solution to API Limits with a Loop</vt:lpstr>
      <vt:lpstr>Application</vt:lpstr>
      <vt:lpstr>Introduction to Python and machine learning</vt:lpstr>
      <vt:lpstr>First Introduction to ML Algorithms</vt:lpstr>
      <vt:lpstr>Using Unstructured Data For Prediction </vt:lpstr>
      <vt:lpstr>Using Twitter Data to Predict an Election </vt:lpstr>
      <vt:lpstr>Clustering of Biden’s Tweets</vt:lpstr>
      <vt:lpstr>Using a Class Project to Build Something Bigger</vt:lpstr>
      <vt:lpstr>PowerPoint Presentation</vt:lpstr>
      <vt:lpstr>NLP and Building Laying Ground-Work For a Research Project</vt:lpstr>
      <vt:lpstr>Next steps</vt:lpstr>
      <vt:lpstr>Structured Finance Sentiment</vt:lpstr>
      <vt:lpstr>Bringing it All Together</vt:lpstr>
      <vt:lpstr>Ethics – Helping Build Tomorrow’s Data Scientists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Discovering Data Science</dc:title>
  <dc:creator>James White</dc:creator>
  <cp:lastModifiedBy>James White</cp:lastModifiedBy>
  <cp:revision>1</cp:revision>
  <dcterms:created xsi:type="dcterms:W3CDTF">2020-12-04T21:42:14Z</dcterms:created>
  <dcterms:modified xsi:type="dcterms:W3CDTF">2020-12-04T21:52:09Z</dcterms:modified>
</cp:coreProperties>
</file>