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9" r:id="rId5"/>
    <p:sldId id="262" r:id="rId6"/>
    <p:sldId id="263" r:id="rId7"/>
    <p:sldId id="267" r:id="rId8"/>
    <p:sldId id="265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 preferSingleView="1">
    <p:restoredLeft sz="18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Andy (Analytical)" userId="966e0d6d-f967-41df-a79a-e6ee005c2369" providerId="ADAL" clId="{3BAA1C3F-90EF-4501-BF9E-1647A71EF3BB}"/>
    <pc:docChg chg="delSld">
      <pc:chgData name="White, Andy (Analytical)" userId="966e0d6d-f967-41df-a79a-e6ee005c2369" providerId="ADAL" clId="{3BAA1C3F-90EF-4501-BF9E-1647A71EF3BB}" dt="2020-11-01T15:22:44.448" v="1" actId="2696"/>
      <pc:docMkLst>
        <pc:docMk/>
      </pc:docMkLst>
      <pc:sldChg chg="del">
        <pc:chgData name="White, Andy (Analytical)" userId="966e0d6d-f967-41df-a79a-e6ee005c2369" providerId="ADAL" clId="{3BAA1C3F-90EF-4501-BF9E-1647A71EF3BB}" dt="2020-11-01T15:22:44.447" v="0" actId="2696"/>
        <pc:sldMkLst>
          <pc:docMk/>
          <pc:sldMk cId="92420248" sldId="257"/>
        </pc:sldMkLst>
      </pc:sldChg>
      <pc:sldChg chg="del">
        <pc:chgData name="White, Andy (Analytical)" userId="966e0d6d-f967-41df-a79a-e6ee005c2369" providerId="ADAL" clId="{3BAA1C3F-90EF-4501-BF9E-1647A71EF3BB}" dt="2020-11-01T15:22:44.448" v="1" actId="2696"/>
        <pc:sldMkLst>
          <pc:docMk/>
          <pc:sldMk cId="141454974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1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2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12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3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3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6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F7956-14C4-4FF7-A6CE-866E227575F2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6349C6-D4D7-4E82-A8FA-0EA7AE58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6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96796" y="14125"/>
            <a:ext cx="9144000" cy="1996473"/>
          </a:xfrm>
        </p:spPr>
        <p:txBody>
          <a:bodyPr/>
          <a:lstStyle/>
          <a:p>
            <a:r>
              <a:rPr lang="en-US" dirty="0"/>
              <a:t>Presidential Bracket Challenge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5037871"/>
            <a:ext cx="2695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10303" y="3326524"/>
            <a:ext cx="0" cy="170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3305503"/>
            <a:ext cx="2695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10303" y="4572000"/>
            <a:ext cx="3389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47204" y="4987158"/>
            <a:ext cx="2695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47205" y="3284482"/>
            <a:ext cx="0" cy="170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47205" y="3284482"/>
            <a:ext cx="2695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57617" y="3612537"/>
            <a:ext cx="3389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2848" y="288790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TRUMP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9988" y="465986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TRUMP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8159" y="417786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TRUMP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3055" y="2936171"/>
            <a:ext cx="207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Biden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33055" y="4617826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Sanders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5439" y="3257234"/>
            <a:ext cx="218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Likely Biden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96" y="4629414"/>
            <a:ext cx="1057275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03" y="5112518"/>
            <a:ext cx="4636901" cy="7014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05096" y="5280660"/>
            <a:ext cx="125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??????????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204" y="190959"/>
            <a:ext cx="3560545" cy="24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Cluster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Cluster 0:</a:t>
            </a:r>
          </a:p>
          <a:p>
            <a:r>
              <a:rPr lang="en-US" dirty="0"/>
              <a:t> coverage,  would, Romney, fact, control, birth, allow, repealing, extreme, insurance</a:t>
            </a:r>
          </a:p>
          <a:p>
            <a:pPr marL="0" indent="0">
              <a:buNone/>
            </a:pPr>
            <a:r>
              <a:rPr lang="en-US" dirty="0"/>
              <a:t>Cluster 1:</a:t>
            </a:r>
          </a:p>
          <a:p>
            <a:r>
              <a:rPr lang="en-US" dirty="0"/>
              <a:t> going, deal, </a:t>
            </a:r>
            <a:r>
              <a:rPr lang="en-US" dirty="0" err="1"/>
              <a:t>nafta</a:t>
            </a:r>
            <a:r>
              <a:rPr lang="en-US" dirty="0"/>
              <a:t>, debate, make, economy, running, billion, big, ideas</a:t>
            </a:r>
          </a:p>
          <a:p>
            <a:pPr marL="0" indent="0">
              <a:buNone/>
            </a:pPr>
            <a:r>
              <a:rPr lang="en-US" dirty="0"/>
              <a:t>Cluster 2:</a:t>
            </a:r>
          </a:p>
          <a:p>
            <a:r>
              <a:rPr lang="en-US" dirty="0"/>
              <a:t> Vladimir, </a:t>
            </a:r>
            <a:r>
              <a:rPr lang="en-US" dirty="0" err="1"/>
              <a:t>putin</a:t>
            </a:r>
            <a:r>
              <a:rPr lang="en-US" dirty="0"/>
              <a:t>, pretty, person, field, puppet, toe, rather, wondering, white</a:t>
            </a:r>
          </a:p>
          <a:p>
            <a:pPr marL="0" indent="0">
              <a:buNone/>
            </a:pPr>
            <a:r>
              <a:rPr lang="en-US" dirty="0"/>
              <a:t>Cluster 3:</a:t>
            </a:r>
          </a:p>
          <a:p>
            <a:r>
              <a:rPr lang="en-US" dirty="0"/>
              <a:t> heal, republicans, networks, elected, surviving, son, savaged, carry, lies, fight</a:t>
            </a:r>
          </a:p>
          <a:p>
            <a:pPr marL="0" indent="0">
              <a:buNone/>
            </a:pPr>
            <a:r>
              <a:rPr lang="en-US" dirty="0"/>
              <a:t>Cluster 4:</a:t>
            </a:r>
          </a:p>
          <a:p>
            <a:r>
              <a:rPr lang="en-US" dirty="0"/>
              <a:t> Obama, president, America, debate, Romney, trump, make, must, need, </a:t>
            </a:r>
            <a:r>
              <a:rPr lang="en-US" dirty="0" err="1"/>
              <a:t>hillary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7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Bracket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5037871"/>
            <a:ext cx="2695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610303" y="3326524"/>
            <a:ext cx="0" cy="170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14400" y="3305503"/>
            <a:ext cx="2695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10303" y="4572000"/>
            <a:ext cx="3389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47204" y="4987158"/>
            <a:ext cx="2695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47205" y="3284482"/>
            <a:ext cx="0" cy="170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47205" y="3284482"/>
            <a:ext cx="2695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57617" y="3612537"/>
            <a:ext cx="3389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2848" y="288790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TRUMP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9988" y="465986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TRUMP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8159" y="417786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3055" y="2936171"/>
            <a:ext cx="207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Biden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3055" y="4617826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Sanders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55439" y="3257234"/>
            <a:ext cx="218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Likely Biden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96" y="4629414"/>
            <a:ext cx="1057275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03" y="5112518"/>
            <a:ext cx="4636901" cy="7014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05096" y="5280660"/>
            <a:ext cx="125572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TRUMP</a:t>
            </a:r>
          </a:p>
        </p:txBody>
      </p:sp>
    </p:spTree>
    <p:extLst>
      <p:ext uri="{BB962C8B-B14F-4D97-AF65-F5344CB8AC3E}">
        <p14:creationId xmlns:p14="http://schemas.microsoft.com/office/powerpoint/2010/main" val="36201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819401"/>
          </a:xfrm>
        </p:spPr>
        <p:txBody>
          <a:bodyPr/>
          <a:lstStyle/>
          <a:p>
            <a:r>
              <a:rPr lang="en-US" dirty="0"/>
              <a:t>Former President Obama was able to ride a “Blue Wave” to victory. Are Biden or Sanders able to replicate that success in 2020? Can predictive text mining show patterns or similarities that can predict a victory. </a:t>
            </a:r>
          </a:p>
          <a:p>
            <a:r>
              <a:rPr lang="en-US" dirty="0"/>
              <a:t>President Trump similarly was able to ride a “Red Wave” to victory in 2016. Can sentiment scores, clustering, or topic modeling help explain any changes in strategy.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Bracket Challenge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Speech Archives</a:t>
            </a:r>
          </a:p>
          <a:p>
            <a:r>
              <a:rPr lang="en-US" dirty="0"/>
              <a:t>Twitter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Obama Speech or Tweet prior to an election year is a victory.  Hilary speech's, and tweets are codified as a loss. </a:t>
            </a:r>
          </a:p>
          <a:p>
            <a:r>
              <a:rPr lang="en-US" dirty="0"/>
              <a:t>Any Trump speech are codified as a victory. Any Romney speech is codified as a loss.</a:t>
            </a:r>
          </a:p>
          <a:p>
            <a:r>
              <a:rPr lang="en-US" dirty="0"/>
              <a:t>All are not mutually exclusive. Meaning if Biden shows similarities to Trump 2016, then that’s a win for Biden.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Vectorization And Cleaning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were unigram</a:t>
            </a:r>
          </a:p>
          <a:p>
            <a:r>
              <a:rPr lang="en-US" dirty="0"/>
              <a:t>Normalization showed promising results for TFIDF</a:t>
            </a:r>
          </a:p>
          <a:p>
            <a:r>
              <a:rPr lang="en-US" dirty="0"/>
              <a:t>Normalized count vector didn’t yield strong accuracy metrics sub 50%</a:t>
            </a:r>
          </a:p>
          <a:p>
            <a:r>
              <a:rPr lang="en-US" dirty="0"/>
              <a:t>Removal of </a:t>
            </a:r>
            <a:r>
              <a:rPr lang="en-US" dirty="0" err="1"/>
              <a:t>stopwords</a:t>
            </a:r>
            <a:r>
              <a:rPr lang="en-US" dirty="0"/>
              <a:t>. Also for speech data removal of all parenthesis was used. So for instance (applause) was removed. </a:t>
            </a:r>
          </a:p>
        </p:txBody>
      </p:sp>
    </p:spTree>
    <p:extLst>
      <p:ext uri="{BB962C8B-B14F-4D97-AF65-F5344CB8AC3E}">
        <p14:creationId xmlns:p14="http://schemas.microsoft.com/office/powerpoint/2010/main" val="108757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3205" y="109008"/>
            <a:ext cx="4607188" cy="576262"/>
          </a:xfrm>
        </p:spPr>
        <p:txBody>
          <a:bodyPr/>
          <a:lstStyle/>
          <a:p>
            <a:r>
              <a:rPr lang="en-US" dirty="0"/>
              <a:t>Obama Topic Modeling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1607" y="1061508"/>
            <a:ext cx="5826426" cy="5593292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Topic 0: Obama Inaugural Address 20th January 2009: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say woman expectancy strength way honest took happen ending sign</a:t>
            </a:r>
          </a:p>
          <a:p>
            <a:r>
              <a:rPr lang="en-US" sz="1400" dirty="0">
                <a:latin typeface="Calibri" panose="020F0502020204030204" pitchFamily="34" charset="0"/>
              </a:rPr>
              <a:t>Topic 1: Acceptance Speech at the Democratic Convention 2008: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reform results jobs health care going skills help new compete</a:t>
            </a:r>
          </a:p>
          <a:p>
            <a:r>
              <a:rPr lang="en-US" sz="1400" dirty="0">
                <a:latin typeface="Calibri" panose="020F0502020204030204" pitchFamily="34" charset="0"/>
              </a:rPr>
              <a:t>Topic 2: Night Before the Election 2008: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black government yes finally plan jobs knocked senator leaders measure</a:t>
            </a:r>
          </a:p>
          <a:p>
            <a:r>
              <a:rPr lang="en-US" sz="1400" dirty="0">
                <a:latin typeface="Calibri" panose="020F0502020204030204" pitchFamily="34" charset="0"/>
              </a:rPr>
              <a:t>Topic 3: OBAMA Final Primary Night 2008: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new change know </a:t>
            </a:r>
            <a:r>
              <a:rPr lang="en-US" sz="1400" dirty="0" err="1">
                <a:latin typeface="Calibri" panose="020F0502020204030204" pitchFamily="34" charset="0"/>
              </a:rPr>
              <a:t>americans</a:t>
            </a:r>
            <a:r>
              <a:rPr lang="en-US" sz="1400" dirty="0">
                <a:latin typeface="Calibri" panose="020F0502020204030204" pitchFamily="34" charset="0"/>
              </a:rPr>
              <a:t> children better </a:t>
            </a:r>
            <a:r>
              <a:rPr lang="en-US" sz="1400" dirty="0" err="1">
                <a:latin typeface="Calibri" panose="020F0502020204030204" pitchFamily="34" charset="0"/>
              </a:rPr>
              <a:t>washington</a:t>
            </a:r>
            <a:r>
              <a:rPr lang="en-US" sz="1400" dirty="0">
                <a:latin typeface="Calibri" panose="020F0502020204030204" pitchFamily="34" charset="0"/>
              </a:rPr>
              <a:t> care future united</a:t>
            </a:r>
          </a:p>
          <a:p>
            <a:r>
              <a:rPr lang="en-US" sz="1400" dirty="0">
                <a:latin typeface="Calibri" panose="020F0502020204030204" pitchFamily="34" charset="0"/>
              </a:rPr>
              <a:t>Topic 4: North Carolina Primary Night 2008: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campaign love beginning black feel fix </a:t>
            </a:r>
            <a:r>
              <a:rPr lang="en-US" sz="1400" dirty="0" err="1">
                <a:latin typeface="Calibri" panose="020F0502020204030204" pitchFamily="34" charset="0"/>
              </a:rPr>
              <a:t>americans</a:t>
            </a:r>
            <a:r>
              <a:rPr lang="en-US" sz="1400" dirty="0">
                <a:latin typeface="Calibri" panose="020F0502020204030204" pitchFamily="34" charset="0"/>
              </a:rPr>
              <a:t> women risk means</a:t>
            </a:r>
          </a:p>
          <a:p>
            <a:r>
              <a:rPr lang="en-US" sz="1400" dirty="0">
                <a:latin typeface="Calibri" panose="020F0502020204030204" pitchFamily="34" charset="0"/>
              </a:rPr>
              <a:t>Topic 5: AP Annual Luncheon April 2008: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applause new great business jobs years young better change know</a:t>
            </a:r>
          </a:p>
          <a:p>
            <a:r>
              <a:rPr lang="en-US" sz="1400" dirty="0">
                <a:latin typeface="Calibri" panose="020F0502020204030204" pitchFamily="34" charset="0"/>
              </a:rPr>
              <a:t>Topic 6: Super Tuesday 2008: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high renewable living road baby idea wanted defend short years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67" y="1061508"/>
            <a:ext cx="5140567" cy="324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1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Data:</a:t>
            </a:r>
            <a:br>
              <a:rPr lang="en-US" dirty="0"/>
            </a:br>
            <a:r>
              <a:rPr lang="en-US" dirty="0"/>
              <a:t>Gaussian Naïve Bayes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Parameters: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Obama Speeches = 1</a:t>
            </a:r>
          </a:p>
          <a:p>
            <a:r>
              <a:rPr lang="en-US" dirty="0"/>
              <a:t>Hillary, and Romney = 0</a:t>
            </a:r>
          </a:p>
          <a:p>
            <a:r>
              <a:rPr lang="en-US" dirty="0"/>
              <a:t>Best approach was the TFIDF</a:t>
            </a:r>
          </a:p>
          <a:p>
            <a:r>
              <a:rPr lang="en-US" dirty="0"/>
              <a:t>The assumption here is that Obama was a powerful orator, and was able to rally his base through his speech. The same cannot be said for Hillary or Romney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7967" y="2667000"/>
            <a:ext cx="4895057" cy="576262"/>
          </a:xfrm>
        </p:spPr>
        <p:txBody>
          <a:bodyPr/>
          <a:lstStyle/>
          <a:p>
            <a:r>
              <a:rPr lang="en-US" dirty="0"/>
              <a:t>Where does Biden Fall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had 71.4% accuracy</a:t>
            </a:r>
          </a:p>
          <a:p>
            <a:r>
              <a:rPr lang="en-US" dirty="0"/>
              <a:t>Results from the four Biden Speech's:</a:t>
            </a:r>
          </a:p>
          <a:p>
            <a:pPr lvl="1"/>
            <a:r>
              <a:rPr lang="en-US" dirty="0"/>
              <a:t>March 2020: Super Tuesday = Loss</a:t>
            </a:r>
          </a:p>
          <a:p>
            <a:pPr lvl="1"/>
            <a:r>
              <a:rPr lang="en-US" dirty="0"/>
              <a:t>Feb 2020: Iowa Caucus Speech = Loss</a:t>
            </a:r>
          </a:p>
          <a:p>
            <a:pPr lvl="1"/>
            <a:r>
              <a:rPr lang="en-US" dirty="0"/>
              <a:t>Feb 2020: South Carolina Victory Speech = Win</a:t>
            </a:r>
          </a:p>
          <a:p>
            <a:pPr lvl="1"/>
            <a:r>
              <a:rPr lang="en-US" dirty="0"/>
              <a:t>June 2019: Biden Enters Presidential Race Speech = Win</a:t>
            </a:r>
          </a:p>
        </p:txBody>
      </p:sp>
    </p:spTree>
    <p:extLst>
      <p:ext uri="{BB962C8B-B14F-4D97-AF65-F5344CB8AC3E}">
        <p14:creationId xmlns:p14="http://schemas.microsoft.com/office/powerpoint/2010/main" val="244609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2169"/>
            <a:ext cx="5856313" cy="1752599"/>
          </a:xfrm>
        </p:spPr>
        <p:txBody>
          <a:bodyPr/>
          <a:lstStyle/>
          <a:p>
            <a:pPr algn="l"/>
            <a:r>
              <a:rPr lang="en-US" dirty="0"/>
              <a:t>Twitter Data:</a:t>
            </a:r>
            <a:br>
              <a:rPr lang="en-US" dirty="0"/>
            </a:br>
            <a:r>
              <a:rPr lang="en-US" dirty="0"/>
              <a:t>Multinomial Naïve Bayes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418" y="1452299"/>
            <a:ext cx="4607188" cy="576262"/>
          </a:xfrm>
        </p:spPr>
        <p:txBody>
          <a:bodyPr/>
          <a:lstStyle/>
          <a:p>
            <a:r>
              <a:rPr lang="en-US" dirty="0"/>
              <a:t>Input Parameters: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8550" y="2734088"/>
            <a:ext cx="4895056" cy="2455862"/>
          </a:xfrm>
        </p:spPr>
        <p:txBody>
          <a:bodyPr/>
          <a:lstStyle/>
          <a:p>
            <a:r>
              <a:rPr lang="en-US" dirty="0"/>
              <a:t>Best approach was the TFIDF Again</a:t>
            </a:r>
          </a:p>
          <a:p>
            <a:r>
              <a:rPr lang="en-US" dirty="0"/>
              <a:t>The assumption here is that Trump really used Twitter to gain influence late in the 2016 election. This allowed him to rally his base and communicate to the MAGA audience.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6943" y="1452299"/>
            <a:ext cx="4895057" cy="576262"/>
          </a:xfrm>
        </p:spPr>
        <p:txBody>
          <a:bodyPr/>
          <a:lstStyle/>
          <a:p>
            <a:r>
              <a:rPr lang="en-US" dirty="0"/>
              <a:t>Where does Biden Fall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4718" y="2028561"/>
            <a:ext cx="4895056" cy="923512"/>
          </a:xfrm>
        </p:spPr>
        <p:txBody>
          <a:bodyPr>
            <a:normAutofit/>
          </a:bodyPr>
          <a:lstStyle/>
          <a:p>
            <a:r>
              <a:rPr lang="en-US" dirty="0"/>
              <a:t>Model had 77.2% accuracy</a:t>
            </a:r>
          </a:p>
          <a:p>
            <a:r>
              <a:rPr lang="en-US" dirty="0"/>
              <a:t>Results from the Biden Tweets: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18" y="2946664"/>
            <a:ext cx="4800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39800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8245" y="1227138"/>
            <a:ext cx="4607188" cy="576262"/>
          </a:xfrm>
        </p:spPr>
        <p:txBody>
          <a:bodyPr/>
          <a:lstStyle/>
          <a:p>
            <a:r>
              <a:rPr lang="en-US" dirty="0"/>
              <a:t>Clustering Top Terms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1803400"/>
            <a:ext cx="4895056" cy="4914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0:</a:t>
            </a:r>
          </a:p>
          <a:p>
            <a:pPr lvl="1"/>
            <a:r>
              <a:rPr lang="en-US" dirty="0"/>
              <a:t>raucous, contains, continue, continues, contradictions, contributed, unequivocal, controversial, conventional, conversations</a:t>
            </a:r>
          </a:p>
          <a:p>
            <a:r>
              <a:rPr lang="en-US" dirty="0"/>
              <a:t>Cluster 1:</a:t>
            </a:r>
          </a:p>
          <a:p>
            <a:pPr lvl="1"/>
            <a:r>
              <a:rPr lang="en-US" dirty="0"/>
              <a:t>lifetime, contribute, division, forever, whole, decent, walked, Obamacare,  pundits, and soon</a:t>
            </a:r>
          </a:p>
          <a:p>
            <a:r>
              <a:rPr lang="en-US" dirty="0"/>
              <a:t>Cluster 2:</a:t>
            </a:r>
          </a:p>
          <a:p>
            <a:pPr lvl="1"/>
            <a:r>
              <a:rPr lang="en-US" dirty="0"/>
              <a:t>one, finally, invest, best, know, president, work, American, making, support</a:t>
            </a:r>
          </a:p>
          <a:p>
            <a:r>
              <a:rPr lang="en-US" dirty="0"/>
              <a:t>Cluster 3:</a:t>
            </a:r>
          </a:p>
          <a:p>
            <a:pPr lvl="1"/>
            <a:r>
              <a:rPr lang="en-US" dirty="0"/>
              <a:t>inducing, seize, settling, settled, service, falter, false, hatreds, faithful, concord</a:t>
            </a:r>
          </a:p>
          <a:p>
            <a:r>
              <a:rPr lang="en-US" dirty="0"/>
              <a:t>Cluster 4:</a:t>
            </a:r>
          </a:p>
          <a:p>
            <a:pPr lvl="1"/>
            <a:r>
              <a:rPr lang="en-US" dirty="0"/>
              <a:t>neglected, screen, </a:t>
            </a:r>
            <a:r>
              <a:rPr lang="en-US" dirty="0" err="1"/>
              <a:t>biles</a:t>
            </a:r>
            <a:r>
              <a:rPr lang="en-US" dirty="0"/>
              <a:t>, killing, billion, returns, scraped, tendency, compete, kinds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7" y="1803400"/>
            <a:ext cx="47339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7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51163"/>
            <a:ext cx="10018713" cy="1752599"/>
          </a:xfrm>
        </p:spPr>
        <p:txBody>
          <a:bodyPr/>
          <a:lstStyle/>
          <a:p>
            <a:r>
              <a:rPr lang="en-US" dirty="0"/>
              <a:t>Twitter Data Cluster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1" y="2184400"/>
            <a:ext cx="10018713" cy="340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following tweets were sourced:</a:t>
            </a:r>
          </a:p>
          <a:p>
            <a:pPr lvl="1"/>
            <a:r>
              <a:rPr lang="en-US" dirty="0"/>
              <a:t>Trump: June – October 2016</a:t>
            </a:r>
          </a:p>
          <a:p>
            <a:pPr lvl="1"/>
            <a:r>
              <a:rPr lang="en-US" dirty="0"/>
              <a:t>Obama: June – October 2012</a:t>
            </a:r>
          </a:p>
          <a:p>
            <a:pPr lvl="1"/>
            <a:r>
              <a:rPr lang="en-US" dirty="0"/>
              <a:t>Sanders: February- June 2016</a:t>
            </a:r>
          </a:p>
          <a:p>
            <a:pPr lvl="1"/>
            <a:r>
              <a:rPr lang="en-US" dirty="0"/>
              <a:t>Clinton: June – October 2016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Trump and Obama = Win</a:t>
            </a:r>
          </a:p>
          <a:p>
            <a:pPr marL="0" indent="0">
              <a:buNone/>
            </a:pPr>
            <a:r>
              <a:rPr lang="en-US" dirty="0"/>
              <a:t>Sanders and Clinton = Loss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3124"/>
            <a:ext cx="60198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66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4340</TotalTime>
  <Words>812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Presidential Bracket Challenge </vt:lpstr>
      <vt:lpstr>Premise </vt:lpstr>
      <vt:lpstr>Presidential Bracket Challenge </vt:lpstr>
      <vt:lpstr>Data Vectorization And Cleaning</vt:lpstr>
      <vt:lpstr>PowerPoint Presentation</vt:lpstr>
      <vt:lpstr>Speech Data: Gaussian Naïve Bayes</vt:lpstr>
      <vt:lpstr>Twitter Data: Multinomial Naïve Bayes</vt:lpstr>
      <vt:lpstr>KMeans Clustering</vt:lpstr>
      <vt:lpstr>Twitter Data Cluster</vt:lpstr>
      <vt:lpstr>Twitter Cluster data:</vt:lpstr>
      <vt:lpstr>Final Bracket</vt:lpstr>
    </vt:vector>
  </TitlesOfParts>
  <Company>S&amp;P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Andy (Analytical)</dc:creator>
  <cp:lastModifiedBy>White, Andy (Analytical)</cp:lastModifiedBy>
  <cp:revision>23</cp:revision>
  <dcterms:created xsi:type="dcterms:W3CDTF">2020-03-13T21:25:35Z</dcterms:created>
  <dcterms:modified xsi:type="dcterms:W3CDTF">2020-11-01T15:22:55Z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36825c2e-8a76-4429-b364-eb9a238e3550</vt:lpwstr>
  </property>
</Properties>
</file>