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61" r:id="rId2"/>
    <p:sldId id="462" r:id="rId3"/>
    <p:sldId id="463" r:id="rId4"/>
    <p:sldId id="4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ingate" userId="301e6653-8cef-49b1-b0cf-7cc5c315caee" providerId="ADAL" clId="{4848C446-B12A-44C6-B460-5CDFB8CE2B6B}"/>
    <pc:docChg chg="custSel modMainMaster">
      <pc:chgData name="Andrew Wingate" userId="301e6653-8cef-49b1-b0cf-7cc5c315caee" providerId="ADAL" clId="{4848C446-B12A-44C6-B460-5CDFB8CE2B6B}" dt="2024-10-16T09:17:34.193" v="9" actId="478"/>
      <pc:docMkLst>
        <pc:docMk/>
      </pc:docMkLst>
      <pc:sldMasterChg chg="modSldLayout">
        <pc:chgData name="Andrew Wingate" userId="301e6653-8cef-49b1-b0cf-7cc5c315caee" providerId="ADAL" clId="{4848C446-B12A-44C6-B460-5CDFB8CE2B6B}" dt="2024-10-16T09:17:34.193" v="9" actId="478"/>
        <pc:sldMasterMkLst>
          <pc:docMk/>
          <pc:sldMasterMk cId="2720161146" sldId="2147483660"/>
        </pc:sldMasterMkLst>
        <pc:sldLayoutChg chg="delSp modSp mod">
          <pc:chgData name="Andrew Wingate" userId="301e6653-8cef-49b1-b0cf-7cc5c315caee" providerId="ADAL" clId="{4848C446-B12A-44C6-B460-5CDFB8CE2B6B}" dt="2024-10-16T09:17:34.193" v="9" actId="478"/>
          <pc:sldLayoutMkLst>
            <pc:docMk/>
            <pc:sldMasterMk cId="2720161146" sldId="2147483660"/>
            <pc:sldLayoutMk cId="1752921526" sldId="2147483674"/>
          </pc:sldLayoutMkLst>
          <pc:spChg chg="del mod">
            <ac:chgData name="Andrew Wingate" userId="301e6653-8cef-49b1-b0cf-7cc5c315caee" providerId="ADAL" clId="{4848C446-B12A-44C6-B460-5CDFB8CE2B6B}" dt="2024-10-16T09:17:30.707" v="1" actId="478"/>
            <ac:spMkLst>
              <pc:docMk/>
              <pc:sldMasterMk cId="2720161146" sldId="2147483660"/>
              <pc:sldLayoutMk cId="1752921526" sldId="2147483674"/>
              <ac:spMk id="26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1.152" v="2" actId="478"/>
            <ac:spMkLst>
              <pc:docMk/>
              <pc:sldMasterMk cId="2720161146" sldId="2147483660"/>
              <pc:sldLayoutMk cId="1752921526" sldId="2147483674"/>
              <ac:spMk id="28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1.628" v="3" actId="478"/>
            <ac:spMkLst>
              <pc:docMk/>
              <pc:sldMasterMk cId="2720161146" sldId="2147483660"/>
              <pc:sldLayoutMk cId="1752921526" sldId="2147483674"/>
              <ac:spMk id="29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2.944" v="6" actId="478"/>
            <ac:spMkLst>
              <pc:docMk/>
              <pc:sldMasterMk cId="2720161146" sldId="2147483660"/>
              <pc:sldLayoutMk cId="1752921526" sldId="2147483674"/>
              <ac:spMk id="30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2.470" v="5" actId="478"/>
            <ac:spMkLst>
              <pc:docMk/>
              <pc:sldMasterMk cId="2720161146" sldId="2147483660"/>
              <pc:sldLayoutMk cId="1752921526" sldId="2147483674"/>
              <ac:spMk id="31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2.083" v="4" actId="478"/>
            <ac:spMkLst>
              <pc:docMk/>
              <pc:sldMasterMk cId="2720161146" sldId="2147483660"/>
              <pc:sldLayoutMk cId="1752921526" sldId="2147483674"/>
              <ac:spMk id="32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3.476" v="7" actId="478"/>
            <ac:spMkLst>
              <pc:docMk/>
              <pc:sldMasterMk cId="2720161146" sldId="2147483660"/>
              <pc:sldLayoutMk cId="1752921526" sldId="2147483674"/>
              <ac:spMk id="33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3.852" v="8" actId="478"/>
            <ac:spMkLst>
              <pc:docMk/>
              <pc:sldMasterMk cId="2720161146" sldId="2147483660"/>
              <pc:sldLayoutMk cId="1752921526" sldId="2147483674"/>
              <ac:spMk id="34" creationId="{00000000-0000-0000-0000-000000000000}"/>
            </ac:spMkLst>
          </pc:spChg>
          <pc:spChg chg="del">
            <ac:chgData name="Andrew Wingate" userId="301e6653-8cef-49b1-b0cf-7cc5c315caee" providerId="ADAL" clId="{4848C446-B12A-44C6-B460-5CDFB8CE2B6B}" dt="2024-10-16T09:17:34.193" v="9" actId="478"/>
            <ac:spMkLst>
              <pc:docMk/>
              <pc:sldMasterMk cId="2720161146" sldId="2147483660"/>
              <pc:sldLayoutMk cId="1752921526" sldId="2147483674"/>
              <ac:spMk id="3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76BC6-B6E8-46B3-8652-DF8DB46714C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519C-CD9D-4396-AC6A-DFF1CC764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>
          <a:extLst>
            <a:ext uri="{FF2B5EF4-FFF2-40B4-BE49-F238E27FC236}">
              <a16:creationId xmlns:a16="http://schemas.microsoft.com/office/drawing/2014/main" id="{7B9C15D7-76E1-CD8F-60EC-6FACCA857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>
            <a:extLst>
              <a:ext uri="{FF2B5EF4-FFF2-40B4-BE49-F238E27FC236}">
                <a16:creationId xmlns:a16="http://schemas.microsoft.com/office/drawing/2014/main" id="{3F9F9A17-4C1F-41D2-AFC3-BA475C459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>
            <a:extLst>
              <a:ext uri="{FF2B5EF4-FFF2-40B4-BE49-F238E27FC236}">
                <a16:creationId xmlns:a16="http://schemas.microsoft.com/office/drawing/2014/main" id="{49F1AFAE-6FD5-27E1-A025-27D929441A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09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>
          <a:extLst>
            <a:ext uri="{FF2B5EF4-FFF2-40B4-BE49-F238E27FC236}">
              <a16:creationId xmlns:a16="http://schemas.microsoft.com/office/drawing/2014/main" id="{995611D5-85C3-0616-EF2E-BA3C32E5A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>
            <a:extLst>
              <a:ext uri="{FF2B5EF4-FFF2-40B4-BE49-F238E27FC236}">
                <a16:creationId xmlns:a16="http://schemas.microsoft.com/office/drawing/2014/main" id="{DEFD4387-E7FD-2880-9D78-4BA165E066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7:notes">
            <a:extLst>
              <a:ext uri="{FF2B5EF4-FFF2-40B4-BE49-F238E27FC236}">
                <a16:creationId xmlns:a16="http://schemas.microsoft.com/office/drawing/2014/main" id="{917F26FD-94FB-7CB5-508D-1A1894617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9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>
          <a:extLst>
            <a:ext uri="{FF2B5EF4-FFF2-40B4-BE49-F238E27FC236}">
              <a16:creationId xmlns:a16="http://schemas.microsoft.com/office/drawing/2014/main" id="{650A74CF-FD1E-9745-E148-EABE73869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>
            <a:extLst>
              <a:ext uri="{FF2B5EF4-FFF2-40B4-BE49-F238E27FC236}">
                <a16:creationId xmlns:a16="http://schemas.microsoft.com/office/drawing/2014/main" id="{27F5FCED-8CDD-E28F-2A7C-DD603C4921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7:notes">
            <a:extLst>
              <a:ext uri="{FF2B5EF4-FFF2-40B4-BE49-F238E27FC236}">
                <a16:creationId xmlns:a16="http://schemas.microsoft.com/office/drawing/2014/main" id="{27EC4E8B-AA83-29D1-6A98-B3D889FD2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55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>
          <a:extLst>
            <a:ext uri="{FF2B5EF4-FFF2-40B4-BE49-F238E27FC236}">
              <a16:creationId xmlns:a16="http://schemas.microsoft.com/office/drawing/2014/main" id="{7F9BF7A7-9BCA-A035-5C39-74627B39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>
            <a:extLst>
              <a:ext uri="{FF2B5EF4-FFF2-40B4-BE49-F238E27FC236}">
                <a16:creationId xmlns:a16="http://schemas.microsoft.com/office/drawing/2014/main" id="{0D8451BF-B300-2597-7996-B0F9543A9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7:notes">
            <a:extLst>
              <a:ext uri="{FF2B5EF4-FFF2-40B4-BE49-F238E27FC236}">
                <a16:creationId xmlns:a16="http://schemas.microsoft.com/office/drawing/2014/main" id="{72572E69-DAAF-6529-E744-DC9FA064A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5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 userDrawn="1">
  <p:cSld name="7_Title Slid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3500000" scaled="0"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F1155-B820-65A4-C5B1-EE87944FC670}"/>
              </a:ext>
            </a:extLst>
          </p:cNvPr>
          <p:cNvSpPr/>
          <p:nvPr userDrawn="1"/>
        </p:nvSpPr>
        <p:spPr>
          <a:xfrm>
            <a:off x="127000" y="125186"/>
            <a:ext cx="11938000" cy="6607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F93F69-F0C0-0DF1-4F63-B17C954E7586}"/>
              </a:ext>
            </a:extLst>
          </p:cNvPr>
          <p:cNvSpPr txBox="1"/>
          <p:nvPr userDrawn="1"/>
        </p:nvSpPr>
        <p:spPr>
          <a:xfrm rot="10800000" flipV="1">
            <a:off x="10909976" y="159048"/>
            <a:ext cx="104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2400" i="0" kern="1200" smtClean="0">
                <a:solidFill>
                  <a:schemeClr val="bg1">
                    <a:lumMod val="85000"/>
                  </a:schemeClr>
                </a:solidFill>
                <a:latin typeface="Bahnschrift SemiLight" panose="020B0502040204020203" pitchFamily="34" charset="0"/>
                <a:ea typeface="+mn-ea"/>
                <a:cs typeface="+mn-cs"/>
              </a:rPr>
              <a:pPr algn="r"/>
              <a:t>‹#›</a:t>
            </a:fld>
            <a:endParaRPr lang="id-ID" sz="2400" i="0" kern="1200">
              <a:solidFill>
                <a:schemeClr val="bg1">
                  <a:lumMod val="85000"/>
                </a:schemeClr>
              </a:solidFill>
              <a:latin typeface="Bahnschrift Semi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16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>
          <p15:clr>
            <a:srgbClr val="F26B43"/>
          </p15:clr>
        </p15:guide>
        <p15:guide id="2" pos="393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4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>
          <a:extLst>
            <a:ext uri="{FF2B5EF4-FFF2-40B4-BE49-F238E27FC236}">
              <a16:creationId xmlns:a16="http://schemas.microsoft.com/office/drawing/2014/main" id="{040EEAEA-5CA4-C0DB-6FE0-4B148B27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>
            <a:extLst>
              <a:ext uri="{FF2B5EF4-FFF2-40B4-BE49-F238E27FC236}">
                <a16:creationId xmlns:a16="http://schemas.microsoft.com/office/drawing/2014/main" id="{22E2B606-B026-F948-169D-AA487C42F66B}"/>
              </a:ext>
            </a:extLst>
          </p:cNvPr>
          <p:cNvSpPr/>
          <p:nvPr/>
        </p:nvSpPr>
        <p:spPr>
          <a:xfrm>
            <a:off x="530687" y="455453"/>
            <a:ext cx="10908837" cy="63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999EC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Parts – Home Page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2F5BC2E6-8A46-2279-6398-2E08CEB73254}"/>
              </a:ext>
            </a:extLst>
          </p:cNvPr>
          <p:cNvSpPr/>
          <p:nvPr/>
        </p:nvSpPr>
        <p:spPr>
          <a:xfrm>
            <a:off x="415063" y="3238500"/>
            <a:ext cx="1121088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Microsoft 365 apps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Company name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Company selector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 with Copilot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Tell me (aka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Search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Alt-Q)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Notifications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Settings (Alt-T)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 (Ctrl-F1)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 Account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Bookmarks bar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Action bar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Toggle Wide mode (Ctrl-F12)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Role explorer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8CC7E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86FEC-E880-F25C-F1A4-23741249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75"/>
          <a:stretch/>
        </p:blipFill>
        <p:spPr>
          <a:xfrm>
            <a:off x="752476" y="1029353"/>
            <a:ext cx="9610724" cy="17423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58C9D-D547-3693-6210-2CE73698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5773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3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>
          <a:extLst>
            <a:ext uri="{FF2B5EF4-FFF2-40B4-BE49-F238E27FC236}">
              <a16:creationId xmlns:a16="http://schemas.microsoft.com/office/drawing/2014/main" id="{707CBD9B-043B-412D-0A52-18BF0E8E6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>
            <a:extLst>
              <a:ext uri="{FF2B5EF4-FFF2-40B4-BE49-F238E27FC236}">
                <a16:creationId xmlns:a16="http://schemas.microsoft.com/office/drawing/2014/main" id="{187A63D6-CDCE-3EE0-C400-31D36BF49559}"/>
              </a:ext>
            </a:extLst>
          </p:cNvPr>
          <p:cNvSpPr/>
          <p:nvPr/>
        </p:nvSpPr>
        <p:spPr>
          <a:xfrm>
            <a:off x="530687" y="269108"/>
            <a:ext cx="10908837" cy="63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999EC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Parts – List Page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CD16EEC1-D84D-14F3-9DA4-99932C3E068F}"/>
              </a:ext>
            </a:extLst>
          </p:cNvPr>
          <p:cNvSpPr/>
          <p:nvPr/>
        </p:nvSpPr>
        <p:spPr>
          <a:xfrm>
            <a:off x="929761" y="3533775"/>
            <a:ext cx="10109713" cy="29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 back (Esc)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Ask Copilot to analyse this data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Search in this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Toggle analysis 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Action bar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Bookmark this page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 page in fresh browser window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Share (open/edit in excel, share to teams, link)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Show advanced filter pane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layout options (Lines, Tiles, Tall Tiles)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Toggle Fact Box pane (17)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Column headers (sort, filter)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Click to open the record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 assist edit (line context actions)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Click to drill down to a different record type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Read only info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Fact Box Pane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8CC7E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E206C-94C1-88AC-5EA8-275C07F9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9761" y="897909"/>
            <a:ext cx="10109713" cy="263586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B9813D-01CA-B11C-AA93-63B85AE3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98621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8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>
          <a:extLst>
            <a:ext uri="{FF2B5EF4-FFF2-40B4-BE49-F238E27FC236}">
              <a16:creationId xmlns:a16="http://schemas.microsoft.com/office/drawing/2014/main" id="{C2597BD8-2A28-84FD-805F-64C6FD58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>
            <a:extLst>
              <a:ext uri="{FF2B5EF4-FFF2-40B4-BE49-F238E27FC236}">
                <a16:creationId xmlns:a16="http://schemas.microsoft.com/office/drawing/2014/main" id="{73FF608A-A484-7751-0F71-FC59710A08C0}"/>
              </a:ext>
            </a:extLst>
          </p:cNvPr>
          <p:cNvSpPr/>
          <p:nvPr/>
        </p:nvSpPr>
        <p:spPr>
          <a:xfrm>
            <a:off x="530687" y="331628"/>
            <a:ext cx="10908837" cy="63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999EC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Parts – Record Card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59094EC0-E822-8F03-AE8F-7109149E6BD3}"/>
              </a:ext>
            </a:extLst>
          </p:cNvPr>
          <p:cNvSpPr/>
          <p:nvPr/>
        </p:nvSpPr>
        <p:spPr>
          <a:xfrm>
            <a:off x="8629650" y="964748"/>
            <a:ext cx="3352800" cy="549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Doc. No. / Info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actions menu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Section name (click to collapse)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Toggle edit mode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Share record (Teams / Link)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 a new record of this type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Delete this record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Saved indicator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Pin main action menu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Show more / less in this section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Lines action menu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Ask copilot to add lines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Share lines data (Excel)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Maximise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lines section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 record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endParaRPr kumimoji="0" lang="en-GB" sz="1500" b="0" i="0" u="none" strike="noStrike" kern="0" cap="none" spc="0" normalizeH="0" baseline="0" noProof="0" dirty="0">
              <a:ln>
                <a:noFill/>
              </a:ln>
              <a:solidFill>
                <a:srgbClr val="33668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3D20EB-7B42-A96D-0375-0BB9B776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671" y="4834368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463D80-0A7F-697F-1003-280590065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2" y="1144363"/>
            <a:ext cx="8133867" cy="46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>
          <a:extLst>
            <a:ext uri="{FF2B5EF4-FFF2-40B4-BE49-F238E27FC236}">
              <a16:creationId xmlns:a16="http://schemas.microsoft.com/office/drawing/2014/main" id="{7EC21AAF-DAC8-4696-B501-91EF28530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>
            <a:extLst>
              <a:ext uri="{FF2B5EF4-FFF2-40B4-BE49-F238E27FC236}">
                <a16:creationId xmlns:a16="http://schemas.microsoft.com/office/drawing/2014/main" id="{48BE8E11-D845-097D-231E-A4280C75E494}"/>
              </a:ext>
            </a:extLst>
          </p:cNvPr>
          <p:cNvSpPr/>
          <p:nvPr/>
        </p:nvSpPr>
        <p:spPr>
          <a:xfrm>
            <a:off x="530687" y="331628"/>
            <a:ext cx="10908837" cy="63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999EC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Parts – Tell me (aka Main Search)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82ED487A-3461-2F1B-FAF4-3DCDE4D76663}"/>
              </a:ext>
            </a:extLst>
          </p:cNvPr>
          <p:cNvSpPr/>
          <p:nvPr/>
        </p:nvSpPr>
        <p:spPr>
          <a:xfrm>
            <a:off x="7115174" y="1304925"/>
            <a:ext cx="4867275" cy="515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Search term – intelligent searching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Actions - on current page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pages – main search results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Reports and ledgers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Page type (List, Task, Admin etc)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Toggle Role Centre bookmark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Show more / show less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Full Text 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with this search term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ECF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33668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 page / report explorer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9E96-24E9-17AC-36D7-6638EBAE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2" y="1056901"/>
            <a:ext cx="5445848" cy="53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Venture">
      <a:dk1>
        <a:srgbClr val="12202E"/>
      </a:dk1>
      <a:lt1>
        <a:srgbClr val="FFFFFF"/>
      </a:lt1>
      <a:dk2>
        <a:srgbClr val="336687"/>
      </a:dk2>
      <a:lt2>
        <a:srgbClr val="8CC7E3"/>
      </a:lt2>
      <a:accent1>
        <a:srgbClr val="8CC7E3"/>
      </a:accent1>
      <a:accent2>
        <a:srgbClr val="7882C7"/>
      </a:accent2>
      <a:accent3>
        <a:srgbClr val="999ECF"/>
      </a:accent3>
      <a:accent4>
        <a:srgbClr val="12202E"/>
      </a:accent4>
      <a:accent5>
        <a:srgbClr val="336687"/>
      </a:accent5>
      <a:accent6>
        <a:srgbClr val="8CC7E3"/>
      </a:accent6>
      <a:hlink>
        <a:srgbClr val="4996BF"/>
      </a:hlink>
      <a:folHlink>
        <a:srgbClr val="999EC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Bahnschrift SemiLight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Wingate</dc:creator>
  <cp:lastModifiedBy>Andrew Wingate</cp:lastModifiedBy>
  <cp:revision>1</cp:revision>
  <dcterms:created xsi:type="dcterms:W3CDTF">2024-10-16T09:12:00Z</dcterms:created>
  <dcterms:modified xsi:type="dcterms:W3CDTF">2024-10-16T09:17:37Z</dcterms:modified>
</cp:coreProperties>
</file>