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60" d="100"/>
          <a:sy n="160" d="100"/>
        </p:scale>
        <p:origin x="10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ichau96/restaurant-business-rankings-20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Restaurant Business Ranking 2020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Reviewed By: Andrew Woodruff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4E27-233B-4972-A9E6-4A3104D2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Business Ranking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E5802-A2DC-45BE-ACEB-7801A5AA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pulled from Kaggle:</a:t>
            </a:r>
          </a:p>
          <a:p>
            <a:pPr lvl="1"/>
            <a:r>
              <a:rPr lang="en-US" dirty="0">
                <a:hlinkClick r:id="rId2"/>
              </a:rPr>
              <a:t>https://www.kaggle.com/michau96/restaurant-business-rankings-2020</a:t>
            </a:r>
            <a:endParaRPr lang="en-US" dirty="0"/>
          </a:p>
          <a:p>
            <a:r>
              <a:rPr lang="en-US" dirty="0"/>
              <a:t>Data set contained three files:</a:t>
            </a:r>
          </a:p>
          <a:p>
            <a:pPr lvl="1"/>
            <a:r>
              <a:rPr lang="en-US" dirty="0"/>
              <a:t>Future50 – </a:t>
            </a:r>
          </a:p>
          <a:p>
            <a:pPr lvl="1"/>
            <a:r>
              <a:rPr lang="en-US" dirty="0"/>
              <a:t>Independence100 – </a:t>
            </a:r>
          </a:p>
          <a:p>
            <a:pPr lvl="1"/>
            <a:r>
              <a:rPr lang="en-US" dirty="0"/>
              <a:t>Top250 - </a:t>
            </a:r>
          </a:p>
          <a:p>
            <a:r>
              <a:rPr lang="en-US" dirty="0" err="1"/>
              <a:t>Sdf</a:t>
            </a:r>
            <a:endParaRPr lang="en-US" dirty="0"/>
          </a:p>
          <a:p>
            <a:r>
              <a:rPr lang="en-US" dirty="0" err="1"/>
              <a:t>Asdf</a:t>
            </a:r>
            <a:endParaRPr lang="en-US" dirty="0"/>
          </a:p>
          <a:p>
            <a:r>
              <a:rPr lang="en-US" dirty="0"/>
              <a:t>Lets take a look at what the data can tell us. </a:t>
            </a:r>
          </a:p>
        </p:txBody>
      </p:sp>
    </p:spTree>
    <p:extLst>
      <p:ext uri="{BB962C8B-B14F-4D97-AF65-F5344CB8AC3E}">
        <p14:creationId xmlns:p14="http://schemas.microsoft.com/office/powerpoint/2010/main" val="401057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Top 250 Breakdown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CF5DB-8BDE-4A1C-80C7-25E90E34C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6685" y="2108019"/>
            <a:ext cx="3178629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Top 5 Sales Growth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Café Rio Mexican Grill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Jack’s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Mastro’s</a:t>
            </a:r>
            <a:r>
              <a:rPr lang="en-US" dirty="0"/>
              <a:t> Restaurants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Nobu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Taco Bell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effectLst/>
              </a:rPr>
              <a:t>SELECT Restaurant,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effectLst/>
              </a:rPr>
              <a:t>YOY_Sales</a:t>
            </a:r>
            <a:endParaRPr lang="en-US" sz="140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effectLst/>
              </a:rPr>
              <a:t>FROM Top250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effectLst/>
              </a:rPr>
              <a:t>ORDER BY </a:t>
            </a:r>
            <a:r>
              <a:rPr lang="en-US" sz="1400" dirty="0" err="1">
                <a:effectLst/>
              </a:rPr>
              <a:t>YOY_Sales</a:t>
            </a:r>
            <a:r>
              <a:rPr lang="en-US" sz="1400" dirty="0">
                <a:effectLst/>
              </a:rPr>
              <a:t> DESC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effectLst/>
              </a:rPr>
              <a:t>LIMIT 5;</a:t>
            </a:r>
            <a:endParaRPr lang="en-US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BDFD4E-C3C5-4D37-97A1-99609BD3B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3178629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Top 5 Sales in 2019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McDonald’s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Starbucks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Chick-fil-A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Taco Bell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Burger King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effectLst/>
              </a:rPr>
              <a:t>SELECT Restaurant,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effectLst/>
              </a:rPr>
              <a:t>Sales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effectLst/>
              </a:rPr>
              <a:t>FROM Top250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effectLst/>
              </a:rPr>
              <a:t>ORDER BY Sales DESC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effectLst/>
              </a:rPr>
              <a:t>LIMIT 5;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39A22-AEA9-474F-A467-AACB888048CE}"/>
              </a:ext>
            </a:extLst>
          </p:cNvPr>
          <p:cNvSpPr txBox="1"/>
          <p:nvPr/>
        </p:nvSpPr>
        <p:spPr>
          <a:xfrm>
            <a:off x="7946571" y="2014194"/>
            <a:ext cx="3178629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Sales per Store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Mastro’s</a:t>
            </a:r>
            <a:r>
              <a:rPr lang="en-US" dirty="0"/>
              <a:t> Restaurants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 Frisco’s Double Eagle Steak House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Grand Lux Cafe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Cheesecake Factory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Ocean Prime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1400" dirty="0">
                <a:effectLst/>
              </a:rPr>
              <a:t>SELECT Restaurant,</a:t>
            </a:r>
          </a:p>
          <a:p>
            <a:r>
              <a:rPr lang="en-US" sz="1400" dirty="0">
                <a:effectLst/>
              </a:rPr>
              <a:t>Sales / Units AS [Sales per Store]</a:t>
            </a:r>
          </a:p>
          <a:p>
            <a:r>
              <a:rPr lang="en-US" sz="1400" dirty="0">
                <a:effectLst/>
              </a:rPr>
              <a:t>FROM Top250</a:t>
            </a:r>
          </a:p>
          <a:p>
            <a:r>
              <a:rPr lang="en-US" sz="1400" dirty="0">
                <a:effectLst/>
              </a:rPr>
              <a:t>ORDER BY [Sales per Store] DESC</a:t>
            </a:r>
          </a:p>
          <a:p>
            <a:r>
              <a:rPr lang="en-US" sz="1400" dirty="0">
                <a:effectLst/>
              </a:rPr>
              <a:t>LIMIT 5;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C753-045E-4218-9235-654A096E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Independence 100 Breakdown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D503E1E-231A-42A4-9E83-2488F37067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3794" y="1828800"/>
            <a:ext cx="4111406" cy="420624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BE830E-6DD6-4FEB-AAC7-A4D49373D4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2972" y="2103120"/>
            <a:ext cx="5563028" cy="3657600"/>
          </a:xfrm>
        </p:spPr>
      </p:pic>
    </p:spTree>
    <p:extLst>
      <p:ext uri="{BB962C8B-B14F-4D97-AF65-F5344CB8AC3E}">
        <p14:creationId xmlns:p14="http://schemas.microsoft.com/office/powerpoint/2010/main" val="2472400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{998DFBCC-23E8-4B0B-B10E-158706E00B32}tf78438558_win32</Template>
  <TotalTime>132</TotalTime>
  <Words>164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Restaurant Business Ranking 2020 </vt:lpstr>
      <vt:lpstr>Restaurant Business Ranking 2020</vt:lpstr>
      <vt:lpstr>Top 250 Breakdown</vt:lpstr>
      <vt:lpstr>Independence 100 Breakdown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Business Ranking 2020 </dc:title>
  <dc:creator>Andy Woodruff</dc:creator>
  <cp:lastModifiedBy>Andy Woodruff</cp:lastModifiedBy>
  <cp:revision>4</cp:revision>
  <dcterms:created xsi:type="dcterms:W3CDTF">2021-08-01T19:28:36Z</dcterms:created>
  <dcterms:modified xsi:type="dcterms:W3CDTF">2021-08-01T21:41:10Z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