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1553"/>
    <p:restoredTop sz="98611"/>
  </p:normalViewPr>
  <p:slideViewPr>
    <p:cSldViewPr>
      <p:cViewPr>
        <p:scale>
          <a:sx n="70" d="100"/>
          <a:sy n="70" d="100"/>
        </p:scale>
        <p:origin x="-540" y="-1008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99" y="2513790"/>
            <a:ext cx="6372201" cy="183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자료구조 물품 관리 프로그램</a:t>
            </a:r>
            <a:endParaRPr lang="ko-KR" altLang="en-US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 Management Program</a:t>
            </a:r>
            <a:endParaRPr lang="en-US" altLang="ko-KR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1183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2020년 1학기 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2015104124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진우빈</a:t>
            </a: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27784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168205" cy="44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6264188" y="2163613"/>
            <a:ext cx="3239862" cy="63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Add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 </a:t>
            </a:r>
            <a:r>
              <a:rPr lang="ko-KR" altLang="en-US" sz="13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(어디에 물품을 저장할 지 선택)</a:t>
            </a:r>
            <a:endParaRPr lang="ko-KR" altLang="en-US" sz="13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16" y="721211"/>
            <a:ext cx="5607338" cy="1879696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5616" y="2831893"/>
            <a:ext cx="4210266" cy="4026106"/>
          </a:xfrm>
          <a:prstGeom prst="rect">
            <a:avLst/>
          </a:prstGeom>
        </p:spPr>
      </p:pic>
      <p:sp>
        <p:nvSpPr>
          <p:cNvPr id="85" name="TextBox 3"/>
          <p:cNvSpPr txBox="1"/>
          <p:nvPr/>
        </p:nvSpPr>
        <p:spPr>
          <a:xfrm>
            <a:off x="5544606" y="4414348"/>
            <a:ext cx="3239862" cy="64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Display -&gt; Recent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 </a:t>
            </a:r>
            <a:r>
              <a:rPr lang="ko-KR" altLang="en-US" sz="13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(최근 저장한 물품부터 출력)</a:t>
            </a:r>
            <a:endParaRPr lang="ko-KR" altLang="en-US" sz="13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1152128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6" name="모서리가 둥근 직사각형 4"/>
          <p:cNvSpPr/>
          <p:nvPr/>
        </p:nvSpPr>
        <p:spPr>
          <a:xfrm>
            <a:off x="5292080" y="944724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TextBox 16"/>
          <p:cNvSpPr txBox="1"/>
          <p:nvPr/>
        </p:nvSpPr>
        <p:spPr>
          <a:xfrm>
            <a:off x="5364088" y="1052736"/>
            <a:ext cx="2772308" cy="520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MainApplication</a:t>
            </a:r>
            <a:endParaRPr lang="en-US" altLang="ko-KR" sz="2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436096" y="1597163"/>
            <a:ext cx="2649046" cy="201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프로그램의 전체적인 동작 관리</a:t>
            </a:r>
            <a:endParaRPr lang="ko-KR" altLang="en-US" sz="12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자동으로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LoginApp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에서의 입력받은 사용자의 데이터를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DB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에서 불러옴</a:t>
            </a:r>
            <a:endParaRPr lang="ko-KR" altLang="en-US" sz="12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MasterList, TempList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별로 동작이 나누어지지 않고 먼저 동작 선택 후 어떤 리스트를 접근할 지 선택</a:t>
            </a:r>
            <a:endParaRPr lang="ko-KR" altLang="en-US" sz="12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cxnSp>
        <p:nvCxnSpPr>
          <p:cNvPr id="39" name="꺾인 연결선 85"/>
          <p:cNvCxnSpPr/>
          <p:nvPr/>
        </p:nvCxnSpPr>
        <p:spPr>
          <a:xfrm rot="5400000" flipH="1" flipV="1">
            <a:off x="3740943" y="3684248"/>
            <a:ext cx="516430" cy="11121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85"/>
          <p:cNvCxnSpPr/>
          <p:nvPr/>
        </p:nvCxnSpPr>
        <p:spPr>
          <a:xfrm rot="5400000" flipH="1">
            <a:off x="4852920" y="3684466"/>
            <a:ext cx="516429" cy="11117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76"/>
          <p:cNvCxnSpPr/>
          <p:nvPr/>
        </p:nvCxnSpPr>
        <p:spPr>
          <a:xfrm rot="10800000" flipV="1">
            <a:off x="1226306" y="4240569"/>
            <a:ext cx="2223104" cy="257985"/>
          </a:xfrm>
          <a:prstGeom prst="bentConnector3">
            <a:avLst>
              <a:gd name="adj1" fmla="val 100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88"/>
          <p:cNvCxnSpPr/>
          <p:nvPr/>
        </p:nvCxnSpPr>
        <p:spPr>
          <a:xfrm rot="10800000">
            <a:off x="5655712" y="4240569"/>
            <a:ext cx="2231641" cy="268609"/>
          </a:xfrm>
          <a:prstGeom prst="bentConnector3">
            <a:avLst>
              <a:gd name="adj1" fmla="val -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8"/>
          <p:cNvSpPr/>
          <p:nvPr/>
        </p:nvSpPr>
        <p:spPr>
          <a:xfrm>
            <a:off x="187007" y="4498562"/>
            <a:ext cx="2078615" cy="2015076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50"/>
          </a:p>
        </p:txBody>
      </p:sp>
      <p:grpSp>
        <p:nvGrpSpPr>
          <p:cNvPr id="46" name="그룹 54"/>
          <p:cNvGrpSpPr/>
          <p:nvPr/>
        </p:nvGrpSpPr>
        <p:grpSpPr>
          <a:xfrm rot="0">
            <a:off x="2403752" y="4498562"/>
            <a:ext cx="2078615" cy="2015076"/>
            <a:chOff x="1162816" y="1381718"/>
            <a:chExt cx="2892950" cy="2804520"/>
          </a:xfrm>
        </p:grpSpPr>
        <p:sp>
          <p:nvSpPr>
            <p:cNvPr id="47" name="모서리가 둥근 직사각형 55"/>
            <p:cNvSpPr/>
            <p:nvPr/>
          </p:nvSpPr>
          <p:spPr>
            <a:xfrm>
              <a:off x="1162816" y="1381718"/>
              <a:ext cx="2892950" cy="2804520"/>
            </a:xfrm>
            <a:prstGeom prst="roundRect">
              <a:avLst>
                <a:gd name="adj" fmla="val 901"/>
              </a:avLst>
            </a:prstGeom>
            <a:gradFill>
              <a:gsLst>
                <a:gs pos="0">
                  <a:srgbClr val="ffffff"/>
                </a:gs>
                <a:gs pos="100000">
                  <a:srgbClr val="e6e6e6"/>
                </a:gs>
              </a:gsLst>
              <a:lin ang="5400000" scaled="1"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48" name="TextBox 60"/>
            <p:cNvSpPr txBox="1"/>
            <p:nvPr/>
          </p:nvSpPr>
          <p:spPr>
            <a:xfrm>
              <a:off x="1205980" y="2500388"/>
              <a:ext cx="2731243" cy="1645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DoubleLinkedList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로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Place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의 삽입 및 삭제가 용이</a:t>
              </a:r>
              <a:endPara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endParaRP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MasterList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에 추가 시 자동으로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Storage 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및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Container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 추가</a:t>
              </a:r>
              <a:endPara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endParaRP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각 </a:t>
              </a:r>
              <a:r>
                <a:rPr lang="en-US" altLang="ko-KR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Place</a:t>
              </a:r>
              <a:r>
                <a:rPr lang="ko-KR" altLang="en-US" sz="8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에 맞는 번호 순대로 정렬 되어있음</a:t>
              </a:r>
              <a:endPara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endParaRPr>
            </a:p>
          </p:txBody>
        </p:sp>
      </p:grpSp>
      <p:sp>
        <p:nvSpPr>
          <p:cNvPr id="49" name="모서리가 둥근 직사각형 62"/>
          <p:cNvSpPr/>
          <p:nvPr/>
        </p:nvSpPr>
        <p:spPr>
          <a:xfrm>
            <a:off x="4627720" y="4498562"/>
            <a:ext cx="2078615" cy="2015077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50"/>
          </a:p>
        </p:txBody>
      </p:sp>
      <p:sp>
        <p:nvSpPr>
          <p:cNvPr id="50" name="모서리가 둥근 직사각형 69"/>
          <p:cNvSpPr/>
          <p:nvPr/>
        </p:nvSpPr>
        <p:spPr>
          <a:xfrm>
            <a:off x="6848075" y="4498562"/>
            <a:ext cx="2078615" cy="2015077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50"/>
          </a:p>
        </p:txBody>
      </p:sp>
      <p:sp>
        <p:nvSpPr>
          <p:cNvPr id="51" name="TextBox 16"/>
          <p:cNvSpPr txBox="1"/>
          <p:nvPr/>
        </p:nvSpPr>
        <p:spPr>
          <a:xfrm>
            <a:off x="190868" y="4577922"/>
            <a:ext cx="2076618" cy="439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MasterList</a:t>
            </a:r>
            <a:endParaRPr lang="en-US" altLang="ko-KR" sz="2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2" name="TextBox 60"/>
          <p:cNvSpPr txBox="1"/>
          <p:nvPr/>
        </p:nvSpPr>
        <p:spPr>
          <a:xfrm>
            <a:off x="246602" y="5364996"/>
            <a:ext cx="2129154" cy="910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모든 물품의 정보가 담기는 리스트</a:t>
            </a:r>
            <a:endParaRPr lang="ko-KR" altLang="en-US" sz="9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Doubly Sorted List</a:t>
            </a:r>
            <a:r>
              <a: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로 </a:t>
            </a:r>
            <a:r>
              <a:rPr lang="en-US" altLang="ko-KR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구현하여 아이템 고유번호 순서대로 정렬</a:t>
            </a:r>
            <a:endParaRPr lang="ko-KR" altLang="en-US" sz="9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아이템의 세세한 정보를 포함한다.</a:t>
            </a:r>
            <a:endParaRPr lang="ko-KR" altLang="en-US" sz="9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53" name="TextBox 16"/>
          <p:cNvSpPr txBox="1"/>
          <p:nvPr/>
        </p:nvSpPr>
        <p:spPr>
          <a:xfrm>
            <a:off x="2402482" y="4576107"/>
            <a:ext cx="2076618" cy="44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PlaceList</a:t>
            </a:r>
            <a:endParaRPr lang="en-US" altLang="ko-KR" sz="2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4" name="TextBox 51"/>
          <p:cNvSpPr txBox="1"/>
          <p:nvPr/>
        </p:nvSpPr>
        <p:spPr>
          <a:xfrm>
            <a:off x="2414090" y="4972548"/>
            <a:ext cx="2049052" cy="42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DoublySortedLinkedList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&lt;StorageType&gt;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5" name="TextBox 16"/>
          <p:cNvSpPr txBox="1"/>
          <p:nvPr/>
        </p:nvSpPr>
        <p:spPr>
          <a:xfrm>
            <a:off x="4572000" y="4592435"/>
            <a:ext cx="2076618" cy="44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 TempList</a:t>
            </a:r>
            <a:endParaRPr lang="en-US" altLang="ko-KR" sz="2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6" name="TextBox 51"/>
          <p:cNvSpPr txBox="1"/>
          <p:nvPr/>
        </p:nvSpPr>
        <p:spPr>
          <a:xfrm>
            <a:off x="4854304" y="5008834"/>
            <a:ext cx="1583958" cy="26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TempType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7" name="TextBox 60"/>
          <p:cNvSpPr txBox="1"/>
          <p:nvPr/>
        </p:nvSpPr>
        <p:spPr>
          <a:xfrm>
            <a:off x="4673593" y="5246098"/>
            <a:ext cx="1978754" cy="118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물품을 놓을 위치를 정하지 않았을 때 선택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Queue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와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List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가 결합된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ADT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로 이루어져 있음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나중에 놓을 위치를 찾을 시 아이템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Move 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기능이 있음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6854739" y="4610578"/>
            <a:ext cx="2076618" cy="44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RecentList</a:t>
            </a:r>
            <a:endParaRPr lang="en-US" altLang="ko-KR" sz="2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9" name="TextBox 51"/>
          <p:cNvSpPr txBox="1"/>
          <p:nvPr/>
        </p:nvSpPr>
        <p:spPr>
          <a:xfrm>
            <a:off x="7111276" y="5025163"/>
            <a:ext cx="1583958" cy="26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RecentType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6894279" y="5235213"/>
            <a:ext cx="1978754" cy="1184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최근에 넣은 물품 순으로 저장되어 있는 리스트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총 3개까지 저장 가능 3개 넘어갈 시 가장 오래된 아이템 삭제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Stack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과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List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가 결합된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ADT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로 이루어져 있음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61" name="TextBox 51"/>
          <p:cNvSpPr txBox="1"/>
          <p:nvPr/>
        </p:nvSpPr>
        <p:spPr>
          <a:xfrm>
            <a:off x="182688" y="4987534"/>
            <a:ext cx="2049052" cy="42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DoublySortedLinkedList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&lt;ItemType&gt;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cxnSp>
        <p:nvCxnSpPr>
          <p:cNvPr id="62" name="꺾인 연결선 85"/>
          <p:cNvCxnSpPr>
            <a:stCxn id="36" idx="1"/>
          </p:cNvCxnSpPr>
          <p:nvPr/>
        </p:nvCxnSpPr>
        <p:spPr>
          <a:xfrm rot="10800000" flipV="1">
            <a:off x="4572000" y="2346984"/>
            <a:ext cx="720080" cy="16580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4"/>
          <p:cNvSpPr/>
          <p:nvPr/>
        </p:nvSpPr>
        <p:spPr>
          <a:xfrm>
            <a:off x="1079612" y="1236548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TextBox 16"/>
          <p:cNvSpPr txBox="1"/>
          <p:nvPr/>
        </p:nvSpPr>
        <p:spPr>
          <a:xfrm>
            <a:off x="1115616" y="1304764"/>
            <a:ext cx="2844316" cy="519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LoginApplication</a:t>
            </a:r>
            <a:endParaRPr lang="en-US" altLang="ko-KR" sz="2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1187624" y="2168860"/>
            <a:ext cx="2649046" cy="173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사용자의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ID, PW, 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이름이 담겨있는 정보를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DB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에서 불러옴</a:t>
            </a:r>
            <a:endParaRPr lang="ko-KR" altLang="en-US" sz="12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로그인, 회원가입,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ID, PW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찾기 기능 구현</a:t>
            </a:r>
            <a:endParaRPr lang="ko-KR" altLang="en-US" sz="12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성공적으로 로그인 할 시 </a:t>
            </a:r>
            <a:r>
              <a:rPr lang="en-US" altLang="ko-KR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MainApplication</a:t>
            </a:r>
            <a:r>
              <a:rPr lang="ko-KR" altLang="en-US" sz="12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기능 수행</a:t>
            </a:r>
            <a:endParaRPr lang="ko-KR" altLang="en-US" sz="12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cxnSp>
        <p:nvCxnSpPr>
          <p:cNvPr id="67" name="꺾인 연결선 85"/>
          <p:cNvCxnSpPr>
            <a:stCxn id="36" idx="0"/>
            <a:endCxn id="63" idx="0"/>
          </p:cNvCxnSpPr>
          <p:nvPr/>
        </p:nvCxnSpPr>
        <p:spPr>
          <a:xfrm rot="5400000">
            <a:off x="4486409" y="-1015598"/>
            <a:ext cx="291824" cy="4212468"/>
          </a:xfrm>
          <a:prstGeom prst="bentConnector3">
            <a:avLst>
              <a:gd name="adj1" fmla="val -48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1"/>
          <p:cNvSpPr txBox="1"/>
          <p:nvPr/>
        </p:nvSpPr>
        <p:spPr>
          <a:xfrm>
            <a:off x="1511660" y="1808820"/>
            <a:ext cx="2049052" cy="48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SingleSortedLinkedList</a:t>
            </a:r>
            <a:endParaRPr lang="en-US" altLang="ko-KR" sz="1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en-US" altLang="ko-KR" sz="1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&lt;UserType&gt;</a:t>
            </a:r>
            <a:endParaRPr lang="en-US" altLang="ko-KR" sz="1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1152128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6" name="모서리가 둥근 직사각형 4"/>
          <p:cNvSpPr/>
          <p:nvPr/>
        </p:nvSpPr>
        <p:spPr>
          <a:xfrm>
            <a:off x="935596" y="768495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0" name="꺾인 연결선 85"/>
          <p:cNvCxnSpPr>
            <a:stCxn id="65" idx="1"/>
          </p:cNvCxnSpPr>
          <p:nvPr/>
        </p:nvCxnSpPr>
        <p:spPr>
          <a:xfrm rot="10800000" flipV="1">
            <a:off x="3815916" y="2202968"/>
            <a:ext cx="1283514" cy="18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76"/>
          <p:cNvCxnSpPr>
            <a:endCxn id="53" idx="0"/>
          </p:cNvCxnSpPr>
          <p:nvPr/>
        </p:nvCxnSpPr>
        <p:spPr>
          <a:xfrm rot="10800000" flipV="1">
            <a:off x="3440791" y="4257093"/>
            <a:ext cx="2355345" cy="3190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88"/>
          <p:cNvCxnSpPr/>
          <p:nvPr/>
        </p:nvCxnSpPr>
        <p:spPr>
          <a:xfrm rot="10800000">
            <a:off x="5796136" y="4257092"/>
            <a:ext cx="2231641" cy="268609"/>
          </a:xfrm>
          <a:prstGeom prst="bentConnector3">
            <a:avLst>
              <a:gd name="adj1" fmla="val -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54"/>
          <p:cNvGrpSpPr/>
          <p:nvPr/>
        </p:nvGrpSpPr>
        <p:grpSpPr>
          <a:xfrm rot="0">
            <a:off x="2403752" y="4498562"/>
            <a:ext cx="2078615" cy="2015075"/>
            <a:chOff x="1162816" y="1381718"/>
            <a:chExt cx="2892950" cy="2804520"/>
          </a:xfrm>
        </p:grpSpPr>
        <p:sp>
          <p:nvSpPr>
            <p:cNvPr id="47" name="모서리가 둥근 직사각형 55"/>
            <p:cNvSpPr/>
            <p:nvPr/>
          </p:nvSpPr>
          <p:spPr>
            <a:xfrm>
              <a:off x="1162816" y="1381718"/>
              <a:ext cx="2892950" cy="2804520"/>
            </a:xfrm>
            <a:prstGeom prst="roundRect">
              <a:avLst>
                <a:gd name="adj" fmla="val 901"/>
              </a:avLst>
            </a:prstGeom>
            <a:gradFill>
              <a:gsLst>
                <a:gs pos="0">
                  <a:srgbClr val="ffffff"/>
                </a:gs>
                <a:gs pos="100000">
                  <a:srgbClr val="e6e6e6"/>
                </a:gs>
              </a:gsLst>
              <a:lin ang="5400000" scaled="1"/>
            </a:gradFill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48" name="TextBox 60"/>
            <p:cNvSpPr txBox="1"/>
            <p:nvPr/>
          </p:nvSpPr>
          <p:spPr>
            <a:xfrm>
              <a:off x="1224069" y="2205192"/>
              <a:ext cx="2731243" cy="1556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직관적인 </a:t>
              </a:r>
              <a:r>
                <a:rPr lang="en-US" altLang="ko-KR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UnsortedList</a:t>
              </a: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로 </a:t>
              </a:r>
              <a:r>
                <a:rPr lang="en-US" altLang="ko-KR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SimpleItemType</a:t>
              </a: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이 담기는 배열</a:t>
              </a:r>
              <a:endPara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endParaRP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endPara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endParaRPr>
            </a:p>
            <a:p>
              <a:pPr marL="171450" indent="-171450">
                <a:lnSpc>
                  <a:spcPct val="150000"/>
                </a:lnSpc>
                <a:buClr>
                  <a:srgbClr val="125388"/>
                </a:buClr>
                <a:buFont typeface="Arial"/>
                <a:buChar char="•"/>
                <a:defRPr lang="ko-KR" altLang="en-US"/>
              </a:pPr>
              <a:r>
                <a:rPr lang="en-US" altLang="ko-KR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ItemType</a:t>
              </a:r>
              <a:r>
                <a:rPr lang="ko-KR" altLang="en-US" sz="900">
                  <a:ln w="9525"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/>
                  <a:ea typeface="Rix고딕 M"/>
                  <a:cs typeface="+mj-cs"/>
                </a:rPr>
                <a:t>의 모든 정보가 아닌 주요 정보만이 담긴다.</a:t>
              </a:r>
              <a:endParaRPr lang="ko-KR" altLang="en-US" sz="9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endParaRPr>
            </a:p>
          </p:txBody>
        </p:sp>
      </p:grpSp>
      <p:sp>
        <p:nvSpPr>
          <p:cNvPr id="50" name="모서리가 둥근 직사각형 69"/>
          <p:cNvSpPr/>
          <p:nvPr/>
        </p:nvSpPr>
        <p:spPr>
          <a:xfrm>
            <a:off x="6848075" y="4498562"/>
            <a:ext cx="2078615" cy="2015077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50"/>
          </a:p>
        </p:txBody>
      </p:sp>
      <p:sp>
        <p:nvSpPr>
          <p:cNvPr id="53" name="TextBox 16"/>
          <p:cNvSpPr txBox="1"/>
          <p:nvPr/>
        </p:nvSpPr>
        <p:spPr>
          <a:xfrm>
            <a:off x="2402482" y="4576107"/>
            <a:ext cx="2076618" cy="394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0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 SimpleItemList</a:t>
            </a:r>
            <a:endParaRPr lang="en-US" altLang="ko-KR" sz="20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6854739" y="4610578"/>
            <a:ext cx="2076618" cy="44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3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PhotoList</a:t>
            </a:r>
            <a:endParaRPr lang="en-US" altLang="ko-KR" sz="23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6912260" y="5044100"/>
            <a:ext cx="1978754" cy="1373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물품을 담으면서 해당 물품에 대한 사진을 찍는다 했을 때 사진 이름을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string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으로 저장한다면 그 사진의 이름이 </a:t>
            </a: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PhotoList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에 저장된다.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SimpleItemList</a:t>
            </a:r>
            <a:r>
              <a:rPr lang="ko-KR" altLang="en-US" sz="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처럼 직관적으로 저장한 순서대로 저장된다.</a:t>
            </a: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62" name="TextBox 16"/>
          <p:cNvSpPr txBox="1"/>
          <p:nvPr/>
        </p:nvSpPr>
        <p:spPr>
          <a:xfrm>
            <a:off x="1079612" y="872716"/>
            <a:ext cx="2556284" cy="51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StorageType</a:t>
            </a:r>
            <a:endParaRPr lang="en-US" altLang="ko-KR" sz="2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63" name="TextBox 51"/>
          <p:cNvSpPr txBox="1"/>
          <p:nvPr/>
        </p:nvSpPr>
        <p:spPr>
          <a:xfrm>
            <a:off x="1243218" y="1405435"/>
            <a:ext cx="2248662" cy="54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SingleSortedLinkedList</a:t>
            </a:r>
            <a:endParaRPr lang="en-US" altLang="ko-KR" sz="15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&lt;ContainerType&gt;</a:t>
            </a:r>
            <a:endParaRPr lang="en-US" altLang="ko-KR" sz="15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64" name="TextBox 60"/>
          <p:cNvSpPr txBox="1"/>
          <p:nvPr/>
        </p:nvSpPr>
        <p:spPr>
          <a:xfrm>
            <a:off x="1043608" y="1931650"/>
            <a:ext cx="2700300" cy="178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SingleLinkedList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로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Place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의 삽입 및 삭제가 용이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ItemType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의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StorageId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에 대응하는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Primary Key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를 갖는다.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Container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를 정렬한 채로 무수히 많이 가질 수 있다.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65" name="모서리가 둥근 직사각형 4"/>
          <p:cNvSpPr/>
          <p:nvPr/>
        </p:nvSpPr>
        <p:spPr>
          <a:xfrm>
            <a:off x="5099430" y="800708"/>
            <a:ext cx="2892950" cy="2804520"/>
          </a:xfrm>
          <a:prstGeom prst="roundRect">
            <a:avLst>
              <a:gd name="adj" fmla="val 901"/>
            </a:avLst>
          </a:prstGeom>
          <a:gradFill>
            <a:gsLst>
              <a:gs pos="0">
                <a:srgbClr val="ffffff"/>
              </a:gs>
              <a:gs pos="100000">
                <a:srgbClr val="e6e6e6"/>
              </a:gs>
            </a:gsLst>
            <a:lin ang="5400000" scaled="1"/>
          </a:gra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v</a:t>
            </a:r>
            <a:endParaRPr lang="en-US" altLang="ko-KR"/>
          </a:p>
        </p:txBody>
      </p:sp>
      <p:sp>
        <p:nvSpPr>
          <p:cNvPr id="66" name="TextBox 16"/>
          <p:cNvSpPr txBox="1"/>
          <p:nvPr/>
        </p:nvSpPr>
        <p:spPr>
          <a:xfrm>
            <a:off x="5256076" y="908720"/>
            <a:ext cx="2556284" cy="51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28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ContainerType</a:t>
            </a:r>
            <a:endParaRPr lang="en-US" altLang="ko-KR" sz="28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sp>
        <p:nvSpPr>
          <p:cNvPr id="67" name="TextBox 51"/>
          <p:cNvSpPr txBox="1"/>
          <p:nvPr/>
        </p:nvSpPr>
        <p:spPr>
          <a:xfrm>
            <a:off x="5112060" y="1376772"/>
            <a:ext cx="2808312" cy="54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 UnsortedList</a:t>
            </a:r>
            <a:endParaRPr lang="en-US" altLang="ko-KR" sz="15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  <a:p>
            <a:pPr lvl="0" algn="ctr">
              <a:defRPr lang="ko-KR" altLang="en-US"/>
            </a:pPr>
            <a:r>
              <a:rPr lang="ko-KR" altLang="en-US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&lt;</a:t>
            </a:r>
            <a:r>
              <a:rPr lang="en-US" altLang="ko-KR" sz="15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125388"/>
                </a:solidFill>
                <a:latin typeface="Rix고딕 M"/>
                <a:ea typeface="Rix고딕 M"/>
                <a:cs typeface="+mj-cs"/>
              </a:rPr>
              <a:t>SimpleItemType, string&gt;</a:t>
            </a:r>
            <a:endParaRPr lang="en-US" altLang="ko-KR" sz="15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125388"/>
              </a:solidFill>
              <a:latin typeface="Rix고딕 M"/>
              <a:ea typeface="Rix고딕 M"/>
              <a:cs typeface="+mj-cs"/>
            </a:endParaRPr>
          </a:p>
        </p:txBody>
      </p:sp>
      <p:cxnSp>
        <p:nvCxnSpPr>
          <p:cNvPr id="68" name="꺾인 연결선 85"/>
          <p:cNvCxnSpPr>
            <a:stCxn id="65" idx="2"/>
          </p:cNvCxnSpPr>
          <p:nvPr/>
        </p:nvCxnSpPr>
        <p:spPr>
          <a:xfrm rot="5400000">
            <a:off x="5233020" y="2944207"/>
            <a:ext cx="651864" cy="19739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0"/>
          <p:cNvSpPr txBox="1"/>
          <p:nvPr/>
        </p:nvSpPr>
        <p:spPr>
          <a:xfrm>
            <a:off x="5220072" y="1952836"/>
            <a:ext cx="2700300" cy="185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ItemType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의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ContainerId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에 대응하는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Primary Key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를 갖는다.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StorageType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안에서 순차적으로 정렬되어 있음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물건을 담는 배열과 사진을 담는 배열을 멤버 변수로 갖는다.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70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5" name="TextBox 60"/>
          <p:cNvSpPr txBox="1"/>
          <p:nvPr/>
        </p:nvSpPr>
        <p:spPr>
          <a:xfrm>
            <a:off x="971600" y="1448780"/>
            <a:ext cx="7488832" cy="527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m_Usage(int) : 물품의 용도 </a:t>
            </a:r>
            <a:r>
              <a:rPr lang="en-US" altLang="ko-KR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:</a:t>
            </a:r>
            <a:endParaRPr lang="en-US" altLang="ko-KR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물품의 용도는 총 0~9번의 정수형 입력을 가지고 10가지로 나눌 수 있습니다. 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Furniture, Electric, Clothes, Books, Bath, Cosmetics, Stationery, Food, Excercise, Etc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</a:t>
            </a:r>
            <a:r>
              <a:rPr lang="en-US" altLang="ko-KR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Storage</a:t>
            </a: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Id(int) : 물품이 저장되는 장소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 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물품이 저장될 장소는 0~5번의 정수형 입력을 가지고 총 6가지로 나눌 수 있습니다.</a:t>
            </a: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LivingRoom, Kitchen, Bathroom, Bedroom, Library, Etc 중의 하나의 범주에 들어가게 됩니다. 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m_ContainerId(int) : 물품이 저장되는 장소안의 컨테이너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/>
                </a:solidFill>
                <a:latin typeface="Rix고딕 M"/>
                <a:ea typeface="Rix고딕 M"/>
                <a:cs typeface="+mj-cs"/>
              </a:rPr>
              <a:t>m_RegisterTime(string) : 물품이 등록된 시간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물품이 등록되는 시간은 ItemType이 선언됨과 동시에 자동으로 시스템의 시간을 입력받습니다. 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m_Brand(string) : 물품의 브랜드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m_Name(string) : 물품명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m_Num(int) : 물품의 갯수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</a:t>
            </a: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m_</a:t>
            </a:r>
            <a:r>
              <a:rPr lang="en-US" altLang="ko-KR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Heart</a:t>
            </a: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(int) : 물품의</a:t>
            </a:r>
            <a:r>
              <a:rPr lang="en-US" altLang="ko-KR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 </a:t>
            </a: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Rix고딕 M"/>
                <a:ea typeface="Rix고딕 M"/>
                <a:cs typeface="+mj-cs"/>
              </a:rPr>
              <a:t>좋아요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r>
              <a:rPr lang="en-US" altLang="ko-KR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   </a:t>
            </a:r>
            <a:r>
              <a:rPr lang="ko-KR" altLang="en-US" sz="1100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 아끼는 물건이나 자주 찾는 물건일 시 표시합니다. 화면에 하트를 출력합니다..</a:t>
            </a: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r>
              <a:rPr lang="ko-KR" altLang="en-US" sz="1300" b="1">
                <a:ln w="9525"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/>
                <a:ea typeface="Rix고딕 M"/>
                <a:cs typeface="+mj-cs"/>
              </a:rPr>
              <a:t>m_ItemNumber(int) : 물품의 고유번호</a:t>
            </a:r>
            <a:endParaRPr lang="ko-KR" altLang="en-US" sz="1300" b="1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None/>
              <a:defRPr lang="ko-KR" altLang="en-US"/>
            </a:pPr>
            <a:endParaRPr lang="en-US" altLang="ko-KR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  <a:p>
            <a:pPr marL="171450" indent="-171450">
              <a:lnSpc>
                <a:spcPct val="150000"/>
              </a:lnSpc>
              <a:buClr>
                <a:srgbClr val="125388"/>
              </a:buClr>
              <a:buFont typeface="Arial"/>
              <a:buChar char="•"/>
              <a:defRPr lang="ko-KR" altLang="en-US"/>
            </a:pPr>
            <a:endParaRPr lang="ko-KR" altLang="en-US" sz="1100">
              <a:ln w="9525">
                <a:solidFill>
                  <a:schemeClr val="bg1">
                    <a:lumMod val="75000"/>
                    <a:alpha val="0"/>
                  </a:schemeClr>
                </a:solidFill>
              </a:ln>
              <a:latin typeface="Rix고딕 M"/>
              <a:ea typeface="Rix고딕 M"/>
              <a:cs typeface="+mj-cs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의 멤버 변수</a:t>
            </a: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1" name="TextBox 3"/>
          <p:cNvSpPr txBox="1"/>
          <p:nvPr/>
        </p:nvSpPr>
        <p:spPr>
          <a:xfrm>
            <a:off x="755576" y="853287"/>
            <a:ext cx="8171898" cy="657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 sz="15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sz="35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특징</a:t>
            </a:r>
            <a:endParaRPr lang="ko-KR" altLang="en-US" sz="35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35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⦁로그인, 로그아웃 기능을 통해 사용자의 물품 보안 강화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DB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파일을 자동으로 저장하고 불러옴으로서 프로그램 재실행 시 이전상태가 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그대로 보존됨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        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⦁시스템 시간을 통해 사용자에게 따로 입력을 받지 않고 시간을 등록하여 편리함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⦁좋아요 기능을 통해 아끼는 물건을 따로 관리 가능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RecentList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를 두어 최근에 저장한 물건 관리 가능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⦁물건의 고유번호가 아닌 이름,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Usage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, 구입년도 별로 원하는 물건 검색 가능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⦁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LinkedList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를 주로 사용해 효율적인 자료 접근 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20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20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15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endParaRPr lang="ko-KR" altLang="en-US" sz="15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4356474" y="2091605"/>
            <a:ext cx="3239862" cy="3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아이디 입력(최소 4자 이상)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LoginApp</a:t>
            </a:r>
            <a:r>
              <a:rPr lang="ko-KR" altLang="en-US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실행결과</a:t>
            </a: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9612" y="1728928"/>
            <a:ext cx="3333921" cy="1124007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9612" y="3128888"/>
            <a:ext cx="3143411" cy="1200211"/>
          </a:xfrm>
          <a:prstGeom prst="rect">
            <a:avLst/>
          </a:prstGeom>
        </p:spPr>
      </p:pic>
      <p:pic>
        <p:nvPicPr>
          <p:cNvPr id="8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6368" y="4531003"/>
            <a:ext cx="2565531" cy="1346269"/>
          </a:xfrm>
          <a:prstGeom prst="rect">
            <a:avLst/>
          </a:prstGeom>
        </p:spPr>
      </p:pic>
      <p:sp>
        <p:nvSpPr>
          <p:cNvPr id="86" name="TextBox 3"/>
          <p:cNvSpPr txBox="1"/>
          <p:nvPr/>
        </p:nvSpPr>
        <p:spPr>
          <a:xfrm>
            <a:off x="4248462" y="3429000"/>
            <a:ext cx="3239862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패스워드 입력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(최소 8자 이상, 한번 더 입력)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7" name="TextBox 3"/>
          <p:cNvSpPr txBox="1"/>
          <p:nvPr/>
        </p:nvSpPr>
        <p:spPr>
          <a:xfrm>
            <a:off x="3815916" y="4802455"/>
            <a:ext cx="3239862" cy="642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이름 입력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(아이디,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PW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찾기 때 사용)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8" name="TextBox 3"/>
          <p:cNvSpPr txBox="1"/>
          <p:nvPr/>
        </p:nvSpPr>
        <p:spPr>
          <a:xfrm>
            <a:off x="4572000" y="1011485"/>
            <a:ext cx="3239862" cy="3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&lt;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회원가입&gt;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5292578" y="2060848"/>
            <a:ext cx="3239862" cy="64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ID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찾기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(이름 입력 후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ID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일부 출력)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LoginApp</a:t>
            </a:r>
            <a:r>
              <a:rPr lang="ko-KR" altLang="en-US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실행결과</a:t>
            </a: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7" name="TextBox 3"/>
          <p:cNvSpPr txBox="1"/>
          <p:nvPr/>
        </p:nvSpPr>
        <p:spPr>
          <a:xfrm>
            <a:off x="5004047" y="4155152"/>
            <a:ext cx="3924437" cy="6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PW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찾기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(이름 및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ID 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입력 후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PW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일부 출력)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8" name="TextBox 3"/>
          <p:cNvSpPr txBox="1"/>
          <p:nvPr/>
        </p:nvSpPr>
        <p:spPr>
          <a:xfrm>
            <a:off x="4752020" y="1011485"/>
            <a:ext cx="3239862" cy="3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&lt;ID, PW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찾기&gt;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7012" y="1736812"/>
            <a:ext cx="4007056" cy="2006703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3628" y="3978524"/>
            <a:ext cx="3867348" cy="189874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92156" y="2204864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1332138" y="5846702"/>
            <a:ext cx="3239862" cy="637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처음만든 계정일 시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LoginApp</a:t>
            </a:r>
            <a:r>
              <a:rPr lang="ko-KR" altLang="en-US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실행결과</a:t>
            </a: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7" name="TextBox 3"/>
          <p:cNvSpPr txBox="1"/>
          <p:nvPr/>
        </p:nvSpPr>
        <p:spPr>
          <a:xfrm>
            <a:off x="4896034" y="5881801"/>
            <a:ext cx="3924438" cy="6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기존의 아이템이 담긴 계정일 시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 algn="ctr">
              <a:defRPr lang="ko-KR" altLang="en-US"/>
            </a:pP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아이템 출력 후 </a:t>
            </a: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8" name="TextBox 3"/>
          <p:cNvSpPr txBox="1"/>
          <p:nvPr/>
        </p:nvSpPr>
        <p:spPr>
          <a:xfrm>
            <a:off x="4752020" y="1011485"/>
            <a:ext cx="3239862" cy="3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&lt;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로그인&gt;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3286" y="1520788"/>
            <a:ext cx="3892750" cy="4222967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76056" y="1500880"/>
            <a:ext cx="3854648" cy="430438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시스템 구조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5" name="TextBox 18"/>
          <p:cNvSpPr txBox="1"/>
          <p:nvPr/>
        </p:nvSpPr>
        <p:spPr>
          <a:xfrm>
            <a:off x="2303748" y="142903"/>
            <a:ext cx="1555489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ItemType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및 특징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6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실행 결과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8" name="TextBox 3"/>
          <p:cNvSpPr txBox="1"/>
          <p:nvPr/>
        </p:nvSpPr>
        <p:spPr>
          <a:xfrm>
            <a:off x="1080109" y="6124053"/>
            <a:ext cx="3239862" cy="3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App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3993" y="1832113"/>
            <a:ext cx="3920475" cy="4045158"/>
          </a:xfrm>
          <a:prstGeom prst="rect">
            <a:avLst/>
          </a:prstGeom>
        </p:spPr>
      </p:pic>
      <p:sp>
        <p:nvSpPr>
          <p:cNvPr id="81" name="TextBox 3"/>
          <p:cNvSpPr txBox="1"/>
          <p:nvPr/>
        </p:nvSpPr>
        <p:spPr>
          <a:xfrm>
            <a:off x="5184566" y="6072176"/>
            <a:ext cx="3239862" cy="56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Display</a:t>
            </a:r>
            <a:r>
              <a:rPr lang="ko-KR" altLang="en-US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실행화면</a:t>
            </a:r>
            <a:endParaRPr lang="ko-KR" altLang="en-US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 algn="ctr">
              <a:defRPr lang="ko-KR" altLang="en-US"/>
            </a:pPr>
            <a:r>
              <a:rPr lang="ko-KR" altLang="en-US" sz="13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 sz="13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/>
                <a:ea typeface="Yoon 윤고딕 520_TT"/>
              </a:rPr>
              <a:t>좋아요(❤)</a:t>
            </a:r>
            <a:r>
              <a:rPr lang="ko-KR" altLang="en-US" sz="13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와 등록시간 출력)</a:t>
            </a:r>
            <a:endParaRPr lang="ko-KR" altLang="en-US" sz="13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82" name="TextBox 3"/>
          <p:cNvSpPr txBox="1"/>
          <p:nvPr/>
        </p:nvSpPr>
        <p:spPr>
          <a:xfrm>
            <a:off x="1115616" y="728700"/>
            <a:ext cx="6372201" cy="6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MainApp</a:t>
            </a:r>
            <a:r>
              <a:rPr lang="ko-KR" altLang="en-US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실행결과</a:t>
            </a:r>
            <a:r>
              <a:rPr lang="en-US" altLang="ko-KR" sz="38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sz="3800" b="1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3409" y="2257586"/>
            <a:ext cx="3708590" cy="361968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spd="med" mc:Ignorable="hp" hp:hslDur="10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493</ep:Words>
  <ep:PresentationFormat>화면 슬라이드 쇼(4:3)</ep:PresentationFormat>
  <ep:Paragraphs>208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우빈</cp:lastModifiedBy>
  <dcterms:modified xsi:type="dcterms:W3CDTF">2020-05-03T08:58:53.317</dcterms:modified>
  <cp:revision>120</cp:revision>
  <dc:title>PowerPoint 프레젠테이션</dc:title>
</cp:coreProperties>
</file>