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71" r:id="rId9"/>
    <p:sldId id="272" r:id="rId10"/>
    <p:sldId id="273" r:id="rId11"/>
    <p:sldId id="267" r:id="rId12"/>
    <p:sldId id="279" r:id="rId13"/>
    <p:sldId id="274" r:id="rId14"/>
    <p:sldId id="275" r:id="rId15"/>
    <p:sldId id="276" r:id="rId16"/>
    <p:sldId id="277" r:id="rId17"/>
    <p:sldId id="278" r:id="rId18"/>
    <p:sldId id="283" r:id="rId19"/>
    <p:sldId id="280" r:id="rId20"/>
    <p:sldId id="298" r:id="rId21"/>
    <p:sldId id="285" r:id="rId22"/>
    <p:sldId id="286" r:id="rId23"/>
    <p:sldId id="290" r:id="rId24"/>
    <p:sldId id="293" r:id="rId25"/>
    <p:sldId id="294" r:id="rId26"/>
    <p:sldId id="296" r:id="rId27"/>
    <p:sldId id="297" r:id="rId28"/>
    <p:sldId id="292" r:id="rId29"/>
    <p:sldId id="291" r:id="rId30"/>
    <p:sldId id="302" r:id="rId31"/>
    <p:sldId id="299" r:id="rId32"/>
    <p:sldId id="301" r:id="rId33"/>
    <p:sldId id="300" r:id="rId34"/>
    <p:sldId id="303" r:id="rId35"/>
    <p:sldId id="266" r:id="rId3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함초롬돋움" panose="02030504000101010101" pitchFamily="18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3"/>
    <p:restoredTop sz="98611"/>
  </p:normalViewPr>
  <p:slideViewPr>
    <p:cSldViewPr>
      <p:cViewPr>
        <p:scale>
          <a:sx n="100" d="100"/>
          <a:sy n="100" d="100"/>
        </p:scale>
        <p:origin x="392" y="148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76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69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46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526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2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663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7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187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11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447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31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949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39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731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354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387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756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134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855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53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99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89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90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54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27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50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65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8331" y="2767280"/>
            <a:ext cx="637220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8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물품 관리 프로그램</a:t>
            </a:r>
          </a:p>
          <a:p>
            <a:pPr lvl="0">
              <a:defRPr lang="ko-KR" altLang="en-US"/>
            </a:pPr>
            <a:r>
              <a:rPr lang="en-US" altLang="ko-KR" sz="38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Manager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2020년 1학기</a:t>
            </a: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자료구조 </a:t>
            </a:r>
          </a:p>
          <a:p>
            <a:pPr lvl="0">
              <a:defRPr lang="ko-KR" altLang="en-US"/>
            </a:pPr>
            <a:endParaRPr lang="ko-KR" altLang="en-US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2015104124</a:t>
            </a:r>
          </a:p>
          <a:p>
            <a:pPr lvl="0">
              <a:defRPr lang="ko-KR" altLang="en-US"/>
            </a:pPr>
            <a:r>
              <a:rPr lang="ko-KR" altLang="en-US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진우빈</a:t>
            </a:r>
            <a:endParaRPr lang="ko-KR" altLang="en-US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27784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168205" cy="445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CrePAS 6</a:t>
            </a:r>
            <a:r>
              <a:rPr lang="en-US" altLang="ko-KR" sz="7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</a:t>
            </a: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SignUp</a:t>
            </a:r>
            <a:r>
              <a:rPr lang="ko-KR" altLang="en-US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F619B9-2F56-476B-A8FE-036428B7C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21" y="1561188"/>
            <a:ext cx="4788523" cy="47278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FD0DFB-AB46-41FB-A8FC-24D8FFAD8B01}"/>
              </a:ext>
            </a:extLst>
          </p:cNvPr>
          <p:cNvSpPr/>
          <p:nvPr/>
        </p:nvSpPr>
        <p:spPr>
          <a:xfrm>
            <a:off x="6623306" y="2697014"/>
            <a:ext cx="2409749" cy="1749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1C528F3-99FE-41D9-A887-6D75291DB22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815916" y="3571853"/>
            <a:ext cx="2807390" cy="721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D47281-F6D5-4ED1-9257-C050A93A7C6F}"/>
              </a:ext>
            </a:extLst>
          </p:cNvPr>
          <p:cNvSpPr/>
          <p:nvPr/>
        </p:nvSpPr>
        <p:spPr>
          <a:xfrm>
            <a:off x="6738685" y="2807939"/>
            <a:ext cx="21537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Create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버튼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:</a:t>
            </a: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UserList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에 사용자의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입력을 받은 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새로운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User Data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를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Add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시키는 함수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5503815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42DDAB6-BF89-4DD1-9020-025233839126}"/>
              </a:ext>
            </a:extLst>
          </p:cNvPr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Create</a:t>
            </a:r>
            <a:r>
              <a:rPr lang="ko-KR" altLang="en-US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실행결과</a:t>
            </a:r>
            <a:r>
              <a:rPr lang="en-US" altLang="ko-KR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67AD7-F96B-4B9B-99A9-B9F6C56A4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484784"/>
            <a:ext cx="3137061" cy="18936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7232ED-A8AA-4C82-80EC-FF3CA7B6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44" y="3592577"/>
            <a:ext cx="7614041" cy="198765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3360D9-8310-46E4-98EE-FE76E9453D69}"/>
              </a:ext>
            </a:extLst>
          </p:cNvPr>
          <p:cNvSpPr/>
          <p:nvPr/>
        </p:nvSpPr>
        <p:spPr>
          <a:xfrm>
            <a:off x="1075987" y="1903530"/>
            <a:ext cx="903726" cy="57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8B999FB-97F3-4D4E-93FB-DDD43F3FE392}"/>
              </a:ext>
            </a:extLst>
          </p:cNvPr>
          <p:cNvCxnSpPr>
            <a:cxnSpLocks/>
          </p:cNvCxnSpPr>
          <p:nvPr/>
        </p:nvCxnSpPr>
        <p:spPr>
          <a:xfrm flipV="1">
            <a:off x="1979713" y="2212330"/>
            <a:ext cx="3168351" cy="24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A8B7E7-1BA1-4FFC-A0D1-6E20C16C9A1A}"/>
              </a:ext>
            </a:extLst>
          </p:cNvPr>
          <p:cNvSpPr/>
          <p:nvPr/>
        </p:nvSpPr>
        <p:spPr>
          <a:xfrm>
            <a:off x="5448450" y="1625748"/>
            <a:ext cx="3228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Create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와 동시에 자동으로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파일의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data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가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write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되면서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DB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폴더안의 </a:t>
            </a:r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Users.text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가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갱신된 모습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0BF5F51-0B3C-4465-BC0A-0912D99EC44E}"/>
              </a:ext>
            </a:extLst>
          </p:cNvPr>
          <p:cNvSpPr/>
          <p:nvPr/>
        </p:nvSpPr>
        <p:spPr>
          <a:xfrm>
            <a:off x="4968044" y="2082913"/>
            <a:ext cx="324036" cy="22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0BBF82-9013-4319-BA59-FEC9C014BEC7}"/>
              </a:ext>
            </a:extLst>
          </p:cNvPr>
          <p:cNvSpPr/>
          <p:nvPr/>
        </p:nvSpPr>
        <p:spPr>
          <a:xfrm>
            <a:off x="2051720" y="4750910"/>
            <a:ext cx="864096" cy="29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0CA7ED-F85A-4835-934A-DCA1DB3800B6}"/>
              </a:ext>
            </a:extLst>
          </p:cNvPr>
          <p:cNvCxnSpPr>
            <a:cxnSpLocks/>
          </p:cNvCxnSpPr>
          <p:nvPr/>
        </p:nvCxnSpPr>
        <p:spPr>
          <a:xfrm>
            <a:off x="2915819" y="4893072"/>
            <a:ext cx="1300854" cy="929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D55FBF6-1243-4F00-AE67-A3F51B4B86E6}"/>
              </a:ext>
            </a:extLst>
          </p:cNvPr>
          <p:cNvSpPr/>
          <p:nvPr/>
        </p:nvSpPr>
        <p:spPr>
          <a:xfrm>
            <a:off x="4216673" y="5707597"/>
            <a:ext cx="324036" cy="22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E2A1D5-137A-4F97-ACB8-AF336192D1D3}"/>
              </a:ext>
            </a:extLst>
          </p:cNvPr>
          <p:cNvSpPr/>
          <p:nvPr/>
        </p:nvSpPr>
        <p:spPr>
          <a:xfrm>
            <a:off x="4716015" y="5408308"/>
            <a:ext cx="4303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DB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폴더안의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USERITEMS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폴더에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User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의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아이디 이름으로 된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txt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파일 자동 생성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이곳엔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User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정보가 저장된다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2537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MainApp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63C69-B099-43D1-ACA0-878D3DC3E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9" y="1304764"/>
            <a:ext cx="7950674" cy="51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75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MainApp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63C69-B099-43D1-ACA0-878D3DC3E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9" y="1304764"/>
            <a:ext cx="7950674" cy="514856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E3E26-025B-41DC-B5DF-EDCD976D63A7}"/>
              </a:ext>
            </a:extLst>
          </p:cNvPr>
          <p:cNvSpPr/>
          <p:nvPr/>
        </p:nvSpPr>
        <p:spPr>
          <a:xfrm>
            <a:off x="5067925" y="656694"/>
            <a:ext cx="3984657" cy="116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FB1DDF-49FB-4EA0-BFC4-55089985AFF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425921" y="1238129"/>
            <a:ext cx="2642004" cy="1338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51DC0B-38DD-492D-813D-884997820BF3}"/>
              </a:ext>
            </a:extLst>
          </p:cNvPr>
          <p:cNvSpPr/>
          <p:nvPr/>
        </p:nvSpPr>
        <p:spPr>
          <a:xfrm>
            <a:off x="5183304" y="767618"/>
            <a:ext cx="3660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Tab : </a:t>
            </a: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Add Item, Delete Item, Change Item,</a:t>
            </a: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Find Item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을 수행하는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Tab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BAF26C-BF48-42ED-982B-DDF6181E839D}"/>
              </a:ext>
            </a:extLst>
          </p:cNvPr>
          <p:cNvSpPr/>
          <p:nvPr/>
        </p:nvSpPr>
        <p:spPr>
          <a:xfrm>
            <a:off x="2095999" y="24516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6261372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MainApp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63C69-B099-43D1-ACA0-878D3DC3E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304764"/>
            <a:ext cx="7950674" cy="51485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1ED5E9-B1DC-4F93-937E-E4006EC4189F}"/>
              </a:ext>
            </a:extLst>
          </p:cNvPr>
          <p:cNvSpPr/>
          <p:nvPr/>
        </p:nvSpPr>
        <p:spPr>
          <a:xfrm>
            <a:off x="5067925" y="656694"/>
            <a:ext cx="3984657" cy="116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8B5B0-6B23-469B-9275-FEE0A9DFF8CE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5715853" y="1819564"/>
            <a:ext cx="1344401" cy="1856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66772-6505-4F72-8F13-3A04BB862F68}"/>
              </a:ext>
            </a:extLst>
          </p:cNvPr>
          <p:cNvSpPr/>
          <p:nvPr/>
        </p:nvSpPr>
        <p:spPr>
          <a:xfrm>
            <a:off x="5183304" y="767618"/>
            <a:ext cx="3660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ItemTable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Tab</a:t>
            </a: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Master List, Temporary List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및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검색 결과를 표로 출력하는 </a:t>
            </a:r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QTable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35283F-75D2-4398-AE1E-C953BE2A8BAD}"/>
              </a:ext>
            </a:extLst>
          </p:cNvPr>
          <p:cNvSpPr/>
          <p:nvPr/>
        </p:nvSpPr>
        <p:spPr>
          <a:xfrm>
            <a:off x="5508104" y="36758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110192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MainApp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63C69-B099-43D1-ACA0-878D3DC3E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304764"/>
            <a:ext cx="7950674" cy="51485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18DCC1-B60C-40E7-9137-A9FF14589441}"/>
              </a:ext>
            </a:extLst>
          </p:cNvPr>
          <p:cNvSpPr/>
          <p:nvPr/>
        </p:nvSpPr>
        <p:spPr>
          <a:xfrm>
            <a:off x="5067925" y="656694"/>
            <a:ext cx="3984657" cy="116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8A5C89-E99B-4551-BA74-73EF5EE1D450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2443699" y="1819564"/>
            <a:ext cx="4616555" cy="3733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7273A-C5CA-4C08-A270-2FE3B633A42D}"/>
              </a:ext>
            </a:extLst>
          </p:cNvPr>
          <p:cNvSpPr/>
          <p:nvPr/>
        </p:nvSpPr>
        <p:spPr>
          <a:xfrm>
            <a:off x="5148064" y="767618"/>
            <a:ext cx="3848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Photo Tab</a:t>
            </a: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각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마다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Display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될 사진의 경로를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추가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,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삭제 하는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Tab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962BC0-3396-4BD4-9F04-A5E7744DBEBE}"/>
              </a:ext>
            </a:extLst>
          </p:cNvPr>
          <p:cNvSpPr/>
          <p:nvPr/>
        </p:nvSpPr>
        <p:spPr>
          <a:xfrm>
            <a:off x="2227675" y="5553236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 </a:t>
            </a:r>
          </a:p>
        </p:txBody>
      </p:sp>
    </p:spTree>
    <p:extLst>
      <p:ext uri="{BB962C8B-B14F-4D97-AF65-F5344CB8AC3E}">
        <p14:creationId xmlns:p14="http://schemas.microsoft.com/office/powerpoint/2010/main" val="31125720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MainApp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63C69-B099-43D1-ACA0-878D3DC3E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304764"/>
            <a:ext cx="7950674" cy="51485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4E2009-A73F-4D6F-9B45-E8CBF54C1F9C}"/>
              </a:ext>
            </a:extLst>
          </p:cNvPr>
          <p:cNvSpPr/>
          <p:nvPr/>
        </p:nvSpPr>
        <p:spPr>
          <a:xfrm>
            <a:off x="5067925" y="656694"/>
            <a:ext cx="3984657" cy="116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617037-B92C-4423-9C40-2F71BC6B951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040052" y="1819564"/>
            <a:ext cx="2020202" cy="3877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38117-8B00-44CA-A10E-E82E06CC1746}"/>
              </a:ext>
            </a:extLst>
          </p:cNvPr>
          <p:cNvSpPr/>
          <p:nvPr/>
        </p:nvSpPr>
        <p:spPr>
          <a:xfrm>
            <a:off x="5148064" y="767618"/>
            <a:ext cx="3848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Place Tab</a:t>
            </a: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Master 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에 추가되는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들을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Storage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별로 볼 수 있게 정리한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Tab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569051-EBB1-4443-AA0B-E6D2E2A68E29}"/>
              </a:ext>
            </a:extLst>
          </p:cNvPr>
          <p:cNvSpPr/>
          <p:nvPr/>
        </p:nvSpPr>
        <p:spPr>
          <a:xfrm>
            <a:off x="4817818" y="564120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 </a:t>
            </a:r>
          </a:p>
        </p:txBody>
      </p:sp>
    </p:spTree>
    <p:extLst>
      <p:ext uri="{BB962C8B-B14F-4D97-AF65-F5344CB8AC3E}">
        <p14:creationId xmlns:p14="http://schemas.microsoft.com/office/powerpoint/2010/main" val="18753022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MainApp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63C69-B099-43D1-ACA0-878D3DC3E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304764"/>
            <a:ext cx="7950674" cy="51485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8989A7-C430-4FE9-ACF9-B44FB874DDC2}"/>
              </a:ext>
            </a:extLst>
          </p:cNvPr>
          <p:cNvSpPr/>
          <p:nvPr/>
        </p:nvSpPr>
        <p:spPr>
          <a:xfrm>
            <a:off x="5067925" y="656694"/>
            <a:ext cx="3984657" cy="116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CAFA24-11F8-4B6C-B823-C0D462036C18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7060254" y="1819564"/>
            <a:ext cx="427564" cy="2977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4F0AD6-F286-4B6C-852F-C2AFAE2DB32A}"/>
              </a:ext>
            </a:extLst>
          </p:cNvPr>
          <p:cNvSpPr/>
          <p:nvPr/>
        </p:nvSpPr>
        <p:spPr>
          <a:xfrm>
            <a:off x="7322348" y="4797152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  <a:r>
              <a:rPr lang="ko-KR" altLang="en-US" dirty="0"/>
              <a:t> 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A1F21C-A133-4194-BBF1-E49A0C603E15}"/>
              </a:ext>
            </a:extLst>
          </p:cNvPr>
          <p:cNvSpPr/>
          <p:nvPr/>
        </p:nvSpPr>
        <p:spPr>
          <a:xfrm>
            <a:off x="5148064" y="767618"/>
            <a:ext cx="3848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Display Box</a:t>
            </a: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별로 사진을 출력할 수 있게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만든 </a:t>
            </a:r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QLabel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39517133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Tab -&gt; Add Item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79062B-1857-4289-B549-649BA6FF8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79322"/>
            <a:ext cx="3911801" cy="475004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705EAA-DDCD-4884-ABFC-9E536E9DAEB7}"/>
              </a:ext>
            </a:extLst>
          </p:cNvPr>
          <p:cNvSpPr/>
          <p:nvPr/>
        </p:nvSpPr>
        <p:spPr>
          <a:xfrm>
            <a:off x="1390980" y="2381960"/>
            <a:ext cx="3181020" cy="2796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547E4D-3CD4-4983-89A7-637C2675D882}"/>
              </a:ext>
            </a:extLst>
          </p:cNvPr>
          <p:cNvCxnSpPr>
            <a:cxnSpLocks/>
          </p:cNvCxnSpPr>
          <p:nvPr/>
        </p:nvCxnSpPr>
        <p:spPr>
          <a:xfrm flipV="1">
            <a:off x="4559364" y="3148558"/>
            <a:ext cx="1800200" cy="721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B1FC5C-E02E-409C-A620-1E1DBA1C6F9F}"/>
              </a:ext>
            </a:extLst>
          </p:cNvPr>
          <p:cNvSpPr/>
          <p:nvPr/>
        </p:nvSpPr>
        <p:spPr>
          <a:xfrm>
            <a:off x="6548540" y="2441840"/>
            <a:ext cx="2258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QComboBox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,</a:t>
            </a: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QLineEdit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,</a:t>
            </a: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QDateEdit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</a:t>
            </a: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Widget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을 통해서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사용자로 </a:t>
            </a:r>
            <a:r>
              <a:rPr lang="ko-KR" altLang="en-US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부터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편리하게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아이템 정보 받기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41378095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Tab -&gt; Add Item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79062B-1857-4289-B549-649BA6FF8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79322"/>
            <a:ext cx="3911801" cy="475004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705EAA-DDCD-4884-ABFC-9E536E9DAEB7}"/>
              </a:ext>
            </a:extLst>
          </p:cNvPr>
          <p:cNvSpPr/>
          <p:nvPr/>
        </p:nvSpPr>
        <p:spPr>
          <a:xfrm>
            <a:off x="6118045" y="1845944"/>
            <a:ext cx="2739543" cy="1583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613611D-7C36-422D-B34D-730AB77A880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160844" y="2637458"/>
            <a:ext cx="3957201" cy="3093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8E9C1B-169D-4CD6-A9FC-040DC089CD85}"/>
              </a:ext>
            </a:extLst>
          </p:cNvPr>
          <p:cNvSpPr/>
          <p:nvPr/>
        </p:nvSpPr>
        <p:spPr>
          <a:xfrm>
            <a:off x="6172901" y="1916832"/>
            <a:ext cx="2611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MasterList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의 정보를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Add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해서 저장 후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MasterList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 상태를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MasterTable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 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87F4CB-C479-4C4C-8770-738C75070F58}"/>
              </a:ext>
            </a:extLst>
          </p:cNvPr>
          <p:cNvSpPr/>
          <p:nvPr/>
        </p:nvSpPr>
        <p:spPr>
          <a:xfrm>
            <a:off x="5616117" y="3896106"/>
            <a:ext cx="3168352" cy="144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29E14E-9E74-4F74-9717-433AE4CE1FC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958312" y="4616659"/>
            <a:ext cx="1657805" cy="110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2904A-99AC-4743-89FB-37F91FDDEB95}"/>
              </a:ext>
            </a:extLst>
          </p:cNvPr>
          <p:cNvSpPr/>
          <p:nvPr/>
        </p:nvSpPr>
        <p:spPr>
          <a:xfrm>
            <a:off x="5671020" y="4006529"/>
            <a:ext cx="2645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Temporary 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 정보를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Add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해서 저장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(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이 때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Place, Container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 정보는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무시하고 저장됨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73647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1152128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6" name="모서리가 둥근 직사각형 4"/>
          <p:cNvSpPr/>
          <p:nvPr/>
        </p:nvSpPr>
        <p:spPr>
          <a:xfrm>
            <a:off x="5292080" y="944724"/>
            <a:ext cx="2892950" cy="2804520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16"/>
          <p:cNvSpPr txBox="1"/>
          <p:nvPr/>
        </p:nvSpPr>
        <p:spPr>
          <a:xfrm>
            <a:off x="5364088" y="1052736"/>
            <a:ext cx="2772308" cy="520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MainApplication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436096" y="1597163"/>
            <a:ext cx="2649046" cy="201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프로그램의 전체적인 동작 관리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자동으로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LoginApp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에서의 입력받은 사용자의 데이터를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DB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에서 불러옴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MasterList, TempList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별로 동작이 나누어지지 않고 먼저 동작 선택 후 어떤 리스트를 접근할 지 선택</a:t>
            </a:r>
          </a:p>
        </p:txBody>
      </p:sp>
      <p:cxnSp>
        <p:nvCxnSpPr>
          <p:cNvPr id="39" name="꺾인 연결선 85"/>
          <p:cNvCxnSpPr>
            <a:cxnSpLocks/>
            <a:stCxn id="47" idx="0"/>
          </p:cNvCxnSpPr>
          <p:nvPr/>
        </p:nvCxnSpPr>
        <p:spPr>
          <a:xfrm rot="5400000" flipH="1" flipV="1">
            <a:off x="4318084" y="4258981"/>
            <a:ext cx="507831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85"/>
          <p:cNvCxnSpPr>
            <a:cxnSpLocks/>
            <a:stCxn id="49" idx="0"/>
          </p:cNvCxnSpPr>
          <p:nvPr/>
        </p:nvCxnSpPr>
        <p:spPr>
          <a:xfrm rot="16200000" flipV="1">
            <a:off x="5723950" y="2813438"/>
            <a:ext cx="524430" cy="28618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76"/>
          <p:cNvCxnSpPr>
            <a:cxnSpLocks/>
            <a:endCxn id="44" idx="0"/>
          </p:cNvCxnSpPr>
          <p:nvPr/>
        </p:nvCxnSpPr>
        <p:spPr>
          <a:xfrm rot="10800000" flipV="1">
            <a:off x="1801739" y="4269264"/>
            <a:ext cx="2770260" cy="276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8"/>
          <p:cNvSpPr/>
          <p:nvPr/>
        </p:nvSpPr>
        <p:spPr>
          <a:xfrm>
            <a:off x="762431" y="4545698"/>
            <a:ext cx="2078615" cy="2015076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50"/>
          </a:p>
        </p:txBody>
      </p:sp>
      <p:grpSp>
        <p:nvGrpSpPr>
          <p:cNvPr id="46" name="그룹 54"/>
          <p:cNvGrpSpPr/>
          <p:nvPr/>
        </p:nvGrpSpPr>
        <p:grpSpPr>
          <a:xfrm>
            <a:off x="3532691" y="4512896"/>
            <a:ext cx="2078615" cy="2015076"/>
            <a:chOff x="1162816" y="1381718"/>
            <a:chExt cx="2892950" cy="2804520"/>
          </a:xfrm>
        </p:grpSpPr>
        <p:sp>
          <p:nvSpPr>
            <p:cNvPr id="47" name="모서리가 둥근 직사각형 55"/>
            <p:cNvSpPr/>
            <p:nvPr/>
          </p:nvSpPr>
          <p:spPr>
            <a:xfrm>
              <a:off x="1162816" y="1381718"/>
              <a:ext cx="2892950" cy="2804520"/>
            </a:xfrm>
            <a:prstGeom prst="roundRect">
              <a:avLst>
                <a:gd name="adj" fmla="val 901"/>
              </a:avLst>
            </a:prstGeom>
            <a:gradFill>
              <a:gsLst>
                <a:gs pos="0">
                  <a:srgbClr val="FFFFFF"/>
                </a:gs>
                <a:gs pos="100000">
                  <a:srgbClr val="E6E6E6"/>
                </a:gs>
              </a:gsLst>
              <a:lin ang="5400000" scaled="1"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48" name="TextBox 60"/>
            <p:cNvSpPr txBox="1"/>
            <p:nvPr/>
          </p:nvSpPr>
          <p:spPr>
            <a:xfrm>
              <a:off x="1205980" y="2500388"/>
              <a:ext cx="2731243" cy="1645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DoubleLinkedList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 로 </a:t>
              </a: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Place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의 삽입 및 삭제가 용이</a:t>
              </a:r>
            </a:p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MasterList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에 추가 시 자동으로 </a:t>
              </a: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 Storage 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 및 </a:t>
              </a: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Container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 추가</a:t>
              </a:r>
            </a:p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각 </a:t>
              </a: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Place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에 맞는 번호 순대로 정렬 되어있음</a:t>
              </a:r>
            </a:p>
          </p:txBody>
        </p:sp>
      </p:grpSp>
      <p:sp>
        <p:nvSpPr>
          <p:cNvPr id="49" name="모서리가 둥근 직사각형 62"/>
          <p:cNvSpPr/>
          <p:nvPr/>
        </p:nvSpPr>
        <p:spPr>
          <a:xfrm>
            <a:off x="6377765" y="4506561"/>
            <a:ext cx="2078615" cy="2015077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50"/>
          </a:p>
        </p:txBody>
      </p:sp>
      <p:sp>
        <p:nvSpPr>
          <p:cNvPr id="51" name="TextBox 16"/>
          <p:cNvSpPr txBox="1"/>
          <p:nvPr/>
        </p:nvSpPr>
        <p:spPr>
          <a:xfrm>
            <a:off x="766292" y="4625058"/>
            <a:ext cx="2076618" cy="439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3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MasterList</a:t>
            </a:r>
            <a:endParaRPr lang="en-US" altLang="ko-KR" sz="2300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2" name="TextBox 60"/>
          <p:cNvSpPr txBox="1"/>
          <p:nvPr/>
        </p:nvSpPr>
        <p:spPr>
          <a:xfrm>
            <a:off x="822026" y="5412132"/>
            <a:ext cx="2129154" cy="910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9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모든 물품의 정보가 담기는 리스트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9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Doubly Sorted List</a:t>
            </a:r>
            <a:r>
              <a:rPr lang="ko-KR" altLang="en-US" sz="9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로 </a:t>
            </a:r>
            <a:r>
              <a:rPr lang="en-US" altLang="ko-KR" sz="9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</a:t>
            </a:r>
            <a:r>
              <a:rPr lang="ko-KR" altLang="en-US" sz="9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구현하여 아이템 고유번호 순서대로 정렬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9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아이템의 세세한 정보를 포함한다.</a:t>
            </a:r>
          </a:p>
        </p:txBody>
      </p:sp>
      <p:sp>
        <p:nvSpPr>
          <p:cNvPr id="53" name="TextBox 16"/>
          <p:cNvSpPr txBox="1"/>
          <p:nvPr/>
        </p:nvSpPr>
        <p:spPr>
          <a:xfrm>
            <a:off x="3531421" y="4590441"/>
            <a:ext cx="2076618" cy="44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3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PlaceList</a:t>
            </a:r>
            <a:endParaRPr lang="en-US" altLang="ko-KR" sz="2300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4" name="TextBox 51"/>
          <p:cNvSpPr txBox="1"/>
          <p:nvPr/>
        </p:nvSpPr>
        <p:spPr>
          <a:xfrm>
            <a:off x="3543029" y="4986882"/>
            <a:ext cx="2049052" cy="421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1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DoublySortedLinkedList</a:t>
            </a:r>
            <a:endParaRPr lang="en-US" altLang="ko-KR" sz="1100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  <a:p>
            <a:pPr lvl="0" algn="ctr">
              <a:defRPr lang="ko-KR" altLang="en-US"/>
            </a:pPr>
            <a:r>
              <a:rPr lang="en-US" altLang="ko-KR" sz="11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</a:t>
            </a:r>
            <a:r>
              <a:rPr lang="en-US" altLang="ko-KR" sz="11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StorageType</a:t>
            </a:r>
            <a:r>
              <a:rPr lang="en-US" altLang="ko-KR" sz="11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&gt;</a:t>
            </a:r>
          </a:p>
        </p:txBody>
      </p:sp>
      <p:sp>
        <p:nvSpPr>
          <p:cNvPr id="55" name="TextBox 16"/>
          <p:cNvSpPr txBox="1"/>
          <p:nvPr/>
        </p:nvSpPr>
        <p:spPr>
          <a:xfrm>
            <a:off x="6322045" y="4600434"/>
            <a:ext cx="2076618" cy="44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3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 </a:t>
            </a:r>
            <a:r>
              <a:rPr lang="en-US" altLang="ko-KR" sz="23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TempList</a:t>
            </a:r>
            <a:endParaRPr lang="en-US" altLang="ko-KR" sz="2300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6" name="TextBox 51"/>
          <p:cNvSpPr txBox="1"/>
          <p:nvPr/>
        </p:nvSpPr>
        <p:spPr>
          <a:xfrm>
            <a:off x="6604349" y="4949167"/>
            <a:ext cx="15839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1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</a:rPr>
              <a:t>DoublySortedLinkedList</a:t>
            </a:r>
            <a:endParaRPr lang="en-US" altLang="ko-KR" sz="1100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</a:endParaRPr>
          </a:p>
          <a:p>
            <a:pPr lvl="0" algn="ctr">
              <a:defRPr lang="ko-KR" altLang="en-US"/>
            </a:pPr>
            <a:r>
              <a:rPr lang="en-US" altLang="ko-KR" sz="11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</a:rPr>
              <a:t>&lt;ItemType&gt;</a:t>
            </a:r>
          </a:p>
        </p:txBody>
      </p:sp>
      <p:sp>
        <p:nvSpPr>
          <p:cNvPr id="57" name="TextBox 60"/>
          <p:cNvSpPr txBox="1"/>
          <p:nvPr/>
        </p:nvSpPr>
        <p:spPr>
          <a:xfrm>
            <a:off x="6423638" y="5254097"/>
            <a:ext cx="1978754" cy="118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물품을 놓을 위치를 정하지 않았을 때 선택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Queue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와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List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가 결합된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ADT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로 이루어져 있음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나중에 놓을 위치를 찾을 시 아이템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Move 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기능이 있음</a:t>
            </a:r>
          </a:p>
        </p:txBody>
      </p:sp>
      <p:sp>
        <p:nvSpPr>
          <p:cNvPr id="61" name="TextBox 51"/>
          <p:cNvSpPr txBox="1"/>
          <p:nvPr/>
        </p:nvSpPr>
        <p:spPr>
          <a:xfrm>
            <a:off x="758112" y="5034670"/>
            <a:ext cx="2049052" cy="421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1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DoublySortedLinkedList</a:t>
            </a:r>
            <a:endParaRPr lang="en-US" altLang="ko-KR" sz="1100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  <a:p>
            <a:pPr lvl="0" algn="ctr">
              <a:defRPr lang="ko-KR" altLang="en-US"/>
            </a:pPr>
            <a:r>
              <a:rPr lang="en-US" altLang="ko-KR" sz="11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&lt;ItemType&gt;</a:t>
            </a:r>
          </a:p>
        </p:txBody>
      </p:sp>
      <p:cxnSp>
        <p:nvCxnSpPr>
          <p:cNvPr id="62" name="꺾인 연결선 85"/>
          <p:cNvCxnSpPr>
            <a:cxnSpLocks/>
            <a:stCxn id="36" idx="1"/>
          </p:cNvCxnSpPr>
          <p:nvPr/>
        </p:nvCxnSpPr>
        <p:spPr>
          <a:xfrm rot="10800000" flipV="1">
            <a:off x="4564774" y="2346984"/>
            <a:ext cx="727307" cy="16940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"/>
          <p:cNvSpPr/>
          <p:nvPr/>
        </p:nvSpPr>
        <p:spPr>
          <a:xfrm>
            <a:off x="1079612" y="1236548"/>
            <a:ext cx="2892950" cy="2804520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TextBox 16"/>
          <p:cNvSpPr txBox="1"/>
          <p:nvPr/>
        </p:nvSpPr>
        <p:spPr>
          <a:xfrm>
            <a:off x="1115616" y="1304764"/>
            <a:ext cx="2844316" cy="51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LoginApplication</a:t>
            </a:r>
          </a:p>
        </p:txBody>
      </p:sp>
      <p:sp>
        <p:nvSpPr>
          <p:cNvPr id="66" name="TextBox 38"/>
          <p:cNvSpPr txBox="1"/>
          <p:nvPr/>
        </p:nvSpPr>
        <p:spPr>
          <a:xfrm>
            <a:off x="1187624" y="2168860"/>
            <a:ext cx="2649046" cy="173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사용자의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ID, PW, 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이름이 담겨있는 정보를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DB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에서 불러옴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로그인, 회원가입,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ID, PW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찾기 기능 구현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성공적으로 로그인 할 시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MainApplication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기능 수행</a:t>
            </a:r>
          </a:p>
        </p:txBody>
      </p:sp>
      <p:cxnSp>
        <p:nvCxnSpPr>
          <p:cNvPr id="67" name="꺾인 연결선 85"/>
          <p:cNvCxnSpPr>
            <a:stCxn id="36" idx="0"/>
            <a:endCxn id="63" idx="0"/>
          </p:cNvCxnSpPr>
          <p:nvPr/>
        </p:nvCxnSpPr>
        <p:spPr>
          <a:xfrm rot="5400000">
            <a:off x="4486409" y="-1015598"/>
            <a:ext cx="291824" cy="4212468"/>
          </a:xfrm>
          <a:prstGeom prst="bentConnector3">
            <a:avLst>
              <a:gd name="adj1" fmla="val -48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1"/>
          <p:cNvSpPr txBox="1"/>
          <p:nvPr/>
        </p:nvSpPr>
        <p:spPr>
          <a:xfrm>
            <a:off x="1511660" y="1808820"/>
            <a:ext cx="2049052" cy="48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3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SingleSortedLinkedList</a:t>
            </a:r>
            <a:endParaRPr lang="en-US" altLang="ko-KR" sz="1300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  <a:p>
            <a:pPr lvl="0" algn="ctr">
              <a:defRPr lang="ko-KR" altLang="en-US"/>
            </a:pPr>
            <a:r>
              <a:rPr lang="en-US" altLang="ko-KR" sz="13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</a:t>
            </a:r>
            <a:r>
              <a:rPr lang="en-US" altLang="ko-KR" sz="13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UserType</a:t>
            </a:r>
            <a:r>
              <a:rPr lang="en-US" altLang="ko-KR" sz="13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Tab -&gt; Delete Item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B1FC5C-E02E-409C-A620-1E1DBA1C6F9F}"/>
              </a:ext>
            </a:extLst>
          </p:cNvPr>
          <p:cNvSpPr/>
          <p:nvPr/>
        </p:nvSpPr>
        <p:spPr>
          <a:xfrm>
            <a:off x="5652120" y="1837273"/>
            <a:ext cx="32403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MasterList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, Temporary 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에서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해당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Number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와 일치하는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검색 하여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Delete.</a:t>
            </a:r>
          </a:p>
          <a:p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버튼을 누름과 동시에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MasterList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나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Temporary 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상태 정보 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8CB359-B213-46BB-81C9-24FC22FD2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72" y="1921223"/>
            <a:ext cx="3886400" cy="171458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4AC253-258E-45E6-A59D-93702FBB4FF2}"/>
              </a:ext>
            </a:extLst>
          </p:cNvPr>
          <p:cNvCxnSpPr>
            <a:cxnSpLocks/>
          </p:cNvCxnSpPr>
          <p:nvPr/>
        </p:nvCxnSpPr>
        <p:spPr>
          <a:xfrm flipV="1">
            <a:off x="3311860" y="2852936"/>
            <a:ext cx="2232248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9176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Tab -&gt; Change Item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769A95-CE3A-4B70-BA8B-EC61D5A2ADF4}"/>
              </a:ext>
            </a:extLst>
          </p:cNvPr>
          <p:cNvSpPr/>
          <p:nvPr/>
        </p:nvSpPr>
        <p:spPr>
          <a:xfrm>
            <a:off x="5616117" y="3896106"/>
            <a:ext cx="3168352" cy="144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C26F6-AE0E-45A5-9C83-EC6DA2CE689B}"/>
              </a:ext>
            </a:extLst>
          </p:cNvPr>
          <p:cNvSpPr/>
          <p:nvPr/>
        </p:nvSpPr>
        <p:spPr>
          <a:xfrm>
            <a:off x="5671019" y="4006529"/>
            <a:ext cx="3113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변경할 정보를 입력한 후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변경할 아이템의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ItemNumber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를 입력하면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해당 아이템 정보 수정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26E027-591A-4303-83AB-3EFAC7A5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20" y="1679322"/>
            <a:ext cx="3765744" cy="474369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E8D9C0-6438-4965-B8FF-AED571DBFE6A}"/>
              </a:ext>
            </a:extLst>
          </p:cNvPr>
          <p:cNvCxnSpPr>
            <a:cxnSpLocks/>
          </p:cNvCxnSpPr>
          <p:nvPr/>
        </p:nvCxnSpPr>
        <p:spPr>
          <a:xfrm flipV="1">
            <a:off x="3981302" y="4616659"/>
            <a:ext cx="1634815" cy="1080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2060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Tab -&gt; Find Item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118A6-52D9-4A0F-A73F-3B8A95442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94" y="1605080"/>
            <a:ext cx="3784795" cy="470559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5D8F5A-AA9D-49C3-96DC-931763086B6F}"/>
              </a:ext>
            </a:extLst>
          </p:cNvPr>
          <p:cNvSpPr/>
          <p:nvPr/>
        </p:nvSpPr>
        <p:spPr>
          <a:xfrm>
            <a:off x="6118045" y="1845945"/>
            <a:ext cx="2739543" cy="130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293B0C3-0981-49B1-AC68-C1B21BAC8FE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166873" y="2497855"/>
            <a:ext cx="1951172" cy="651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4E97E0-DA99-499D-8448-836621686141}"/>
              </a:ext>
            </a:extLst>
          </p:cNvPr>
          <p:cNvSpPr/>
          <p:nvPr/>
        </p:nvSpPr>
        <p:spPr>
          <a:xfrm>
            <a:off x="6172901" y="1916832"/>
            <a:ext cx="2684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아이템의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Usage, Place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를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통해 아이템 검색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None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으로 되어있을 시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해당 검색 조건 무시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452783-F6E5-4825-956D-1C2FB12ADD59}"/>
              </a:ext>
            </a:extLst>
          </p:cNvPr>
          <p:cNvSpPr/>
          <p:nvPr/>
        </p:nvSpPr>
        <p:spPr>
          <a:xfrm>
            <a:off x="6048164" y="3961384"/>
            <a:ext cx="2739543" cy="130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DAB22B-393D-4BC8-8783-8B60A347FE7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7944" y="4509120"/>
            <a:ext cx="1980220" cy="1041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DE184-3A5B-45E2-9EAB-9A9C98DF5271}"/>
              </a:ext>
            </a:extLst>
          </p:cNvPr>
          <p:cNvSpPr/>
          <p:nvPr/>
        </p:nvSpPr>
        <p:spPr>
          <a:xfrm>
            <a:off x="6103020" y="4005064"/>
            <a:ext cx="2684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구매일자를 기간을 통해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검색이 가능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. </a:t>
            </a: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(String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타입의 날짜를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Int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로 </a:t>
            </a:r>
            <a:r>
              <a:rPr lang="ko-KR" altLang="en-US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변환후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비교연산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43320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Tab -&gt; Find Item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118A6-52D9-4A0F-A73F-3B8A95442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94" y="1605080"/>
            <a:ext cx="3784795" cy="470559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5D8F5A-AA9D-49C3-96DC-931763086B6F}"/>
              </a:ext>
            </a:extLst>
          </p:cNvPr>
          <p:cNvSpPr/>
          <p:nvPr/>
        </p:nvSpPr>
        <p:spPr>
          <a:xfrm>
            <a:off x="6118045" y="2773252"/>
            <a:ext cx="2739543" cy="990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293B0C3-0981-49B1-AC68-C1B21BAC8FE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150626" y="3268661"/>
            <a:ext cx="1967419" cy="1857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4E97E0-DA99-499D-8448-836621686141}"/>
              </a:ext>
            </a:extLst>
          </p:cNvPr>
          <p:cNvSpPr/>
          <p:nvPr/>
        </p:nvSpPr>
        <p:spPr>
          <a:xfrm>
            <a:off x="6156176" y="2840739"/>
            <a:ext cx="2684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LineEdit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 있는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단어를 포함하는 이름을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가진 모든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을 검색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452783-F6E5-4825-956D-1C2FB12ADD59}"/>
              </a:ext>
            </a:extLst>
          </p:cNvPr>
          <p:cNvSpPr/>
          <p:nvPr/>
        </p:nvSpPr>
        <p:spPr>
          <a:xfrm>
            <a:off x="6044925" y="4969496"/>
            <a:ext cx="2739543" cy="105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DAB22B-393D-4BC8-8783-8B60A347FE7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53865" y="5495392"/>
            <a:ext cx="1891060" cy="457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DE184-3A5B-45E2-9EAB-9A9C98DF5271}"/>
              </a:ext>
            </a:extLst>
          </p:cNvPr>
          <p:cNvSpPr/>
          <p:nvPr/>
        </p:nvSpPr>
        <p:spPr>
          <a:xfrm>
            <a:off x="6103020" y="5036983"/>
            <a:ext cx="2684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해당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 Number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와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일치하는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을 검색 후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검색 결과 화면에 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26150232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91276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Find Item-&gt; Usage &amp; Place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5D8F5A-AA9D-49C3-96DC-931763086B6F}"/>
              </a:ext>
            </a:extLst>
          </p:cNvPr>
          <p:cNvSpPr/>
          <p:nvPr/>
        </p:nvSpPr>
        <p:spPr>
          <a:xfrm>
            <a:off x="6118045" y="1845945"/>
            <a:ext cx="2739543" cy="130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4E97E0-DA99-499D-8448-836621686141}"/>
              </a:ext>
            </a:extLst>
          </p:cNvPr>
          <p:cNvSpPr/>
          <p:nvPr/>
        </p:nvSpPr>
        <p:spPr>
          <a:xfrm>
            <a:off x="6172901" y="1916832"/>
            <a:ext cx="2684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버튼을 누름과 동시에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검색 결과에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해당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Usage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 속하는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만을 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CFE0C5-22BB-40F5-94DE-3F4FF95F1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12" y="1524272"/>
            <a:ext cx="3702240" cy="18606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21F13A-7719-4D44-94D1-EEF348CFB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62" y="3830357"/>
            <a:ext cx="7391780" cy="175269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43403F-800A-4D0F-84F3-011D732BA2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124133" y="2497855"/>
            <a:ext cx="1993912" cy="5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087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72728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Find Item-&gt; Date of Purchase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5D8F5A-AA9D-49C3-96DC-931763086B6F}"/>
              </a:ext>
            </a:extLst>
          </p:cNvPr>
          <p:cNvSpPr/>
          <p:nvPr/>
        </p:nvSpPr>
        <p:spPr>
          <a:xfrm>
            <a:off x="6118045" y="1585120"/>
            <a:ext cx="2739543" cy="130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4E97E0-DA99-499D-8448-836621686141}"/>
              </a:ext>
            </a:extLst>
          </p:cNvPr>
          <p:cNvSpPr/>
          <p:nvPr/>
        </p:nvSpPr>
        <p:spPr>
          <a:xfrm>
            <a:off x="6172901" y="1664804"/>
            <a:ext cx="2684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버튼을 누름과 동시에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검색 결과에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해당 구매 기간에 속하는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만을 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A397BD-58EE-4A1B-91DE-A66880AA3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96" y="1592796"/>
            <a:ext cx="3695890" cy="142882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C3B54B-2EDD-4976-BBDD-6608228982DC}"/>
              </a:ext>
            </a:extLst>
          </p:cNvPr>
          <p:cNvCxnSpPr>
            <a:cxnSpLocks/>
          </p:cNvCxnSpPr>
          <p:nvPr/>
        </p:nvCxnSpPr>
        <p:spPr>
          <a:xfrm flipV="1">
            <a:off x="4319972" y="2497856"/>
            <a:ext cx="1798073" cy="103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22F6FBC-A27F-4AFF-B6F5-2FEF2632A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79" y="3140968"/>
            <a:ext cx="7529095" cy="35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524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91276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Find Item-&gt; Name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5D8F5A-AA9D-49C3-96DC-931763086B6F}"/>
              </a:ext>
            </a:extLst>
          </p:cNvPr>
          <p:cNvSpPr/>
          <p:nvPr/>
        </p:nvSpPr>
        <p:spPr>
          <a:xfrm>
            <a:off x="6118045" y="1592796"/>
            <a:ext cx="2739543" cy="130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4E97E0-DA99-499D-8448-836621686141}"/>
              </a:ext>
            </a:extLst>
          </p:cNvPr>
          <p:cNvSpPr/>
          <p:nvPr/>
        </p:nvSpPr>
        <p:spPr>
          <a:xfrm>
            <a:off x="6172901" y="1688611"/>
            <a:ext cx="2684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버튼을 누름과 동시에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검색 결과에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해당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Name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을 포함하는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만을 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CC9D21-E15A-457A-8D85-C36ACADDA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77" y="1983501"/>
            <a:ext cx="3479979" cy="67313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9821C0-051B-4314-B529-A00D549CE59C}"/>
              </a:ext>
            </a:extLst>
          </p:cNvPr>
          <p:cNvCxnSpPr>
            <a:cxnSpLocks/>
          </p:cNvCxnSpPr>
          <p:nvPr/>
        </p:nvCxnSpPr>
        <p:spPr>
          <a:xfrm flipV="1">
            <a:off x="4499992" y="2155252"/>
            <a:ext cx="1638017" cy="164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7EB8ED4-B446-4A85-A1C6-F2CCE4AE3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20" y="3412869"/>
            <a:ext cx="7429882" cy="17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5688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91276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Find Item-&gt; Item Number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5D8F5A-AA9D-49C3-96DC-931763086B6F}"/>
              </a:ext>
            </a:extLst>
          </p:cNvPr>
          <p:cNvSpPr/>
          <p:nvPr/>
        </p:nvSpPr>
        <p:spPr>
          <a:xfrm>
            <a:off x="6118045" y="1592796"/>
            <a:ext cx="2918447" cy="130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4E97E0-DA99-499D-8448-836621686141}"/>
              </a:ext>
            </a:extLst>
          </p:cNvPr>
          <p:cNvSpPr/>
          <p:nvPr/>
        </p:nvSpPr>
        <p:spPr>
          <a:xfrm>
            <a:off x="6172901" y="1688611"/>
            <a:ext cx="308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버튼을 누름과 동시에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검색 결과에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해당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 Number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 대한 모든 정보 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B4ABB6-E32A-45DD-80EA-AFB914167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20" y="1997162"/>
            <a:ext cx="3619686" cy="69853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2896EB0-FCB4-48D6-B0F3-461B0A660B3A}"/>
              </a:ext>
            </a:extLst>
          </p:cNvPr>
          <p:cNvCxnSpPr>
            <a:cxnSpLocks/>
          </p:cNvCxnSpPr>
          <p:nvPr/>
        </p:nvCxnSpPr>
        <p:spPr>
          <a:xfrm flipV="1">
            <a:off x="4499992" y="2155252"/>
            <a:ext cx="1638017" cy="164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E42AB7C-4091-426C-94B1-2C553CEA5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67" y="3470623"/>
            <a:ext cx="7328277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4131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734481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Table Tab -&gt; </a:t>
            </a:r>
            <a:r>
              <a:rPr lang="en-US" altLang="ko-KR" sz="34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MasterTable</a:t>
            </a: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477BE4-4965-4F3F-AFD9-C10FA775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6" y="1536602"/>
            <a:ext cx="7353678" cy="378479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533BC3-D4A9-4137-9CBF-0FDAC6C5ACB9}"/>
              </a:ext>
            </a:extLst>
          </p:cNvPr>
          <p:cNvCxnSpPr>
            <a:cxnSpLocks/>
          </p:cNvCxnSpPr>
          <p:nvPr/>
        </p:nvCxnSpPr>
        <p:spPr>
          <a:xfrm>
            <a:off x="4896036" y="3534431"/>
            <a:ext cx="0" cy="2100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ACE7D05-0F14-4B64-A8A2-BABEF88C3188}"/>
              </a:ext>
            </a:extLst>
          </p:cNvPr>
          <p:cNvSpPr/>
          <p:nvPr/>
        </p:nvSpPr>
        <p:spPr>
          <a:xfrm>
            <a:off x="4716021" y="5524401"/>
            <a:ext cx="360030" cy="292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25AC6D-08AB-445C-A65B-DD2F81D87536}"/>
              </a:ext>
            </a:extLst>
          </p:cNvPr>
          <p:cNvSpPr/>
          <p:nvPr/>
        </p:nvSpPr>
        <p:spPr>
          <a:xfrm>
            <a:off x="1352877" y="5915017"/>
            <a:ext cx="7503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MasterList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 담긴 모든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 정보를 출력한다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. </a:t>
            </a: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DoublySortedLinkedList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로 구현되어 있으므로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 Number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순서대로 출력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412240548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734481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Table Tab -&gt; </a:t>
            </a:r>
            <a:r>
              <a:rPr lang="en-US" altLang="ko-KR" sz="34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TempTable</a:t>
            </a: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ACE7D05-0F14-4B64-A8A2-BABEF88C3188}"/>
              </a:ext>
            </a:extLst>
          </p:cNvPr>
          <p:cNvSpPr/>
          <p:nvPr/>
        </p:nvSpPr>
        <p:spPr>
          <a:xfrm>
            <a:off x="4712933" y="5337212"/>
            <a:ext cx="360030" cy="292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25AC6D-08AB-445C-A65B-DD2F81D87536}"/>
              </a:ext>
            </a:extLst>
          </p:cNvPr>
          <p:cNvSpPr/>
          <p:nvPr/>
        </p:nvSpPr>
        <p:spPr>
          <a:xfrm>
            <a:off x="1352877" y="5733256"/>
            <a:ext cx="7503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Temporary 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 담긴 모든 아이템의 정보를 출력한다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. </a:t>
            </a: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ItemNumber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, Storage, Container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를 사용자로 부터 </a:t>
            </a:r>
            <a:r>
              <a:rPr lang="ko-KR" altLang="en-US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입력받고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MasterList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로 옮길 수 있다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8DBFD0-A513-494E-91EC-F3B0ACC66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60" y="1414695"/>
            <a:ext cx="7315576" cy="3670489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B452638-4D25-41BE-9173-D4ECCBF7FAF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892948" y="4617132"/>
            <a:ext cx="2127324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1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1152128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6" name="모서리가 둥근 직사각형 4"/>
          <p:cNvSpPr/>
          <p:nvPr/>
        </p:nvSpPr>
        <p:spPr>
          <a:xfrm>
            <a:off x="935596" y="768495"/>
            <a:ext cx="2892950" cy="2804520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0" name="꺾인 연결선 85"/>
          <p:cNvCxnSpPr>
            <a:stCxn id="65" idx="1"/>
          </p:cNvCxnSpPr>
          <p:nvPr/>
        </p:nvCxnSpPr>
        <p:spPr>
          <a:xfrm rot="10800000" flipV="1">
            <a:off x="3815916" y="2202968"/>
            <a:ext cx="1283514" cy="18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76"/>
          <p:cNvCxnSpPr>
            <a:endCxn id="53" idx="0"/>
          </p:cNvCxnSpPr>
          <p:nvPr/>
        </p:nvCxnSpPr>
        <p:spPr>
          <a:xfrm rot="10800000" flipV="1">
            <a:off x="3440791" y="4257093"/>
            <a:ext cx="2355345" cy="3190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88"/>
          <p:cNvCxnSpPr/>
          <p:nvPr/>
        </p:nvCxnSpPr>
        <p:spPr>
          <a:xfrm rot="10800000">
            <a:off x="5796136" y="4257092"/>
            <a:ext cx="2231641" cy="268609"/>
          </a:xfrm>
          <a:prstGeom prst="bentConnector3">
            <a:avLst>
              <a:gd name="adj1" fmla="val -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54"/>
          <p:cNvGrpSpPr/>
          <p:nvPr/>
        </p:nvGrpSpPr>
        <p:grpSpPr>
          <a:xfrm>
            <a:off x="2403752" y="4498562"/>
            <a:ext cx="2078615" cy="2015075"/>
            <a:chOff x="1162816" y="1381718"/>
            <a:chExt cx="2892950" cy="2804520"/>
          </a:xfrm>
        </p:grpSpPr>
        <p:sp>
          <p:nvSpPr>
            <p:cNvPr id="47" name="모서리가 둥근 직사각형 55"/>
            <p:cNvSpPr/>
            <p:nvPr/>
          </p:nvSpPr>
          <p:spPr>
            <a:xfrm>
              <a:off x="1162816" y="1381718"/>
              <a:ext cx="2892950" cy="2804520"/>
            </a:xfrm>
            <a:prstGeom prst="roundRect">
              <a:avLst>
                <a:gd name="adj" fmla="val 901"/>
              </a:avLst>
            </a:prstGeom>
            <a:gradFill>
              <a:gsLst>
                <a:gs pos="0">
                  <a:srgbClr val="FFFFFF"/>
                </a:gs>
                <a:gs pos="100000">
                  <a:srgbClr val="E6E6E6"/>
                </a:gs>
              </a:gsLst>
              <a:lin ang="5400000" scaled="1"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48" name="TextBox 60"/>
            <p:cNvSpPr txBox="1"/>
            <p:nvPr/>
          </p:nvSpPr>
          <p:spPr>
            <a:xfrm>
              <a:off x="1224069" y="2205192"/>
              <a:ext cx="2731243" cy="1556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ko-KR" altLang="en-US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직관적인 </a:t>
              </a:r>
              <a:r>
                <a:rPr lang="en-US" altLang="ko-KR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UnsortedList</a:t>
              </a:r>
              <a:r>
                <a:rPr lang="ko-KR" altLang="en-US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로 </a:t>
              </a:r>
              <a:r>
                <a:rPr lang="en-US" altLang="ko-KR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SimpleItemType</a:t>
              </a:r>
              <a:r>
                <a:rPr lang="ko-KR" altLang="en-US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이 담기는 배열</a:t>
              </a:r>
            </a:p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endParaRPr lang="ko-KR" altLang="en-US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endParaRPr>
            </a:p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en-US" altLang="ko-KR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ItemType</a:t>
              </a:r>
              <a:r>
                <a:rPr lang="ko-KR" altLang="en-US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의 모든 정보가 아닌 주요 정보만이 담긴다.</a:t>
              </a:r>
            </a:p>
          </p:txBody>
        </p:sp>
      </p:grpSp>
      <p:sp>
        <p:nvSpPr>
          <p:cNvPr id="50" name="모서리가 둥근 직사각형 69"/>
          <p:cNvSpPr/>
          <p:nvPr/>
        </p:nvSpPr>
        <p:spPr>
          <a:xfrm>
            <a:off x="6848075" y="4498562"/>
            <a:ext cx="2078615" cy="2015077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50"/>
          </a:p>
        </p:txBody>
      </p:sp>
      <p:sp>
        <p:nvSpPr>
          <p:cNvPr id="53" name="TextBox 16"/>
          <p:cNvSpPr txBox="1"/>
          <p:nvPr/>
        </p:nvSpPr>
        <p:spPr>
          <a:xfrm>
            <a:off x="2402482" y="4576107"/>
            <a:ext cx="2076618" cy="394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0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 SimpleItemList</a:t>
            </a:r>
          </a:p>
        </p:txBody>
      </p:sp>
      <p:sp>
        <p:nvSpPr>
          <p:cNvPr id="58" name="TextBox 16"/>
          <p:cNvSpPr txBox="1"/>
          <p:nvPr/>
        </p:nvSpPr>
        <p:spPr>
          <a:xfrm>
            <a:off x="6854739" y="4610578"/>
            <a:ext cx="2076618" cy="44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PhotoList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912260" y="5044100"/>
            <a:ext cx="1978754" cy="1373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물품을 담으면서 해당 물품에 대한 사진을 찍는다 했을 때 사진 이름을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string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으로 저장한다면 그 사진의 이름이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PhotoList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에 저장된다.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SimpleItemList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처럼 직관적으로 저장한 순서대로 저장된다.</a:t>
            </a:r>
          </a:p>
        </p:txBody>
      </p:sp>
      <p:sp>
        <p:nvSpPr>
          <p:cNvPr id="62" name="TextBox 16"/>
          <p:cNvSpPr txBox="1"/>
          <p:nvPr/>
        </p:nvSpPr>
        <p:spPr>
          <a:xfrm>
            <a:off x="1079612" y="872716"/>
            <a:ext cx="2556284" cy="519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StorageType</a:t>
            </a:r>
          </a:p>
        </p:txBody>
      </p:sp>
      <p:sp>
        <p:nvSpPr>
          <p:cNvPr id="63" name="TextBox 51"/>
          <p:cNvSpPr txBox="1"/>
          <p:nvPr/>
        </p:nvSpPr>
        <p:spPr>
          <a:xfrm>
            <a:off x="1243218" y="1405435"/>
            <a:ext cx="2248662" cy="54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SingleSortedLinkedList</a:t>
            </a:r>
          </a:p>
          <a:p>
            <a:pPr lvl="0" algn="ctr">
              <a:defRPr lang="ko-KR" altLang="en-US"/>
            </a:pPr>
            <a:r>
              <a:rPr lang="en-US" altLang="ko-KR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&lt;ContainerType&gt;</a:t>
            </a:r>
          </a:p>
        </p:txBody>
      </p:sp>
      <p:sp>
        <p:nvSpPr>
          <p:cNvPr id="64" name="TextBox 60"/>
          <p:cNvSpPr txBox="1"/>
          <p:nvPr/>
        </p:nvSpPr>
        <p:spPr>
          <a:xfrm>
            <a:off x="1043608" y="1931650"/>
            <a:ext cx="2700300" cy="178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SingleLinkedList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로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Place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의 삽입 및 삭제가 용이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ItemType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의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StorageId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에 대응하는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Primary Key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를 갖는다.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Container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를 정렬한 채로 무수히 많이 가질 수 있다.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65" name="모서리가 둥근 직사각형 4"/>
          <p:cNvSpPr/>
          <p:nvPr/>
        </p:nvSpPr>
        <p:spPr>
          <a:xfrm>
            <a:off x="5099430" y="800708"/>
            <a:ext cx="2892950" cy="2804520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</a:t>
            </a:r>
          </a:p>
        </p:txBody>
      </p:sp>
      <p:sp>
        <p:nvSpPr>
          <p:cNvPr id="66" name="TextBox 16"/>
          <p:cNvSpPr txBox="1"/>
          <p:nvPr/>
        </p:nvSpPr>
        <p:spPr>
          <a:xfrm>
            <a:off x="5256076" y="908720"/>
            <a:ext cx="2556284" cy="519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ContainerType</a:t>
            </a:r>
          </a:p>
        </p:txBody>
      </p:sp>
      <p:sp>
        <p:nvSpPr>
          <p:cNvPr id="67" name="TextBox 51"/>
          <p:cNvSpPr txBox="1"/>
          <p:nvPr/>
        </p:nvSpPr>
        <p:spPr>
          <a:xfrm>
            <a:off x="5112060" y="1376772"/>
            <a:ext cx="2808312" cy="54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 UnsortedList</a:t>
            </a:r>
          </a:p>
          <a:p>
            <a:pPr lvl="0" algn="ctr">
              <a:defRPr lang="ko-KR" altLang="en-US"/>
            </a:pPr>
            <a:r>
              <a:rPr lang="ko-KR" altLang="en-US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</a:t>
            </a:r>
            <a:r>
              <a:rPr lang="en-US" altLang="ko-KR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SimpleItemType, string&gt;</a:t>
            </a:r>
          </a:p>
        </p:txBody>
      </p:sp>
      <p:cxnSp>
        <p:nvCxnSpPr>
          <p:cNvPr id="68" name="꺾인 연결선 85"/>
          <p:cNvCxnSpPr>
            <a:stCxn id="65" idx="2"/>
          </p:cNvCxnSpPr>
          <p:nvPr/>
        </p:nvCxnSpPr>
        <p:spPr>
          <a:xfrm rot="5400000">
            <a:off x="5233020" y="2944207"/>
            <a:ext cx="651864" cy="19739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0"/>
          <p:cNvSpPr txBox="1"/>
          <p:nvPr/>
        </p:nvSpPr>
        <p:spPr>
          <a:xfrm>
            <a:off x="5220072" y="1952836"/>
            <a:ext cx="2700300" cy="1853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ItemType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의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ContainerId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에 대응하는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Primary Key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를 갖는다.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StorageType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안에서 순차적으로 정렬되어 있음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물건을 담는 배열과 사진을 담는 배열을 멤버 변수로 갖는다.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70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1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CC0E94-F07D-48A8-B6A0-849D6519E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8" y="3945485"/>
            <a:ext cx="4248368" cy="2476627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FFB7F0B3-14F1-4825-9636-FA16EAC8477B}"/>
              </a:ext>
            </a:extLst>
          </p:cNvPr>
          <p:cNvSpPr txBox="1"/>
          <p:nvPr/>
        </p:nvSpPr>
        <p:spPr>
          <a:xfrm>
            <a:off x="1115616" y="728700"/>
            <a:ext cx="691276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Place Tab -&gt; Place Table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6DFC58F-FDB2-48FD-8738-1C3B0527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95"/>
          <a:stretch/>
        </p:blipFill>
        <p:spPr>
          <a:xfrm>
            <a:off x="1149679" y="1342926"/>
            <a:ext cx="7353678" cy="198752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0620E-9F4B-4D06-B6B1-24EFE5B2D941}"/>
              </a:ext>
            </a:extLst>
          </p:cNvPr>
          <p:cNvSpPr/>
          <p:nvPr/>
        </p:nvSpPr>
        <p:spPr>
          <a:xfrm>
            <a:off x="5616116" y="3962674"/>
            <a:ext cx="3420380" cy="1914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47C85D-EA10-4DBC-BD61-7FA4B71925F5}"/>
              </a:ext>
            </a:extLst>
          </p:cNvPr>
          <p:cNvSpPr/>
          <p:nvPr/>
        </p:nvSpPr>
        <p:spPr>
          <a:xfrm>
            <a:off x="5652120" y="4041068"/>
            <a:ext cx="3240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MasterList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와 연동이 된 상태로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을 추가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/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삭제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/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변경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할 때 마다 자동으로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Tab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을 옮겨가며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갱신된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Storage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 정보를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출력한다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268533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734481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Photo Tab -&gt; Add Photo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3E8694-476B-4D70-88BE-9B3A2C329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448780"/>
            <a:ext cx="3867349" cy="1720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38C3FB-DE91-4A17-947C-5DA055B92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3327412"/>
            <a:ext cx="5203876" cy="340081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E0CEF3-4A46-4F05-9ADB-CB215677EE0B}"/>
              </a:ext>
            </a:extLst>
          </p:cNvPr>
          <p:cNvSpPr/>
          <p:nvPr/>
        </p:nvSpPr>
        <p:spPr>
          <a:xfrm>
            <a:off x="5868144" y="1556792"/>
            <a:ext cx="3168352" cy="12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03394F-D865-46B0-9BC5-BEB650B831D2}"/>
              </a:ext>
            </a:extLst>
          </p:cNvPr>
          <p:cNvSpPr/>
          <p:nvPr/>
        </p:nvSpPr>
        <p:spPr>
          <a:xfrm>
            <a:off x="5836783" y="1572019"/>
            <a:ext cx="3307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Choose Image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버튼을 누르면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사용자의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PC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에서 사진의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경로를 </a:t>
            </a:r>
            <a:r>
              <a:rPr lang="ko-KR" altLang="en-US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받아옴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. </a:t>
            </a: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(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아래 사진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)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85440C2-950B-4D62-B897-FB98777D1DC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247964" y="2156957"/>
            <a:ext cx="1620180" cy="263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7F21BA-8D39-4127-B058-CAF499C85C45}"/>
              </a:ext>
            </a:extLst>
          </p:cNvPr>
          <p:cNvSpPr/>
          <p:nvPr/>
        </p:nvSpPr>
        <p:spPr>
          <a:xfrm>
            <a:off x="827584" y="3802563"/>
            <a:ext cx="26697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이후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Add Photo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버튼을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누르면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해당 </a:t>
            </a:r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ItemNumber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를 가진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 사진경로를 </a:t>
            </a: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ItemType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 멤버변수로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추가한다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B3B56A-1CB5-4A80-8AEF-AF7854944E33}"/>
              </a:ext>
            </a:extLst>
          </p:cNvPr>
          <p:cNvSpPr/>
          <p:nvPr/>
        </p:nvSpPr>
        <p:spPr>
          <a:xfrm>
            <a:off x="863588" y="3704834"/>
            <a:ext cx="2669697" cy="1920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F6648DB-1436-4625-9DCF-F7EB185AFF35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198437" y="2816934"/>
            <a:ext cx="1797496" cy="887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977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734481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Photo Tab -&gt; Add Photo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E0CEF3-4A46-4F05-9ADB-CB215677EE0B}"/>
              </a:ext>
            </a:extLst>
          </p:cNvPr>
          <p:cNvSpPr/>
          <p:nvPr/>
        </p:nvSpPr>
        <p:spPr>
          <a:xfrm>
            <a:off x="5868144" y="1556792"/>
            <a:ext cx="3168352" cy="1188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7F21BA-8D39-4127-B058-CAF499C85C45}"/>
              </a:ext>
            </a:extLst>
          </p:cNvPr>
          <p:cNvSpPr/>
          <p:nvPr/>
        </p:nvSpPr>
        <p:spPr>
          <a:xfrm>
            <a:off x="5981901" y="1679322"/>
            <a:ext cx="2840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DB\</a:t>
            </a:r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UserItem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\Username.txt</a:t>
            </a: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 해당 사진 경로가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추가된 모습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544D6C-E1A2-4F3F-80DD-CF59BE260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15" y="1679322"/>
            <a:ext cx="3784795" cy="2794144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04B516-E4BE-4EAE-AB46-916E38B6952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743908" y="2150858"/>
            <a:ext cx="2124236" cy="174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5331776-80D9-44B7-B94C-58FD739F50FD}"/>
              </a:ext>
            </a:extLst>
          </p:cNvPr>
          <p:cNvCxnSpPr/>
          <p:nvPr/>
        </p:nvCxnSpPr>
        <p:spPr>
          <a:xfrm>
            <a:off x="1367644" y="4005064"/>
            <a:ext cx="226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249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734481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Photo Tab -&gt; Show Photo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E0CEF3-4A46-4F05-9ADB-CB215677EE0B}"/>
              </a:ext>
            </a:extLst>
          </p:cNvPr>
          <p:cNvSpPr/>
          <p:nvPr/>
        </p:nvSpPr>
        <p:spPr>
          <a:xfrm>
            <a:off x="5835741" y="2960947"/>
            <a:ext cx="3168352" cy="1908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03394F-D865-46B0-9BC5-BEB650B831D2}"/>
              </a:ext>
            </a:extLst>
          </p:cNvPr>
          <p:cNvSpPr/>
          <p:nvPr/>
        </p:nvSpPr>
        <p:spPr>
          <a:xfrm>
            <a:off x="5836783" y="3017568"/>
            <a:ext cx="33072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보고싶은 사진이 있는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Item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의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Number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를 입력 후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Show Photo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버튼을 누르면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아래 화면 </a:t>
            </a:r>
            <a:r>
              <a:rPr lang="ko-KR" altLang="en-US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처럼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사진의 경로에서 사진을 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36D500-A833-4B2E-9C45-05FCF034B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5" y="1701711"/>
            <a:ext cx="3778444" cy="17272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E68AFD-6F8D-4625-8BCC-D85E5CD8C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76" y="3932153"/>
            <a:ext cx="3524431" cy="263538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331D03-CF58-4B77-BFE0-CCEA3C963AD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859237" y="2778517"/>
            <a:ext cx="1977546" cy="1116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FF80DEC-71CF-4059-B4FB-96995BF2D38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599892" y="3894731"/>
            <a:ext cx="2236891" cy="1190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8930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734481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Photo Tab -&gt; Show Photo </a:t>
            </a:r>
            <a:r>
              <a:rPr lang="ko-KR" altLang="en-US" sz="3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실행화면</a:t>
            </a:r>
            <a:endParaRPr lang="en-US" altLang="ko-KR" sz="34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1C257A-BD5B-4940-99C9-18ED32C79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346636"/>
            <a:ext cx="6984776" cy="45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36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6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33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5" name="TextBox 60"/>
          <p:cNvSpPr txBox="1"/>
          <p:nvPr/>
        </p:nvSpPr>
        <p:spPr>
          <a:xfrm>
            <a:off x="971600" y="1412776"/>
            <a:ext cx="7488832" cy="5744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m_Usage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(</a:t>
            </a: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int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) : 물품의 용도 </a:t>
            </a:r>
            <a:r>
              <a:rPr lang="en-US" altLang="ko-KR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: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r>
              <a:rPr lang="en-US" altLang="ko-KR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   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물품의 용도는 총 0~9번의 정수형 입력을 가지고 10가지로 나눌 수 있습니다. </a:t>
            </a:r>
            <a:r>
              <a:rPr lang="en-US" altLang="ko-KR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Furniture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Electric,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Clothes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Books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Bath,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Cosmetics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Stationery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Food,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Excercise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Etc</a:t>
            </a:r>
            <a:r>
              <a:rPr lang="en-US" altLang="ko-KR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_</a:t>
            </a:r>
            <a:r>
              <a:rPr lang="en-US" altLang="ko-KR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Storage</a:t>
            </a: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Id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(</a:t>
            </a: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int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) : 물품이 저장되는 장소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r>
              <a:rPr lang="en-US" altLang="ko-KR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    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물품이 저장될 장소는 0~5번의 정수형 입력을 가지고 총 6가지로 나눌 수 있습니다.</a:t>
            </a:r>
            <a:r>
              <a:rPr lang="en-US" altLang="ko-KR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LivingRoom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Kitchen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Bathroom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Bedroom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Library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,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Etc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중의 하나의 범주에 들어가게 됩니다. 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m_ContainerId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(</a:t>
            </a: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int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) : 물품이 저장되는 장소안의 컨테이너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Rix고딕 M"/>
                <a:ea typeface="Rix고딕 M"/>
                <a:cs typeface="+mj-cs"/>
              </a:rPr>
              <a:t>m_RegisterTime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Rix고딕 M"/>
                <a:ea typeface="Rix고딕 M"/>
                <a:cs typeface="+mj-cs"/>
              </a:rPr>
              <a:t>(</a:t>
            </a: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Rix고딕 M"/>
                <a:ea typeface="Rix고딕 M"/>
                <a:cs typeface="+mj-cs"/>
              </a:rPr>
              <a:t>string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Rix고딕 M"/>
                <a:ea typeface="Rix고딕 M"/>
                <a:cs typeface="+mj-cs"/>
              </a:rPr>
              <a:t>) : 물품이 등록된 시간</a:t>
            </a:r>
            <a:endParaRPr lang="ko-KR" altLang="en-US" sz="1400" b="1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물품이 등록되는 시간은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ItemType이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선언됨과 동시에 자동으로 시스템의 시간을 </a:t>
            </a:r>
            <a:r>
              <a:rPr lang="ko-KR" altLang="en-US" sz="1400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입력받습니다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. 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m_Brand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(</a:t>
            </a: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string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) : 물품의 브랜드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m_Name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(</a:t>
            </a: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string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) : 물품명</a:t>
            </a:r>
            <a:r>
              <a:rPr lang="en-US" altLang="ko-KR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   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m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_</a:t>
            </a:r>
            <a:r>
              <a:rPr lang="en-US" altLang="ko-KR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Heart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(</a:t>
            </a: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int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) : 물품의</a:t>
            </a:r>
            <a:r>
              <a:rPr lang="en-US" altLang="ko-KR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 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좋아요</a:t>
            </a:r>
            <a:endParaRPr lang="ko-KR" altLang="en-US" sz="1400" b="1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r>
              <a:rPr lang="en-US" altLang="ko-KR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   </a:t>
            </a: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아끼는 물건이나 자주 찾는 물건일 시 표시합니다. 화면에 하트를 출력합니다..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m_ItemNumber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(</a:t>
            </a:r>
            <a:r>
              <a:rPr lang="ko-KR" altLang="en-US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int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) : 물품의 고유번호</a:t>
            </a:r>
            <a:endParaRPr lang="en-US" altLang="ko-KR" sz="1400" b="1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400" b="1" dirty="0" err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m_Photo</a:t>
            </a:r>
            <a:r>
              <a:rPr lang="en-US" altLang="ko-KR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(String): </a:t>
            </a:r>
            <a:r>
              <a:rPr lang="ko-KR" altLang="en-US" sz="1400" b="1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물품의 사진경로</a:t>
            </a: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endParaRPr lang="en-US" altLang="ko-KR" sz="1100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endParaRPr lang="ko-KR" altLang="en-US" sz="1100" dirty="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8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38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의 멤버 변수</a:t>
            </a:r>
            <a:r>
              <a:rPr lang="en-US" altLang="ko-KR" sz="38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33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31" name="TextBox 3"/>
          <p:cNvSpPr txBox="1"/>
          <p:nvPr/>
        </p:nvSpPr>
        <p:spPr>
          <a:xfrm>
            <a:off x="755576" y="853287"/>
            <a:ext cx="8171898" cy="6909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15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sz="35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특징</a:t>
            </a:r>
          </a:p>
          <a:p>
            <a:pPr lvl="0">
              <a:defRPr lang="ko-KR" altLang="en-US"/>
            </a:pPr>
            <a:endParaRPr lang="ko-KR" altLang="en-US" sz="35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defRPr lang="ko-KR" altLang="en-US"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Qt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</a:t>
            </a:r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Css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를 활용하여 편리하고 가독성 좋은 프로그램 구현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 로그인, 로그아웃 기능을 통해 사용자의 물품 보안 강화</a:t>
            </a:r>
          </a:p>
          <a:p>
            <a:pPr lvl="0">
              <a:defRPr lang="ko-KR" altLang="en-US"/>
            </a:pPr>
            <a:endParaRPr lang="ko-KR" altLang="en-US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DB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파일을 자동으로 저장하고 불러옴 으로서 프로그램 재실행 시 이전상태가 </a:t>
            </a:r>
          </a:p>
          <a:p>
            <a:pPr lvl="0">
              <a:defRPr lang="ko-KR" altLang="en-US"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그대로 보존됨</a:t>
            </a:r>
          </a:p>
          <a:p>
            <a:pPr lvl="0">
              <a:defRPr lang="ko-KR" altLang="en-US"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      </a:t>
            </a:r>
          </a:p>
          <a:p>
            <a:pPr lvl="0">
              <a:defRPr lang="ko-KR" altLang="en-US"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 시스템 시간을 통해 사용자에게 따로 입력을 받지 않고 시간을 등록하여 편리함</a:t>
            </a:r>
          </a:p>
          <a:p>
            <a:pPr lvl="0">
              <a:defRPr lang="ko-KR" altLang="en-US"/>
            </a:pPr>
            <a:endParaRPr lang="ko-KR" altLang="en-US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 물건 별로의 사진 출력 기능</a:t>
            </a:r>
          </a:p>
          <a:p>
            <a:pPr lvl="0">
              <a:defRPr lang="ko-KR" altLang="en-US"/>
            </a:pPr>
            <a:endParaRPr lang="ko-KR" altLang="en-US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 물건의 고유번호가 아닌 이름,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Usage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, 구입 년도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,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이름 등 특징 별로 원하는 물건         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검색 가능</a:t>
            </a:r>
          </a:p>
          <a:p>
            <a:pPr lvl="0">
              <a:defRPr lang="ko-KR" altLang="en-US"/>
            </a:pPr>
            <a:endParaRPr lang="ko-KR" altLang="en-US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 </a:t>
            </a:r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DoublyLinkedList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를 주로 사용해 자료의 생성 및 삭제가 용이 </a:t>
            </a:r>
          </a:p>
          <a:p>
            <a:pPr lvl="0">
              <a:defRPr lang="ko-KR" altLang="en-US"/>
            </a:pPr>
            <a:endParaRPr lang="ko-KR" altLang="en-US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sz="20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sz="20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sz="15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sz="1500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LoginApp</a:t>
            </a:r>
            <a:r>
              <a:rPr lang="ko-KR" altLang="en-US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BC47A-422D-4592-92B4-4AAA39081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8105"/>
            <a:ext cx="5217116" cy="48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15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LoginApp</a:t>
            </a:r>
            <a:r>
              <a:rPr lang="ko-KR" altLang="en-US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BC47A-422D-4592-92B4-4AAA39081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488105"/>
            <a:ext cx="5220559" cy="48212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41AB5F-A3E8-4C13-9925-8838BEF4B089}"/>
              </a:ext>
            </a:extLst>
          </p:cNvPr>
          <p:cNvSpPr/>
          <p:nvPr/>
        </p:nvSpPr>
        <p:spPr>
          <a:xfrm>
            <a:off x="6626746" y="1679322"/>
            <a:ext cx="2409749" cy="1461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BAAD6D-A6F7-45B8-8CFE-4A3E4D66B5C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44008" y="2410143"/>
            <a:ext cx="1982738" cy="1846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62681B-AA25-4ED8-9AF8-9B7A326E5B2C}"/>
              </a:ext>
            </a:extLst>
          </p:cNvPr>
          <p:cNvSpPr/>
          <p:nvPr/>
        </p:nvSpPr>
        <p:spPr>
          <a:xfrm>
            <a:off x="6738685" y="1808820"/>
            <a:ext cx="2153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Login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버튼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:</a:t>
            </a: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UserList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에서 입력된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ID,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PW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와 일치하는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Data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를 검색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LoginApp</a:t>
            </a:r>
            <a:r>
              <a:rPr lang="ko-KR" altLang="en-US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9CC339-CD4A-4018-86A1-21174ED52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6" y="1412776"/>
            <a:ext cx="4521884" cy="23590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A01FA-F236-4AA0-BA0C-7833F1797F86}"/>
              </a:ext>
            </a:extLst>
          </p:cNvPr>
          <p:cNvSpPr/>
          <p:nvPr/>
        </p:nvSpPr>
        <p:spPr>
          <a:xfrm>
            <a:off x="6044925" y="1811751"/>
            <a:ext cx="2739543" cy="1633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BC36EA-F3A7-4FF9-8DA9-366170054EB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099076" y="2628593"/>
            <a:ext cx="2945849" cy="956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AAF98E-15A1-4402-B2BA-4D8DED273A1A}"/>
              </a:ext>
            </a:extLst>
          </p:cNvPr>
          <p:cNvSpPr/>
          <p:nvPr/>
        </p:nvSpPr>
        <p:spPr>
          <a:xfrm>
            <a:off x="6172901" y="1916832"/>
            <a:ext cx="2258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UserList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에서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ID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검색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시 해당 데이터가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없을 경우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Qmessagebox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를 통해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Error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B1D7462-5150-4ECF-9774-EED9991BB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07" y="3930372"/>
            <a:ext cx="4521882" cy="273898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F70D9-F183-4C92-B28F-5E06D9E93E7E}"/>
              </a:ext>
            </a:extLst>
          </p:cNvPr>
          <p:cNvSpPr/>
          <p:nvPr/>
        </p:nvSpPr>
        <p:spPr>
          <a:xfrm>
            <a:off x="6044925" y="4418404"/>
            <a:ext cx="2739543" cy="1633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1D92117-44B2-4FBE-A298-BA752CBFB08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099076" y="5235246"/>
            <a:ext cx="2945849" cy="956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D29D4A-06F2-4970-97C7-C811FD5E0BD6}"/>
              </a:ext>
            </a:extLst>
          </p:cNvPr>
          <p:cNvSpPr/>
          <p:nvPr/>
        </p:nvSpPr>
        <p:spPr>
          <a:xfrm>
            <a:off x="6120172" y="4496581"/>
            <a:ext cx="24239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ID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가 일치하지만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Password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가 </a:t>
            </a:r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UserList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에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있는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User data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와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일치하지 않을 시 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  <a:p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Error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</a:rPr>
              <a:t>출력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38437961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LoginApp</a:t>
            </a:r>
            <a:r>
              <a:rPr lang="ko-KR" altLang="en-US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r>
              <a:rPr lang="en-US" altLang="ko-KR" sz="36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BC47A-422D-4592-92B4-4AAA39081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8105"/>
            <a:ext cx="5217116" cy="48212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C93E9-09C7-4703-A5AE-8BEB9A06F7A9}"/>
              </a:ext>
            </a:extLst>
          </p:cNvPr>
          <p:cNvSpPr/>
          <p:nvPr/>
        </p:nvSpPr>
        <p:spPr>
          <a:xfrm>
            <a:off x="6623306" y="2697014"/>
            <a:ext cx="2409749" cy="1749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D916FB-1BF5-41F0-8A6E-2D21A2FEBA7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981302" y="3571853"/>
            <a:ext cx="2642004" cy="10452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B7C56-BD7E-4851-A55A-0C66E073045D}"/>
              </a:ext>
            </a:extLst>
          </p:cNvPr>
          <p:cNvSpPr/>
          <p:nvPr/>
        </p:nvSpPr>
        <p:spPr>
          <a:xfrm>
            <a:off x="6738685" y="2807939"/>
            <a:ext cx="21537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SignUp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버튼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:</a:t>
            </a: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새로운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User data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를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생성시키기 위해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회원가입 창으로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이동하는 버튼</a:t>
            </a:r>
            <a:endParaRPr lang="en-US" altLang="ko-KR" b="1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4161236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1541</Words>
  <Application>Microsoft Office PowerPoint</Application>
  <PresentationFormat>화면 슬라이드 쇼(4:3)</PresentationFormat>
  <Paragraphs>484</Paragraphs>
  <Slides>35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Arial</vt:lpstr>
      <vt:lpstr>Wingdings</vt:lpstr>
      <vt:lpstr>함초롬돋움</vt:lpstr>
      <vt:lpstr>Yoon 윤고딕 520_TT</vt:lpstr>
      <vt:lpstr>Rix고딕 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sss ss</cp:lastModifiedBy>
  <cp:revision>135</cp:revision>
  <dcterms:created xsi:type="dcterms:W3CDTF">2013-09-05T09:43:46Z</dcterms:created>
  <dcterms:modified xsi:type="dcterms:W3CDTF">2020-06-18T13:14:04Z</dcterms:modified>
</cp:coreProperties>
</file>