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9"/>
    <p:restoredTop sz="95304"/>
  </p:normalViewPr>
  <p:slideViewPr>
    <p:cSldViewPr>
      <p:cViewPr varScale="1">
        <p:scale>
          <a:sx n="99" d="100"/>
          <a:sy n="99" d="100"/>
        </p:scale>
        <p:origin x="1768" y="168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2020. 9. 23.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/Users/Jin/Downloads/KakaoTalk_Video_20191220_0524_39_667.wm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799" y="2806351"/>
            <a:ext cx="612068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800" b="1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임베디드</a:t>
            </a:r>
            <a:r>
              <a:rPr lang="ko-KR" altLang="en-US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시스템 설계 발표</a:t>
            </a:r>
          </a:p>
          <a:p>
            <a:pPr lvl="0">
              <a:defRPr lang="ko-KR" altLang="en-US"/>
            </a:pPr>
            <a:r>
              <a:rPr lang="en-US" altLang="ko-KR" sz="38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Auto RC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118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2019년 2학기 </a:t>
            </a:r>
          </a:p>
          <a:p>
            <a:pPr lvl="0">
              <a:defRPr lang="ko-KR" altLang="en-US"/>
            </a:pPr>
            <a:endParaRPr lang="ko-KR" altLang="en-US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2015104124</a:t>
            </a:r>
          </a:p>
          <a:p>
            <a:pPr lvl="0">
              <a:defRPr lang="ko-KR" altLang="en-US"/>
            </a:pPr>
            <a:r>
              <a: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진우빈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627784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168205" cy="445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0"/>
            <a:ext cx="1152128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0"/>
            <a:ext cx="1166762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6980" y="1190104"/>
            <a:ext cx="2238896" cy="2238896"/>
          </a:xfrm>
          <a:prstGeom prst="rect">
            <a:avLst/>
          </a:prstGeom>
        </p:spPr>
      </p:pic>
      <p:sp>
        <p:nvSpPr>
          <p:cNvPr id="31" name="TextBox 16"/>
          <p:cNvSpPr txBox="1"/>
          <p:nvPr/>
        </p:nvSpPr>
        <p:spPr>
          <a:xfrm>
            <a:off x="5580112" y="3429000"/>
            <a:ext cx="1836204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2. 블루투스모듈</a:t>
            </a:r>
          </a:p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HM-10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2137" y="1008112"/>
            <a:ext cx="2304198" cy="2420888"/>
          </a:xfrm>
          <a:prstGeom prst="rect">
            <a:avLst/>
          </a:prstGeom>
        </p:spPr>
      </p:pic>
      <p:sp>
        <p:nvSpPr>
          <p:cNvPr id="33" name="TextBox 16"/>
          <p:cNvSpPr txBox="1"/>
          <p:nvPr/>
        </p:nvSpPr>
        <p:spPr>
          <a:xfrm>
            <a:off x="1655676" y="3429000"/>
            <a:ext cx="1836204" cy="5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1. 모터드라이버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L298N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7256" y="4330600"/>
            <a:ext cx="2338759" cy="2338759"/>
          </a:xfrm>
          <a:prstGeom prst="rect">
            <a:avLst/>
          </a:prstGeom>
        </p:spPr>
      </p:pic>
      <p:sp>
        <p:nvSpPr>
          <p:cNvPr id="35" name="TextBox 16"/>
          <p:cNvSpPr txBox="1"/>
          <p:nvPr/>
        </p:nvSpPr>
        <p:spPr>
          <a:xfrm>
            <a:off x="4572000" y="5790557"/>
            <a:ext cx="1836204" cy="518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3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. 초음파센서</a:t>
            </a:r>
          </a:p>
          <a:p>
            <a:pPr algn="ctr">
              <a:defRPr lang="ko-KR" altLang="en-US"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SR-04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84" y="944723"/>
            <a:ext cx="8316416" cy="5004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411760" y="3226840"/>
            <a:ext cx="4667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9766" y="3667090"/>
            <a:ext cx="5709958" cy="33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5596" y="872716"/>
            <a:ext cx="7848872" cy="51845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2455" y="138482"/>
            <a:ext cx="965459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1302" y="138481"/>
            <a:ext cx="1166762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시연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18117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18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84044" y="2158117"/>
            <a:ext cx="5800324" cy="5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§"/>
              <a:defRPr lang="ko-KR" altLang="en-US"/>
            </a:pP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74" name="TextBox 5"/>
          <p:cNvSpPr txBox="1"/>
          <p:nvPr/>
        </p:nvSpPr>
        <p:spPr>
          <a:xfrm>
            <a:off x="1043608" y="138481"/>
            <a:ext cx="1152128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사용한 모듈</a:t>
            </a:r>
          </a:p>
        </p:txBody>
      </p:sp>
      <p:pic>
        <p:nvPicPr>
          <p:cNvPr id="75" name="KakaoTalk_Video_20191220_0524_39_667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/>
          <a:stretch>
            <a:fillRect/>
          </a:stretch>
        </p:blipFill>
        <p:spPr>
          <a:xfrm>
            <a:off x="2159732" y="728700"/>
            <a:ext cx="5112568" cy="583264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화면 슬라이드 쇼(4:3)</PresentationFormat>
  <Paragraphs>37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Wingdings</vt:lpstr>
      <vt:lpstr>맑은 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sss ss</cp:lastModifiedBy>
  <cp:revision>88</cp:revision>
  <dcterms:created xsi:type="dcterms:W3CDTF">2013-09-05T09:43:46Z</dcterms:created>
  <dcterms:modified xsi:type="dcterms:W3CDTF">2020-09-22T15:44:23Z</dcterms:modified>
</cp:coreProperties>
</file>