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9566"/>
    <p:restoredTop sz="98341"/>
  </p:normalViewPr>
  <p:slideViewPr>
    <p:cSldViewPr>
      <p:cViewPr>
        <p:scale>
          <a:sx n="70" d="100"/>
          <a:sy n="70" d="100"/>
        </p:scale>
        <p:origin x="-540" y="-1008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/Users/Jin/Downloads/KakaoTalk_Video_20191220_0524_39_667.wmv" TargetMode="External"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799" y="2806351"/>
            <a:ext cx="6120681" cy="1249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임베디드 시스템 설계 발표</a:t>
            </a:r>
            <a:endParaRPr lang="ko-KR" altLang="en-US" sz="38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en-US" altLang="ko-KR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BLUETOOTH RC CAR</a:t>
            </a:r>
            <a:endParaRPr lang="en-US" altLang="ko-KR" sz="38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1183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2019년 2학기 </a:t>
            </a: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2015104124</a:t>
            </a: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진우빈</a:t>
            </a: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27784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1168205" cy="445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CrePAS 6</a:t>
            </a:r>
            <a:r>
              <a:rPr lang="en-US" altLang="ko-KR" sz="700" baseline="300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</a:t>
            </a: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the first session</a:t>
            </a: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0"/>
            <a:ext cx="1152128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사용한 모듈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코드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6980" y="1190104"/>
            <a:ext cx="2238896" cy="2238896"/>
          </a:xfrm>
          <a:prstGeom prst="rect">
            <a:avLst/>
          </a:prstGeom>
        </p:spPr>
      </p:pic>
      <p:sp>
        <p:nvSpPr>
          <p:cNvPr id="31" name="TextBox 16"/>
          <p:cNvSpPr txBox="1"/>
          <p:nvPr/>
        </p:nvSpPr>
        <p:spPr>
          <a:xfrm>
            <a:off x="5580112" y="3429000"/>
            <a:ext cx="1836204" cy="51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2. 블루투스모듈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HM-10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2137" y="1008112"/>
            <a:ext cx="2304198" cy="2420888"/>
          </a:xfrm>
          <a:prstGeom prst="rect">
            <a:avLst/>
          </a:prstGeom>
        </p:spPr>
      </p:pic>
      <p:sp>
        <p:nvSpPr>
          <p:cNvPr id="33" name="TextBox 16"/>
          <p:cNvSpPr txBox="1"/>
          <p:nvPr/>
        </p:nvSpPr>
        <p:spPr>
          <a:xfrm>
            <a:off x="1655676" y="3429000"/>
            <a:ext cx="1836204" cy="51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1. 모터드라이버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L298N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77256" y="4330600"/>
            <a:ext cx="2338759" cy="2338759"/>
          </a:xfrm>
          <a:prstGeom prst="rect">
            <a:avLst/>
          </a:prstGeom>
        </p:spPr>
      </p:pic>
      <p:sp>
        <p:nvSpPr>
          <p:cNvPr id="35" name="TextBox 16"/>
          <p:cNvSpPr txBox="1"/>
          <p:nvPr/>
        </p:nvSpPr>
        <p:spPr>
          <a:xfrm>
            <a:off x="4572000" y="5790557"/>
            <a:ext cx="1836204" cy="518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3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. 초음파센서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SR-04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사용한 모듈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코드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1"/>
            <a:ext cx="1166762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11760" y="3226840"/>
            <a:ext cx="4667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766" y="3667090"/>
            <a:ext cx="5709958" cy="331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7584" y="944723"/>
            <a:ext cx="8316416" cy="500455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사용한 모듈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코드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1"/>
            <a:ext cx="1166762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11760" y="3226840"/>
            <a:ext cx="4667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766" y="3667090"/>
            <a:ext cx="5709958" cy="331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5596" y="872716"/>
            <a:ext cx="7848872" cy="51845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2455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코드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1302" y="138481"/>
            <a:ext cx="1166762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84044" y="2158117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사용한 모듈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75" name="KakaoTalk_Video_20191220_0524_39_667.wmv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 rotWithShape="1">
          <a:blip r:embed="rId3"/>
          <a:stretch>
            <a:fillRect/>
          </a:stretch>
        </p:blipFill>
        <p:spPr>
          <a:xfrm>
            <a:off x="2159732" y="728700"/>
            <a:ext cx="5112568" cy="583264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5"/>
                </p:tgtEl>
              </p:cMediaNode>
            </p:video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69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Thank you</a:t>
            </a:r>
            <a:endParaRPr lang="en-US" altLang="ko-KR" sz="4000" b="1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Words>474</ep:Words>
  <ep:PresentationFormat>화면 슬라이드 쇼(4:3)</ep:PresentationFormat>
  <ep:Paragraphs>208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2013-09-05T09:43:46.000</dcterms:created>
  <dc:creator>hp</dc:creator>
  <cp:lastModifiedBy>우빈</cp:lastModifiedBy>
  <dcterms:modified xsi:type="dcterms:W3CDTF">2019-12-19T20:35:08.595</dcterms:modified>
  <cp:revision>87</cp:revision>
  <dc:title>PowerPoint 프레젠테이션</dc:title>
</cp:coreProperties>
</file>