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6858000" type="screen4x3"/>
  <p:notesSz cx="9144000" cy="6858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80" autoAdjust="0"/>
  </p:normalViewPr>
  <p:slideViewPr>
    <p:cSldViewPr showGuides="1">
      <p:cViewPr varScale="1">
        <p:scale>
          <a:sx n="100" d="100"/>
          <a:sy n="100" d="100"/>
        </p:scale>
        <p:origin x="1230" y="78"/>
      </p:cViewPr>
      <p:guideLst>
        <p:guide orient="horz" pos="2880"/>
        <p:guide pos="21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C7FE908-BDE3-42BC-A352-F234BBCC2C43}" type="datetimeFigureOut">
              <a:rPr lang="en-US" smtClean="0"/>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FE3A01A-129C-45C1-973F-3516315BE09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This module identifies the 8B/10B code groups and describes how DC balance is maintained in a serial data stream and how a clock is recovered from a serial data stream. Encoder and decoder port names are also described. 
Encoding for the Kintex®-7 and Virtex®-7 FPGA GTX is covered in this module. Artix®-7 FPGA GTP encoding is the same. 30 minutes.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Running disparity:
• 8B/10B uses running disparity to balance the number of ones and zeros transmitted. Whenever a character is transmitted, the encoder recalculates the running disparity. The current TX running disparity can be read from the TXCHARDISP port. This running disparity is calculated several cycles after TXDATA is clocked into the FPGA TX interface, so it cannot be used to decide the next value to send, as required in some protocols.
• Normally, running disparity is used to determine whether a positive or negative 10-bit code is transmitted next. The encoder allows the next disparity value to be controlled directly as well, to accommodate protocols that use disparity to send control information. For example, an idle character sent with reversed disparity might be used to trigger clock correction.
If a code word with no disparity is sent, RD is not inverted.
For example: The code words for D28.5 both have equal numbers of 1s and 0s. When D28.5 is transmitted, the value of RD is not changed.
Maintain DC balance so that you can minimize your Bit Error Rate (BER). If more 1s than 0s are sent across the line, the line will begin to charge up (or discharge if more 0s than 1s), causing the common-mode voltage to drift and leading to more errors.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Running disparity:
• 8B/10B uses running disparity to balance the number of ones and zeros transmitted. Whenever a character is transmitted, the encoder recalculates the running disparity. The current TX running disparity can be read from the TXCHARDISP port. This running disparity is calculated several cycles after TXDATA is clocked into the FPGA TX interface, so it cannot be used to decide the next value to send, as required in some protocols.
• Normally, running disparity is used to determine whether a positive or negative 10-bit code is transmitted next. The encoder allows the next disparity value to be controlled directly as well, to accommodate protocols that use disparity to send control information. For example, an idle character sent with reversed disparity might be used to trigger clock correction.
If a code word with no disparity is sent, RD is not inverted.
For example: The code words for D28.5 both have equal numbers of 1s and 0s. When D28.5 is transmitted, the value of RD is not changed.
Maintain DC balance so that you can minimize your Bit Error Rate (BER). If more 1s than 0s are sent across the line, the line will begin to charge up (or discharge if more 0s than 1s), causing the common-mode voltage to drift and leading to more errors.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8B/10B takes an 8-bit input and encodes it to a 10-bit output.
2exp8 data patterns are defined.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K characters will not occur in serial data with any combination of two other characters.
The 8B/10B table includes special characters (K characters) that are often used for control functions. To transmit TXDATA as a K character instead of regular data, the TXCHARISK port must be driven high. If TXDATA is not a valid K character, the encoder drives TXKERR high.
Valid K Characters
Name </a:t>
            </a:r>
            <a:endParaRPr lang="en-US" smtClean="0"/>
          </a:p>
          <a:p>
            <a:r>
              <a:rPr lang="en-US" smtClean="0"/>
              <a:t>Hex</a:t>
            </a:r>
            <a:endParaRPr lang="en-US" smtClean="0"/>
          </a:p>
          <a:p>
            <a:r>
              <a:rPr lang="en-US" smtClean="0"/>
              <a:t>8 Bits</a:t>
            </a:r>
            <a:endParaRPr lang="en-US" smtClean="0"/>
          </a:p>
          <a:p>
            <a:r>
              <a:rPr lang="en-US" smtClean="0"/>
              <a:t>RD - </a:t>
            </a:r>
            <a:endParaRPr lang="en-US" smtClean="0"/>
          </a:p>
          <a:p>
            <a:r>
              <a:rPr lang="en-US" smtClean="0"/>
              <a:t>RD +</a:t>
            </a:r>
            <a:endParaRPr lang="en-US" smtClean="0"/>
          </a:p>
          <a:p>
            <a:r>
              <a:rPr lang="en-US" smtClean="0"/>
              <a:t>K28.0</a:t>
            </a:r>
            <a:endParaRPr lang="en-US" smtClean="0"/>
          </a:p>
          <a:p>
            <a:r>
              <a:rPr lang="en-US" smtClean="0"/>
              <a:t>1C</a:t>
            </a:r>
            <a:endParaRPr lang="en-US" smtClean="0"/>
          </a:p>
          <a:p>
            <a:r>
              <a:rPr lang="en-US" smtClean="0"/>
              <a:t>00011100</a:t>
            </a:r>
            <a:endParaRPr lang="en-US" smtClean="0"/>
          </a:p>
          <a:p>
            <a:r>
              <a:rPr lang="en-US" smtClean="0"/>
              <a:t>0011110100</a:t>
            </a:r>
            <a:endParaRPr lang="en-US" smtClean="0"/>
          </a:p>
          <a:p>
            <a:r>
              <a:rPr lang="en-US" smtClean="0"/>
              <a:t>1100001011</a:t>
            </a:r>
            <a:endParaRPr lang="en-US" smtClean="0"/>
          </a:p>
          <a:p>
            <a:r>
              <a:rPr lang="en-US" smtClean="0"/>
              <a:t>K28.1</a:t>
            </a:r>
            <a:endParaRPr lang="en-US" smtClean="0"/>
          </a:p>
          <a:p>
            <a:r>
              <a:rPr lang="en-US" smtClean="0"/>
              <a:t>3C</a:t>
            </a:r>
            <a:endParaRPr lang="en-US" smtClean="0"/>
          </a:p>
          <a:p>
            <a:r>
              <a:rPr lang="en-US" smtClean="0"/>
              <a:t>00111100</a:t>
            </a:r>
            <a:endParaRPr lang="en-US" smtClean="0"/>
          </a:p>
          <a:p>
            <a:r>
              <a:rPr lang="en-US" smtClean="0"/>
              <a:t>0011111001</a:t>
            </a:r>
            <a:endParaRPr lang="en-US" smtClean="0"/>
          </a:p>
          <a:p>
            <a:r>
              <a:rPr lang="en-US" smtClean="0"/>
              <a:t>1100000110</a:t>
            </a:r>
            <a:endParaRPr lang="en-US" smtClean="0"/>
          </a:p>
          <a:p>
            <a:r>
              <a:rPr lang="en-US" smtClean="0"/>
              <a:t>K28.2</a:t>
            </a:r>
            <a:endParaRPr lang="en-US" smtClean="0"/>
          </a:p>
          <a:p>
            <a:r>
              <a:rPr lang="en-US" smtClean="0"/>
              <a:t>5C</a:t>
            </a:r>
            <a:endParaRPr lang="en-US" smtClean="0"/>
          </a:p>
          <a:p>
            <a:r>
              <a:rPr lang="en-US" smtClean="0"/>
              <a:t>01011100</a:t>
            </a:r>
            <a:endParaRPr lang="en-US" smtClean="0"/>
          </a:p>
          <a:p>
            <a:r>
              <a:rPr lang="en-US" smtClean="0"/>
              <a:t>0011110101</a:t>
            </a:r>
            <a:endParaRPr lang="en-US" smtClean="0"/>
          </a:p>
          <a:p>
            <a:r>
              <a:rPr lang="en-US" smtClean="0"/>
              <a:t>1100001010</a:t>
            </a:r>
            <a:endParaRPr lang="en-US" smtClean="0"/>
          </a:p>
          <a:p>
            <a:r>
              <a:rPr lang="en-US" smtClean="0"/>
              <a:t>K28.3</a:t>
            </a:r>
            <a:endParaRPr lang="en-US" smtClean="0"/>
          </a:p>
          <a:p>
            <a:r>
              <a:rPr lang="en-US" smtClean="0"/>
              <a:t>7C</a:t>
            </a:r>
            <a:endParaRPr lang="en-US" smtClean="0"/>
          </a:p>
          <a:p>
            <a:r>
              <a:rPr lang="en-US" smtClean="0"/>
              <a:t>01111100</a:t>
            </a:r>
            <a:endParaRPr lang="en-US" smtClean="0"/>
          </a:p>
          <a:p>
            <a:r>
              <a:rPr lang="en-US" smtClean="0"/>
              <a:t>0011110011</a:t>
            </a:r>
            <a:endParaRPr lang="en-US" smtClean="0"/>
          </a:p>
          <a:p>
            <a:r>
              <a:rPr lang="en-US" smtClean="0"/>
              <a:t>1100001100</a:t>
            </a:r>
            <a:endParaRPr lang="en-US" smtClean="0"/>
          </a:p>
          <a:p>
            <a:r>
              <a:rPr lang="en-US" smtClean="0"/>
              <a:t>K28.4</a:t>
            </a:r>
            <a:endParaRPr lang="en-US" smtClean="0"/>
          </a:p>
          <a:p>
            <a:r>
              <a:rPr lang="en-US" smtClean="0"/>
              <a:t>9C</a:t>
            </a:r>
            <a:endParaRPr lang="en-US" smtClean="0"/>
          </a:p>
          <a:p>
            <a:r>
              <a:rPr lang="en-US" smtClean="0"/>
              <a:t>10011100</a:t>
            </a:r>
            <a:endParaRPr lang="en-US" smtClean="0"/>
          </a:p>
          <a:p>
            <a:r>
              <a:rPr lang="en-US" smtClean="0"/>
              <a:t>0011110010</a:t>
            </a:r>
            <a:endParaRPr lang="en-US" smtClean="0"/>
          </a:p>
          <a:p>
            <a:r>
              <a:rPr lang="en-US" smtClean="0"/>
              <a:t>1100001101</a:t>
            </a:r>
            <a:endParaRPr lang="en-US" smtClean="0"/>
          </a:p>
          <a:p>
            <a:r>
              <a:rPr lang="en-US" smtClean="0"/>
              <a:t>K28.5</a:t>
            </a:r>
            <a:endParaRPr lang="en-US" smtClean="0"/>
          </a:p>
          <a:p>
            <a:r>
              <a:rPr lang="en-US" smtClean="0"/>
              <a:t>BC</a:t>
            </a:r>
            <a:endParaRPr lang="en-US" smtClean="0"/>
          </a:p>
          <a:p>
            <a:r>
              <a:rPr lang="en-US" smtClean="0"/>
              <a:t>10111100</a:t>
            </a:r>
            <a:endParaRPr lang="en-US" smtClean="0"/>
          </a:p>
          <a:p>
            <a:r>
              <a:rPr lang="en-US" smtClean="0"/>
              <a:t>0011111010</a:t>
            </a:r>
            <a:endParaRPr lang="en-US" smtClean="0"/>
          </a:p>
          <a:p>
            <a:r>
              <a:rPr lang="en-US" smtClean="0"/>
              <a:t>1100000101</a:t>
            </a:r>
            <a:endParaRPr lang="en-US" smtClean="0"/>
          </a:p>
          <a:p>
            <a:r>
              <a:rPr lang="en-US" smtClean="0"/>
              <a:t>K28.6</a:t>
            </a:r>
            <a:endParaRPr lang="en-US" smtClean="0"/>
          </a:p>
          <a:p>
            <a:r>
              <a:rPr lang="en-US" smtClean="0"/>
              <a:t>DC</a:t>
            </a:r>
            <a:endParaRPr lang="en-US" smtClean="0"/>
          </a:p>
          <a:p>
            <a:r>
              <a:rPr lang="en-US" smtClean="0"/>
              <a:t>11011100</a:t>
            </a:r>
            <a:endParaRPr lang="en-US" smtClean="0"/>
          </a:p>
          <a:p>
            <a:r>
              <a:rPr lang="en-US" smtClean="0"/>
              <a:t>0011110110</a:t>
            </a:r>
            <a:endParaRPr lang="en-US" smtClean="0"/>
          </a:p>
          <a:p>
            <a:r>
              <a:rPr lang="en-US" smtClean="0"/>
              <a:t>1100001001</a:t>
            </a:r>
            <a:endParaRPr lang="en-US" smtClean="0"/>
          </a:p>
          <a:p>
            <a:r>
              <a:rPr lang="en-US" smtClean="0"/>
              <a:t>K28.7</a:t>
            </a:r>
            <a:endParaRPr lang="en-US" smtClean="0"/>
          </a:p>
          <a:p>
            <a:r>
              <a:rPr lang="en-US" smtClean="0"/>
              <a:t>FC</a:t>
            </a:r>
            <a:endParaRPr lang="en-US" smtClean="0"/>
          </a:p>
          <a:p>
            <a:r>
              <a:rPr lang="en-US" smtClean="0"/>
              <a:t>11111100</a:t>
            </a:r>
            <a:endParaRPr lang="en-US" smtClean="0"/>
          </a:p>
          <a:p>
            <a:r>
              <a:rPr lang="en-US" smtClean="0"/>
              <a:t>0011111000</a:t>
            </a:r>
            <a:endParaRPr lang="en-US" smtClean="0"/>
          </a:p>
          <a:p>
            <a:r>
              <a:rPr lang="en-US" smtClean="0"/>
              <a:t>1100000111</a:t>
            </a:r>
            <a:endParaRPr lang="en-US" smtClean="0"/>
          </a:p>
          <a:p>
            <a:r>
              <a:rPr lang="en-US" smtClean="0"/>
              <a:t>K23.7</a:t>
            </a:r>
            <a:endParaRPr lang="en-US" smtClean="0"/>
          </a:p>
          <a:p>
            <a:r>
              <a:rPr lang="en-US" smtClean="0"/>
              <a:t>F7</a:t>
            </a:r>
            <a:endParaRPr lang="en-US" smtClean="0"/>
          </a:p>
          <a:p>
            <a:r>
              <a:rPr lang="en-US" smtClean="0"/>
              <a:t>11110111</a:t>
            </a:r>
            <a:endParaRPr lang="en-US" smtClean="0"/>
          </a:p>
          <a:p>
            <a:r>
              <a:rPr lang="en-US" smtClean="0"/>
              <a:t>1110101000</a:t>
            </a:r>
            <a:endParaRPr lang="en-US" smtClean="0"/>
          </a:p>
          <a:p>
            <a:r>
              <a:rPr lang="en-US" smtClean="0"/>
              <a:t>0001010111</a:t>
            </a:r>
            <a:endParaRPr lang="en-US" smtClean="0"/>
          </a:p>
          <a:p>
            <a:r>
              <a:rPr lang="en-US" smtClean="0"/>
              <a:t>K27.7</a:t>
            </a:r>
            <a:endParaRPr lang="en-US" smtClean="0"/>
          </a:p>
          <a:p>
            <a:r>
              <a:rPr lang="en-US" smtClean="0"/>
              <a:t>FB</a:t>
            </a:r>
            <a:endParaRPr lang="en-US" smtClean="0"/>
          </a:p>
          <a:p>
            <a:r>
              <a:rPr lang="en-US" smtClean="0"/>
              <a:t>11111011</a:t>
            </a:r>
            <a:endParaRPr lang="en-US" smtClean="0"/>
          </a:p>
          <a:p>
            <a:r>
              <a:rPr lang="en-US" smtClean="0"/>
              <a:t>1101101000</a:t>
            </a:r>
            <a:endParaRPr lang="en-US" smtClean="0"/>
          </a:p>
          <a:p>
            <a:r>
              <a:rPr lang="en-US" smtClean="0"/>
              <a:t>0010010111</a:t>
            </a:r>
            <a:endParaRPr lang="en-US" smtClean="0"/>
          </a:p>
          <a:p>
            <a:r>
              <a:rPr lang="en-US" smtClean="0"/>
              <a:t>K29.7</a:t>
            </a:r>
            <a:endParaRPr lang="en-US" smtClean="0"/>
          </a:p>
          <a:p>
            <a:r>
              <a:rPr lang="en-US" smtClean="0"/>
              <a:t>FD</a:t>
            </a:r>
            <a:endParaRPr lang="en-US" smtClean="0"/>
          </a:p>
          <a:p>
            <a:r>
              <a:rPr lang="en-US" smtClean="0"/>
              <a:t>11111101</a:t>
            </a:r>
            <a:endParaRPr lang="en-US" smtClean="0"/>
          </a:p>
          <a:p>
            <a:r>
              <a:rPr lang="en-US" smtClean="0"/>
              <a:t>1011101000</a:t>
            </a:r>
            <a:endParaRPr lang="en-US" smtClean="0"/>
          </a:p>
          <a:p>
            <a:r>
              <a:rPr lang="en-US" smtClean="0"/>
              <a:t>0100010111</a:t>
            </a:r>
            <a:endParaRPr lang="en-US" smtClean="0"/>
          </a:p>
          <a:p>
            <a:r>
              <a:rPr lang="en-US" smtClean="0"/>
              <a:t>K30.7</a:t>
            </a:r>
            <a:endParaRPr lang="en-US" smtClean="0"/>
          </a:p>
          <a:p>
            <a:r>
              <a:rPr lang="en-US" smtClean="0"/>
              <a:t>FE</a:t>
            </a:r>
            <a:endParaRPr lang="en-US" smtClean="0"/>
          </a:p>
          <a:p>
            <a:r>
              <a:rPr lang="en-US" smtClean="0"/>
              <a:t>11111110</a:t>
            </a:r>
            <a:endParaRPr lang="en-US" smtClean="0"/>
          </a:p>
          <a:p>
            <a:r>
              <a:rPr lang="en-US" smtClean="0"/>
              <a:t>0111101000</a:t>
            </a:r>
            <a:endParaRPr lang="en-US" smtClean="0"/>
          </a:p>
          <a:p>
            <a:r>
              <a:rPr lang="en-US" smtClean="0"/>
              <a:t>1000010111</a:t>
            </a:r>
            <a:endParaRPr lang="en-US" smtClean="0"/>
          </a:p>
          <a:p>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 All ports and attributes in this lesson correspond to the GTX transceiver in 7 series FPGAs. Other transceivers will be equivalent.
Facilitator_Block_Start
This lesson describes all the transceiver ports used for 8B/10B encoding.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Remember that each transceiver tile contains multiple transceivers. Ports and attributes can be set independently for each transceiver.
GTP transceiver port examples:
• TXDATA[63:0]
    –  TXDATA is the bus for transmitting data. The width of this port depends on TX_DATA_WIDTH:
        •  TX_DATA_WIDTH = 20: TXDATA[15:0] = 16 bits wide.
        •  TX_DATA_WIDTH = 40: TXDATA[31:0] = 32 bits wide.
        •  TX_DATA_WIDTH = 80: TXDATA[63:0] = 64 bits wide.
    –  When the 8B/10B encoder is bypassed and TX_DATA_WIDTH is set to a multiple of 10, 10-bit characters are passed to TX data interface with this format:
        •  The corresponding TXCHARDISPMODE represents the 9th bit
        •  The corresponding TXCHARDISPVAL represents the 8th bit
        •  The corresponding TXDATA byte represents [7:0] bits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TXCHARDISPMODE and TXCHARDISPVAL versus Outgoing Disparity
 1-20 TXCHARDISPMODE and TXCHARDISPVAL versus Outgoing Disparity
GTX transceiver port examples:
TXCHARISK[7:0]:
• TXCHARISK is set High to send TXDATA as an 8B/10B K character. TXCHARISK should only be asserted for TXDATA values representing valid K characters.
    –  TXCHARISK[7] corresponds to TXDATA[63:56].
    –  TXCHARISK[6] corresponds to TXDATA[55:48].
    –  ...
    –  TXCHARISK[0] corresponds to TXDATA[7:0].
</a:t>
            </a:r>
            <a:r>
              <a:rPr lang="en-US" smtClean="0"/>
              <a:t>• A TXCHARISK bit should be driven Low when the corresponding data byte from TXDATA is set to bypass the 8B/10B encoder.
</a:t>
            </a:r>
            <a:r>
              <a:rPr lang="en-US" dirty="0" smtClean="0"/>
              <a:t>TXCHARDISPMODE[7:0]:
• TXCHARDISPMODE and TXCHARDISPVAL allow the 8B/10B disparity of outgoing data to be controlled when 8B/10B encoding is enabled. 
</a:t>
            </a:r>
            <a:endParaRPr lang="en-US" dirty="0"/>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GTX transceiver port examples:
TX8B10BBYPASS[7:0]:
• This active-High port allows byte-interleaved data to bypass 8B/10B on a per-byte basis. TX8B10BEN must be High to use this per-byte bypass mode.
    –  TX8B10BBYPASS [7] corresponds to TXDATA[63:56]
    –  TX8B10BBYPASS [6] corresponds to TXDATA[55:48]
    –  TX8B10BBYPASS [5] corresponds to TXDATA[47:40]
    –  TX8B10BBYPASS [4] corresponds to TXDATA[39:32]
    –  TX8B10BBYPASS [3] corresponds to TXDATA[31:24]
    –  TX8B10BBYPASS [2] corresponds to TXDATA[23:16]
    –  TX8B10BBYPASS [1] corresponds to TXDATA[15:8]
    –  TX8B10BBYPASS [0] corresponds to TXDATA[7:0]
• TXBYPASS8B10B[x] = 1, encoder for byte x is bypassed.
• TXBYPASS8B10B[x] = 0, encoder for byte x is used.
</a:t>
            </a:r>
            <a:endParaRPr lang="en-US" dirty="0"/>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The example designs, generated by the Wizards, use one parity bit parallel to the data bits to control K-character generation.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GTX transceiver port examples:
RXCHARISK[7:0]:
• Active High indicates the corresponding byte shown on RXDATA is a K character when 8B/10B decoding is enabled.
RXCHARISCOMMA[7:0]:
• Active High indicates the corresponding byte shown on RXDATA is a comma character.
RXDISPERR[7:0]:
• Active High indicates the corresponding byte shown on RXDATA has a disparity error.
• This is bit 9 of non-decoded data if the 8B/10B decoder is bypassed or the corresponding bit of RXNOTINTABLE is High.
RXNOTINTABLE[7:0]:
• Active High indicates the corresponding byte shown on RXDATA was not a valid character in the 8B/10B table.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In this module, you will identify how the serial transceiver automatically encodes and decodes data via an 8B/10B encoding scheme.
The DFE in the receiver part is supported by GTX and GTH only.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GTX transceiver port examples:
RX8B10BEN:
• RX8B10BEN selects the use of the 8B/10B decoder in the RX datapath, just after the comma detection / realignment block. 
• If this input is Low, the literal 10-bit data comes out as {RXDISPERR, RXCHARISK, RXDATA&lt;8 bits&gt;}.
    –  1: 8B/10B decoder enabled
    –  0: 8B/10B decoder bypassed (reduces latency)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 All ports and attributes in this lesson correspond to the GTX transceiver in 7 series FPGAs. Other transceivers will be equivalent.
Facilitator_Block_Start
This lesson describes the steps and settings required to work with 8B/10B encoding.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These are the three steps to perform 8B/10B encoding. The control signals must be applied with the data.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Previous transceiver generations have had monitor ports.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These are the first steps to perform 8B/10B decoding.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Previous transceiver generations have had monitor ports.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64B/66B encoding adds three-percent overhead to the user data (compared with 25-percent overhead for 8B/10B encoding).
Facilitator_Block_Start
64B/66B and 64B/67B encoding are covered in the “64B/66B Encoding and the Gearbox” module.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1. How can you bypass the 8B/10B encoder and decoder?
    –  Set the TX8B10BEN port to 0 to bypass the encoder.
    –  Set the RX8B10BEN port to 0 to bypass the decoder.
2. Why would you want to bypass the 8B/10B encoder and decoder?
    –  So that another type of encoding can be used (logic must be built in the FPGA fabric).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From Wikipedia:
An encoder is a device used to change a signal (such as a bitstream) or data into a code. The code may serve any of a number of purposes, such as compressing information for transmission or storage, encrypting or adding redundancies to the input code, or translating from one code to another. This is usually done by means of a programmed algorithm, especially if any part is digital, while most analog encoding is done with analog circuitry.
Facilitator_Block_Start
Signal changes are needed on the line for the CDR at receive side → encoding.
DC balancing is needed to have the DC level in the middle → running disparity.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 bit time or Unit Interval (UI) is used to measure parameters of the serial data stream, such as jitter.
The run length is the number of consecutive identical bits that can be sent before the receiver PLL loses the recovered clock.
The concept of DC balance is explained in more detail in the next slide.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More information on this can be found in the Choosing AC-Coupling Capacitors application note (www.maxim-ic.com/appnotes.cfm/appnote_number/292): 
“When using AC-coupling in optical transceiver design, care should be taken to minimize the pattern-dependent jitter associated with the low-frequency cutoff of the AC-coupling network. When NRZ data containing long strings of identical 1s or 0s is applied to this high-pass filter, a voltage droop occurs, resulting in low-frequency, Pattern-Dependent Jitter (PDJ). This can be understood as illustrated in the figure…”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This lesson describes encoding.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From Wikipedia:
In telecommunications, 8B/10B is a line code that maps 8-bit symbols to 10-bit symbols to achieve DC-balanced and bounded disparity, and yet provides enough state changes to allow reasonable clock recovery. This means that the difference between the count of 1s and 0s in a string of at least 20 bits is no more than 2, and that there are not more than five 1s or 0s in a row. This helps to reduce the demand for the lower bandwidth limit of the channel necessary to transfer the signal. 
8B/10B Trade-Offs
8B/10B Benefits</a:t>
            </a:r>
            <a:endParaRPr lang="en-US" smtClean="0"/>
          </a:p>
          <a:p>
            <a:r>
              <a:rPr lang="en-US" smtClean="0"/>
              <a:t>8B/10B Costs</a:t>
            </a:r>
            <a:endParaRPr lang="en-US" smtClean="0"/>
          </a:p>
          <a:p>
            <a:r>
              <a:rPr lang="en-US" smtClean="0"/>
              <a:t>DC Balanced: No increase in bit errors due to line charging on AC-coupled channels.</a:t>
            </a:r>
            <a:endParaRPr lang="en-US" smtClean="0"/>
          </a:p>
          <a:p>
            <a:r>
              <a:rPr lang="en-US" smtClean="0"/>
              <a:t>Two-bit overhead per byte: Every byte transmitted is mapped to a 10-bit character. As a result, 20% of the channel bandwidth is consumed for overhead.</a:t>
            </a:r>
            <a:endParaRPr lang="en-US" smtClean="0"/>
          </a:p>
          <a:p>
            <a:r>
              <a:rPr lang="en-US" smtClean="0"/>
              <a:t>Limited Run Lengths: The maximum number of bits without a transition i s5, making it easy for receivers to achieve and maintain lock.</a:t>
            </a:r>
            <a:endParaRPr lang="en-US" smtClean="0"/>
          </a:p>
          <a:p>
            <a:r>
              <a:rPr lang="en-US" smtClean="0"/>
              <a:t>Both sides of the channel must use 8B/10B. 8B/10B data must be decoded before it can be used.</a:t>
            </a:r>
            <a:endParaRPr lang="en-US" smtClean="0"/>
          </a:p>
          <a:p>
            <a:r>
              <a:rPr lang="en-US" smtClean="0"/>
              <a:t>Error Detection: All single-bit errors and many multibit errors can be detected using disparity and out of table error checking.</a:t>
            </a:r>
            <a:endParaRPr lang="en-US" smtClean="0"/>
          </a:p>
          <a:p>
            <a:r>
              <a:rPr lang="en-US" smtClean="0"/>
              <a:t> </a:t>
            </a:r>
            <a:endParaRPr lang="en-US" smtClean="0"/>
          </a:p>
          <a:p>
            <a:r>
              <a:rPr lang="en-US" smtClean="0"/>
              <a:t>Control Characters: 8B/10B allows bytes to be marked as control characters. This feature is heavily used in many standard protocols.</a:t>
            </a:r>
            <a:endParaRPr lang="en-US" smtClean="0"/>
          </a:p>
          <a:p>
            <a:r>
              <a:rPr lang="en-US" smtClean="0"/>
              <a:t> </a:t>
            </a:r>
            <a:endParaRPr lang="en-US" smtClean="0"/>
          </a:p>
          <a:p>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For more information, see the 8B/10B table in the 7 Series FPGAs Transceivers User Guides, in the Valid 8B/10B Characters section.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 and a are the least significant bits.
</a:t>
            </a:r>
            <a:endParaRPr lang="en-US"/>
          </a:p>
        </p:txBody>
      </p:sp>
      <p:sp>
        <p:nvSpPr>
          <p:cNvPr id="4" name="Slide Number Placeholder 3"/>
          <p:cNvSpPr>
            <a:spLocks noGrp="1"/>
          </p:cNvSpPr>
          <p:nvPr>
            <p:ph type="sldNum" sz="quarter" idx="10"/>
          </p:nvPr>
        </p:nvSpPr>
        <p:spPr/>
        <p:txBody>
          <a:bodyPr/>
          <a:lstStyle/>
          <a:p>
            <a:fld id="{BFE3A01A-129C-45C1-973F-3516315BE09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noAutofit/>
          </a:bodyPr>
          <a:lstStyle/>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noAutofit/>
          </a:bodyPr>
          <a:lstStyle/>
          <a:p/>
        </p:txBody>
      </p:sp>
      <p:sp>
        <p:nvSpPr>
          <p:cNvPr id="4" name="Holder 4"/>
          <p:cNvSpPr>
            <a:spLocks noGrp="1"/>
          </p:cNvSpPr>
          <p:nvPr>
            <p:ph type="ftr" sz="quarter" idx="5"/>
          </p:nvPr>
        </p:nvSpPr>
        <p:spPr/>
        <p:txBody>
          <a:bodyPr lIns="0" tIns="0" rIns="0" bIns="0"/>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5" name="Holder 5"/>
          <p:cNvSpPr>
            <a:spLocks noGrp="1"/>
          </p:cNvSpPr>
          <p:nvPr>
            <p:ph type="dt" sz="half" idx="6"/>
          </p:nvPr>
        </p:nvSpPr>
        <p:spPr/>
        <p:txBody>
          <a:bodyPr lIns="0" tIns="0" rIns="0" bIns="0"/>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6" name="Holder 6"/>
          <p:cNvSpPr>
            <a:spLocks noGrp="1"/>
          </p:cNvSpPr>
          <p:nvPr>
            <p:ph type="sldNum" sz="quarter" idx="7"/>
          </p:nvPr>
        </p:nvSpPr>
        <p:spPr/>
        <p:txBody>
          <a:bodyPr lIns="0" tIns="0" rIns="0" bIns="0"/>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p:txBody>
      </p:sp>
      <p:sp>
        <p:nvSpPr>
          <p:cNvPr id="3" name="Holder 3"/>
          <p:cNvSpPr>
            <a:spLocks noGrp="1"/>
          </p:cNvSpPr>
          <p:nvPr>
            <p:ph type="body" idx="1"/>
          </p:nvPr>
        </p:nvSpPr>
        <p:spPr/>
        <p:txBody>
          <a:bodyPr lIns="0" tIns="0" rIns="0" bIns="0"/>
          <a:lstStyle/>
          <a:p/>
        </p:txBody>
      </p:sp>
      <p:sp>
        <p:nvSpPr>
          <p:cNvPr id="4" name="Holder 4"/>
          <p:cNvSpPr>
            <a:spLocks noGrp="1"/>
          </p:cNvSpPr>
          <p:nvPr>
            <p:ph type="ftr" sz="quarter" idx="5"/>
          </p:nvPr>
        </p:nvSpPr>
        <p:spPr/>
        <p:txBody>
          <a:bodyPr lIns="0" tIns="0" rIns="0" bIns="0"/>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5" name="Holder 5"/>
          <p:cNvSpPr>
            <a:spLocks noGrp="1"/>
          </p:cNvSpPr>
          <p:nvPr>
            <p:ph type="dt" sz="half" idx="6"/>
          </p:nvPr>
        </p:nvSpPr>
        <p:spPr/>
        <p:txBody>
          <a:bodyPr lIns="0" tIns="0" rIns="0" bIns="0"/>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6" name="Holder 6"/>
          <p:cNvSpPr>
            <a:spLocks noGrp="1"/>
          </p:cNvSpPr>
          <p:nvPr>
            <p:ph type="sldNum" sz="quarter" idx="7"/>
          </p:nvPr>
        </p:nvSpPr>
        <p:spPr/>
        <p:txBody>
          <a:bodyPr lIns="0" tIns="0" rIns="0" bIns="0"/>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2" cstate="print"/>
            <a:stretch>
              <a:fillRect/>
            </a:stretch>
          </a:blipFill>
        </p:spPr>
        <p:txBody>
          <a:bodyPr wrap="square" lIns="0" tIns="0" rIns="0" bIns="0" rtlCol="0">
            <a:noAutofit/>
          </a:bodyPr>
          <a:lstStyle/>
          <a:p/>
        </p:txBody>
      </p:sp>
      <p:sp>
        <p:nvSpPr>
          <p:cNvPr id="17" name="bk object 17"/>
          <p:cNvSpPr/>
          <p:nvPr/>
        </p:nvSpPr>
        <p:spPr>
          <a:xfrm>
            <a:off x="457200" y="1482725"/>
            <a:ext cx="182879" cy="178435"/>
          </a:xfrm>
          <a:prstGeom prst="rect">
            <a:avLst/>
          </a:prstGeom>
          <a:blipFill>
            <a:blip r:embed="rId3" cstate="print"/>
            <a:stretch>
              <a:fillRect/>
            </a:stretch>
          </a:blipFill>
        </p:spPr>
        <p:txBody>
          <a:bodyPr wrap="square" lIns="0" tIns="0" rIns="0" bIns="0" rtlCol="0">
            <a:noAutofit/>
          </a:bodyPr>
          <a:lstStyle/>
          <a:p/>
        </p:txBody>
      </p:sp>
      <p:sp>
        <p:nvSpPr>
          <p:cNvPr id="2" name="Holder 2"/>
          <p:cNvSpPr>
            <a:spLocks noGrp="1"/>
          </p:cNvSpPr>
          <p:nvPr>
            <p:ph type="title"/>
          </p:nvPr>
        </p:nvSpPr>
        <p:spPr/>
        <p:txBody>
          <a:bodyPr lIns="0" tIns="0" rIns="0" bIns="0"/>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noAutofit/>
          </a:bodyPr>
          <a:lstStyle/>
          <a:p/>
        </p:txBody>
      </p:sp>
      <p:sp>
        <p:nvSpPr>
          <p:cNvPr id="4" name="Holder 4"/>
          <p:cNvSpPr>
            <a:spLocks noGrp="1"/>
          </p:cNvSpPr>
          <p:nvPr>
            <p:ph sz="half" idx="3"/>
          </p:nvPr>
        </p:nvSpPr>
        <p:spPr>
          <a:xfrm>
            <a:off x="4788789" y="1407414"/>
            <a:ext cx="3768685" cy="3997238"/>
          </a:xfrm>
          <a:prstGeom prst="rect">
            <a:avLst/>
          </a:prstGeom>
        </p:spPr>
        <p:txBody>
          <a:bodyPr wrap="square" lIns="0" tIns="0" rIns="0" bIns="0">
            <a:noAutofit/>
          </a:bodyPr>
          <a:lstStyle/>
          <a:p/>
        </p:txBody>
      </p:sp>
      <p:sp>
        <p:nvSpPr>
          <p:cNvPr id="5" name="Holder 5"/>
          <p:cNvSpPr>
            <a:spLocks noGrp="1"/>
          </p:cNvSpPr>
          <p:nvPr>
            <p:ph type="ftr" sz="quarter" idx="5"/>
          </p:nvPr>
        </p:nvSpPr>
        <p:spPr/>
        <p:txBody>
          <a:bodyPr lIns="0" tIns="0" rIns="0" bIns="0"/>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6" name="Holder 6"/>
          <p:cNvSpPr>
            <a:spLocks noGrp="1"/>
          </p:cNvSpPr>
          <p:nvPr>
            <p:ph type="dt" sz="half" idx="6"/>
          </p:nvPr>
        </p:nvSpPr>
        <p:spPr/>
        <p:txBody>
          <a:bodyPr lIns="0" tIns="0" rIns="0" bIns="0"/>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7" name="Holder 7"/>
          <p:cNvSpPr>
            <a:spLocks noGrp="1"/>
          </p:cNvSpPr>
          <p:nvPr>
            <p:ph type="sldNum" sz="quarter" idx="7"/>
          </p:nvPr>
        </p:nvSpPr>
        <p:spPr/>
        <p:txBody>
          <a:bodyPr lIns="0" tIns="0" rIns="0" bIns="0"/>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p:txBody>
      </p:sp>
      <p:sp>
        <p:nvSpPr>
          <p:cNvPr id="3" name="Holder 3"/>
          <p:cNvSpPr>
            <a:spLocks noGrp="1"/>
          </p:cNvSpPr>
          <p:nvPr>
            <p:ph type="ftr" sz="quarter" idx="5"/>
          </p:nvPr>
        </p:nvSpPr>
        <p:spPr/>
        <p:txBody>
          <a:bodyPr lIns="0" tIns="0" rIns="0" bIns="0"/>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4" name="Holder 4"/>
          <p:cNvSpPr>
            <a:spLocks noGrp="1"/>
          </p:cNvSpPr>
          <p:nvPr>
            <p:ph type="dt" sz="half" idx="6"/>
          </p:nvPr>
        </p:nvSpPr>
        <p:spPr/>
        <p:txBody>
          <a:bodyPr lIns="0" tIns="0" rIns="0" bIns="0"/>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5" name="Holder 5"/>
          <p:cNvSpPr>
            <a:spLocks noGrp="1"/>
          </p:cNvSpPr>
          <p:nvPr>
            <p:ph type="sldNum" sz="quarter" idx="7"/>
          </p:nvPr>
        </p:nvSpPr>
        <p:spPr/>
        <p:txBody>
          <a:bodyPr lIns="0" tIns="0" rIns="0" bIns="0"/>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p:txBody>
      </p:sp>
      <p:sp>
        <p:nvSpPr>
          <p:cNvPr id="2" name="Holder 2"/>
          <p:cNvSpPr>
            <a:spLocks noGrp="1"/>
          </p:cNvSpPr>
          <p:nvPr>
            <p:ph type="ftr" sz="quarter" idx="5"/>
          </p:nvPr>
        </p:nvSpPr>
        <p:spPr/>
        <p:txBody>
          <a:bodyPr lIns="0" tIns="0" rIns="0" bIns="0"/>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3" name="Holder 3"/>
          <p:cNvSpPr>
            <a:spLocks noGrp="1"/>
          </p:cNvSpPr>
          <p:nvPr>
            <p:ph type="dt" sz="half" idx="6"/>
          </p:nvPr>
        </p:nvSpPr>
        <p:spPr/>
        <p:txBody>
          <a:bodyPr lIns="0" tIns="0" rIns="0" bIns="0"/>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4" name="Holder 4"/>
          <p:cNvSpPr>
            <a:spLocks noGrp="1"/>
          </p:cNvSpPr>
          <p:nvPr>
            <p:ph type="sldNum" sz="quarter" idx="7"/>
          </p:nvPr>
        </p:nvSpPr>
        <p:spPr/>
        <p:txBody>
          <a:bodyPr lIns="0" tIns="0" rIns="0" bIns="0"/>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3" name="页脚占位符 2"/>
          <p:cNvSpPr>
            <a:spLocks noGrp="1"/>
          </p:cNvSpPr>
          <p:nvPr>
            <p:ph type="ftr" sz="quarter" idx="11"/>
          </p:nvPr>
        </p:nvSpPr>
        <p:spPr/>
        <p:txBody>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4" name="灯片编号占位符 3"/>
          <p:cNvSpPr>
            <a:spLocks noGrp="1"/>
          </p:cNvSpPr>
          <p:nvPr>
            <p:ph type="sldNum" sz="quarter" idx="12"/>
          </p:nvPr>
        </p:nvSpPr>
        <p:spPr/>
        <p:txBody>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7" cstate="print"/>
            <a:stretch>
              <a:fillRect/>
            </a:stretch>
          </a:blipFill>
        </p:spPr>
        <p:txBody>
          <a:bodyPr wrap="square" lIns="0" tIns="0" rIns="0" bIns="0" rtlCol="0">
            <a:noAutofit/>
          </a:bodyPr>
          <a:lstStyle/>
          <a:p/>
        </p:txBody>
      </p:sp>
      <p:sp>
        <p:nvSpPr>
          <p:cNvPr id="2" name="Holder 2"/>
          <p:cNvSpPr>
            <a:spLocks noGrp="1"/>
          </p:cNvSpPr>
          <p:nvPr>
            <p:ph type="title"/>
          </p:nvPr>
        </p:nvSpPr>
        <p:spPr>
          <a:xfrm>
            <a:off x="444500" y="311911"/>
            <a:ext cx="8255000" cy="435655"/>
          </a:xfrm>
          <a:prstGeom prst="rect">
            <a:avLst/>
          </a:prstGeom>
        </p:spPr>
        <p:txBody>
          <a:bodyPr wrap="square" lIns="0" tIns="0" rIns="0" bIns="0">
            <a:noAutofit/>
          </a:bodyPr>
          <a:lstStyle/>
          <a:p/>
        </p:txBody>
      </p:sp>
      <p:sp>
        <p:nvSpPr>
          <p:cNvPr id="3" name="Holder 3"/>
          <p:cNvSpPr>
            <a:spLocks noGrp="1"/>
          </p:cNvSpPr>
          <p:nvPr>
            <p:ph type="body" idx="1"/>
          </p:nvPr>
        </p:nvSpPr>
        <p:spPr>
          <a:xfrm>
            <a:off x="1818127" y="1623821"/>
            <a:ext cx="5507745" cy="2031730"/>
          </a:xfrm>
          <a:prstGeom prst="rect">
            <a:avLst/>
          </a:prstGeom>
        </p:spPr>
        <p:txBody>
          <a:bodyPr wrap="square" lIns="0" tIns="0" rIns="0" bIns="0">
            <a:noAutofit/>
          </a:bodyPr>
          <a:lstStyle/>
          <a:p/>
        </p:txBody>
      </p:sp>
      <p:sp>
        <p:nvSpPr>
          <p:cNvPr id="4" name="Holder 4"/>
          <p:cNvSpPr>
            <a:spLocks noGrp="1"/>
          </p:cNvSpPr>
          <p:nvPr>
            <p:ph type="ftr" sz="quarter" idx="5"/>
          </p:nvPr>
        </p:nvSpPr>
        <p:spPr>
          <a:xfrm>
            <a:off x="8840216" y="6484111"/>
            <a:ext cx="271129" cy="118366"/>
          </a:xfrm>
          <a:prstGeom prst="rect">
            <a:avLst/>
          </a:prstGeom>
        </p:spPr>
        <p:txBody>
          <a:bodyPr wrap="square" lIns="0" tIns="0" rIns="0" bIns="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5" name="Holder 5"/>
          <p:cNvSpPr>
            <a:spLocks noGrp="1"/>
          </p:cNvSpPr>
          <p:nvPr>
            <p:ph type="dt" sz="half" idx="6"/>
          </p:nvPr>
        </p:nvSpPr>
        <p:spPr>
          <a:xfrm>
            <a:off x="3991483" y="6471411"/>
            <a:ext cx="1164220" cy="133668"/>
          </a:xfrm>
          <a:prstGeom prst="rect">
            <a:avLst/>
          </a:prstGeom>
        </p:spPr>
        <p:txBody>
          <a:bodyPr wrap="square" lIns="0" tIns="0" rIns="0" bIns="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6" name="Holder 6"/>
          <p:cNvSpPr>
            <a:spLocks noGrp="1"/>
          </p:cNvSpPr>
          <p:nvPr>
            <p:ph type="sldNum" sz="quarter" idx="7"/>
          </p:nvPr>
        </p:nvSpPr>
        <p:spPr>
          <a:xfrm>
            <a:off x="444500" y="6471411"/>
            <a:ext cx="1754379" cy="133668"/>
          </a:xfrm>
          <a:prstGeom prst="rect">
            <a:avLst/>
          </a:prstGeom>
        </p:spPr>
        <p:txBody>
          <a:bodyPr wrap="square" lIns="0" tIns="0" rIns="0" bIns="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4500" y="3604641"/>
            <a:ext cx="5012690" cy="436245"/>
          </a:xfrm>
          <a:prstGeom prst="rect">
            <a:avLst/>
          </a:prstGeom>
        </p:spPr>
        <p:txBody>
          <a:bodyPr vert="horz" wrap="square" lIns="0" tIns="0" rIns="0" bIns="0" rtlCol="0">
            <a:noAutofit/>
          </a:bodyPr>
          <a:lstStyle/>
          <a:p>
            <a:pPr marL="12700">
              <a:lnSpc>
                <a:spcPct val="100000"/>
              </a:lnSpc>
            </a:pPr>
            <a:r>
              <a:rPr sz="100" b="1" spc="0" dirty="0" smtClean="0">
                <a:solidFill>
                  <a:srgbClr val="ED3423"/>
                </a:solidFill>
                <a:latin typeface="Arial" panose="020B0604020202020204"/>
                <a:cs typeface="Arial" panose="020B0604020202020204"/>
              </a:rPr>
              <a:t>1</a:t>
            </a:r>
            <a:r>
              <a:rPr sz="2800" b="1" spc="-15" dirty="0" smtClean="0">
                <a:solidFill>
                  <a:srgbClr val="ED3423"/>
                </a:solidFill>
                <a:latin typeface="Arial" panose="020B0604020202020204"/>
                <a:cs typeface="Arial" panose="020B0604020202020204"/>
              </a:rPr>
              <a:t>8B/1</a:t>
            </a:r>
            <a:r>
              <a:rPr sz="2800" b="1" spc="-20" dirty="0" smtClean="0">
                <a:solidFill>
                  <a:srgbClr val="ED3423"/>
                </a:solidFill>
                <a:latin typeface="Arial" panose="020B0604020202020204"/>
                <a:cs typeface="Arial" panose="020B0604020202020204"/>
              </a:rPr>
              <a:t>0B</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ncoder</a:t>
            </a:r>
            <a:r>
              <a:rPr sz="2800" b="1" spc="-5" dirty="0" smtClean="0">
                <a:solidFill>
                  <a:srgbClr val="ED3423"/>
                </a:solidFill>
                <a:latin typeface="Arial" panose="020B0604020202020204"/>
                <a:cs typeface="Arial" panose="020B0604020202020204"/>
              </a:rPr>
              <a:t> a</a:t>
            </a:r>
            <a:r>
              <a:rPr sz="2800" b="1" spc="-20" dirty="0" smtClean="0">
                <a:solidFill>
                  <a:srgbClr val="ED3423"/>
                </a:solidFill>
                <a:latin typeface="Arial" panose="020B0604020202020204"/>
                <a:cs typeface="Arial" panose="020B0604020202020204"/>
              </a:rPr>
              <a:t>nd Dec</a:t>
            </a:r>
            <a:r>
              <a:rPr sz="2800" b="1" spc="-10" dirty="0" smtClean="0">
                <a:solidFill>
                  <a:srgbClr val="ED3423"/>
                </a:solidFill>
                <a:latin typeface="Arial" panose="020B0604020202020204"/>
                <a:cs typeface="Arial" panose="020B0604020202020204"/>
              </a:rPr>
              <a:t>o</a:t>
            </a:r>
            <a:r>
              <a:rPr sz="2800" b="1" spc="-15" dirty="0" smtClean="0">
                <a:solidFill>
                  <a:srgbClr val="ED3423"/>
                </a:solidFill>
                <a:latin typeface="Arial" panose="020B0604020202020204"/>
                <a:cs typeface="Arial" panose="020B0604020202020204"/>
              </a:rPr>
              <a:t>der</a:t>
            </a:r>
            <a:endParaRPr sz="2800">
              <a:latin typeface="Arial" panose="020B0604020202020204"/>
              <a:cs typeface="Arial" panose="020B0604020202020204"/>
            </a:endParaRPr>
          </a:p>
        </p:txBody>
      </p:sp>
      <p:sp>
        <p:nvSpPr>
          <p:cNvPr id="4" name="object 4"/>
          <p:cNvSpPr txBox="1"/>
          <p:nvPr/>
        </p:nvSpPr>
        <p:spPr>
          <a:xfrm>
            <a:off x="-6603" y="1278382"/>
            <a:ext cx="43180"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-1</a:t>
            </a:r>
            <a:endParaRPr sz="100">
              <a:latin typeface="Arial" panose="020B0604020202020204"/>
              <a:cs typeface="Arial" panose="020B0604020202020204"/>
            </a:endParaRPr>
          </a:p>
        </p:txBody>
      </p:sp>
      <p:sp>
        <p:nvSpPr>
          <p:cNvPr id="5" name="object 5"/>
          <p:cNvSpPr txBox="1"/>
          <p:nvPr/>
        </p:nvSpPr>
        <p:spPr>
          <a:xfrm>
            <a:off x="444500" y="4829809"/>
            <a:ext cx="804545" cy="315595"/>
          </a:xfrm>
          <a:prstGeom prst="rect">
            <a:avLst/>
          </a:prstGeom>
        </p:spPr>
        <p:txBody>
          <a:bodyPr vert="horz" wrap="square" lIns="0" tIns="0" rIns="0" bIns="0" rtlCol="0">
            <a:noAutofit/>
          </a:bodyPr>
          <a:lstStyle/>
          <a:p>
            <a:pPr marL="12700">
              <a:lnSpc>
                <a:spcPct val="100000"/>
              </a:lnSpc>
            </a:pPr>
            <a:r>
              <a:rPr sz="2000" b="1" dirty="0" smtClean="0">
                <a:latin typeface="Arial" panose="020B0604020202020204"/>
                <a:cs typeface="Arial" panose="020B0604020202020204"/>
              </a:rPr>
              <a:t>201</a:t>
            </a:r>
            <a:r>
              <a:rPr sz="2000" b="1" spc="5" dirty="0" smtClean="0">
                <a:latin typeface="Arial" panose="020B0604020202020204"/>
                <a:cs typeface="Arial" panose="020B0604020202020204"/>
              </a:rPr>
              <a:t>5</a:t>
            </a:r>
            <a:r>
              <a:rPr sz="2000" b="1" spc="0" dirty="0" smtClean="0">
                <a:latin typeface="Arial" panose="020B0604020202020204"/>
                <a:cs typeface="Arial" panose="020B0604020202020204"/>
              </a:rPr>
              <a:t>.1</a:t>
            </a:r>
            <a:endParaRPr sz="2000">
              <a:latin typeface="Arial" panose="020B0604020202020204"/>
              <a:cs typeface="Arial" panose="020B0604020202020204"/>
            </a:endParaRPr>
          </a:p>
        </p:txBody>
      </p:sp>
      <p:sp>
        <p:nvSpPr>
          <p:cNvPr id="6" name="object 6"/>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84630"/>
            <a:ext cx="182879" cy="177800"/>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82014"/>
            <a:ext cx="8257540" cy="6330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27383</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a:p>
            <a:pPr marL="241300" marR="12700">
              <a:lnSpc>
                <a:spcPts val="2290"/>
              </a:lnSpc>
              <a:spcBef>
                <a:spcPts val="260"/>
              </a:spcBef>
            </a:pPr>
            <a:r>
              <a:rPr sz="2000" b="1" dirty="0" smtClean="0">
                <a:solidFill>
                  <a:srgbClr val="3E3E3E"/>
                </a:solidFill>
                <a:latin typeface="Arial" panose="020B0604020202020204"/>
                <a:cs typeface="Arial" panose="020B0604020202020204"/>
              </a:rPr>
              <a:t>For</a:t>
            </a:r>
            <a:r>
              <a:rPr sz="2000" b="1" spc="-4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each</a:t>
            </a:r>
            <a:r>
              <a:rPr sz="2000" b="1" spc="-3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8-</a:t>
            </a:r>
            <a:r>
              <a:rPr sz="2000" b="1" spc="-15" dirty="0" smtClean="0">
                <a:solidFill>
                  <a:srgbClr val="3E3E3E"/>
                </a:solidFill>
                <a:latin typeface="Arial" panose="020B0604020202020204"/>
                <a:cs typeface="Arial" panose="020B0604020202020204"/>
              </a:rPr>
              <a:t>b</a:t>
            </a:r>
            <a:r>
              <a:rPr sz="2000" b="1" spc="0" dirty="0" smtClean="0">
                <a:solidFill>
                  <a:srgbClr val="3E3E3E"/>
                </a:solidFill>
                <a:latin typeface="Arial" panose="020B0604020202020204"/>
                <a:cs typeface="Arial" panose="020B0604020202020204"/>
              </a:rPr>
              <a:t>it</a:t>
            </a:r>
            <a:r>
              <a:rPr sz="2000" b="1" spc="-4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inp</a:t>
            </a:r>
            <a:r>
              <a:rPr sz="2000" b="1" spc="-10" dirty="0" smtClean="0">
                <a:solidFill>
                  <a:srgbClr val="3E3E3E"/>
                </a:solidFill>
                <a:latin typeface="Arial" panose="020B0604020202020204"/>
                <a:cs typeface="Arial" panose="020B0604020202020204"/>
              </a:rPr>
              <a:t>u</a:t>
            </a:r>
            <a:r>
              <a:rPr sz="2000" b="1" spc="0" dirty="0" smtClean="0">
                <a:solidFill>
                  <a:srgbClr val="3E3E3E"/>
                </a:solidFill>
                <a:latin typeface="Arial" panose="020B0604020202020204"/>
                <a:cs typeface="Arial" panose="020B0604020202020204"/>
              </a:rPr>
              <a:t>t</a:t>
            </a:r>
            <a:r>
              <a:rPr sz="2000" b="1" spc="-3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(or</a:t>
            </a:r>
            <a:r>
              <a:rPr sz="2000" b="1" spc="-3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octet),</a:t>
            </a:r>
            <a:r>
              <a:rPr sz="2000" b="1" spc="-4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there</a:t>
            </a:r>
            <a:r>
              <a:rPr sz="2000" b="1" spc="-4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is</a:t>
            </a:r>
            <a:r>
              <a:rPr sz="2000" b="1" spc="-4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a:t>
            </a:r>
            <a:r>
              <a:rPr sz="2000" b="1" spc="-4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corresp</a:t>
            </a:r>
            <a:r>
              <a:rPr sz="2000" b="1" spc="-10"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ndi</a:t>
            </a:r>
            <a:r>
              <a:rPr sz="2000" b="1" spc="-10"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g</a:t>
            </a:r>
            <a:r>
              <a:rPr sz="2000" b="1" spc="-4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1</a:t>
            </a:r>
            <a:r>
              <a:rPr sz="2000" b="1" spc="15" dirty="0" smtClean="0">
                <a:solidFill>
                  <a:srgbClr val="3E3E3E"/>
                </a:solidFill>
                <a:latin typeface="Arial" panose="020B0604020202020204"/>
                <a:cs typeface="Arial" panose="020B0604020202020204"/>
              </a:rPr>
              <a:t>0</a:t>
            </a:r>
            <a:r>
              <a:rPr sz="2000" b="1" spc="0" dirty="0" smtClean="0">
                <a:solidFill>
                  <a:srgbClr val="3E3E3E"/>
                </a:solidFill>
                <a:latin typeface="Arial" panose="020B0604020202020204"/>
                <a:cs typeface="Arial" panose="020B0604020202020204"/>
              </a:rPr>
              <a:t>-bit</a:t>
            </a:r>
            <a:r>
              <a:rPr sz="2000" b="1" spc="-4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co</a:t>
            </a:r>
            <a:r>
              <a:rPr sz="2000" b="1" spc="-15" dirty="0" smtClean="0">
                <a:solidFill>
                  <a:srgbClr val="3E3E3E"/>
                </a:solidFill>
                <a:latin typeface="Arial" panose="020B0604020202020204"/>
                <a:cs typeface="Arial" panose="020B0604020202020204"/>
              </a:rPr>
              <a:t>d</a:t>
            </a:r>
            <a:r>
              <a:rPr sz="2000" b="1" spc="0" dirty="0" smtClean="0">
                <a:solidFill>
                  <a:srgbClr val="3E3E3E"/>
                </a:solidFill>
                <a:latin typeface="Arial" panose="020B0604020202020204"/>
                <a:cs typeface="Arial" panose="020B0604020202020204"/>
              </a:rPr>
              <a:t>e </a:t>
            </a:r>
            <a:r>
              <a:rPr sz="2000" b="1" spc="-5" dirty="0" smtClean="0">
                <a:solidFill>
                  <a:srgbClr val="3E3E3E"/>
                </a:solidFill>
                <a:latin typeface="Arial" panose="020B0604020202020204"/>
                <a:cs typeface="Arial" panose="020B0604020202020204"/>
              </a:rPr>
              <a:t>group</a:t>
            </a:r>
            <a:endParaRPr sz="2000">
              <a:latin typeface="Arial" panose="020B0604020202020204"/>
              <a:cs typeface="Arial" panose="020B0604020202020204"/>
            </a:endParaRPr>
          </a:p>
        </p:txBody>
      </p:sp>
      <p:sp>
        <p:nvSpPr>
          <p:cNvPr id="4" name="object 4"/>
          <p:cNvSpPr txBox="1"/>
          <p:nvPr/>
        </p:nvSpPr>
        <p:spPr>
          <a:xfrm>
            <a:off x="660908" y="2094103"/>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2030603"/>
            <a:ext cx="7810500" cy="1414145"/>
          </a:xfrm>
          <a:prstGeom prst="rect">
            <a:avLst/>
          </a:prstGeom>
        </p:spPr>
        <p:txBody>
          <a:bodyPr vert="horz" wrap="square" lIns="0" tIns="0" rIns="0" bIns="0" rtlCol="0">
            <a:noAutofit/>
          </a:bodyPr>
          <a:lstStyle/>
          <a:p>
            <a:pPr marL="12700" marR="1113790" algn="just">
              <a:lnSpc>
                <a:spcPct val="100000"/>
              </a:lnSpc>
            </a:pPr>
            <a:r>
              <a:rPr sz="1800" spc="25" dirty="0" smtClean="0">
                <a:solidFill>
                  <a:srgbClr val="3E3E3E"/>
                </a:solidFill>
                <a:latin typeface="Arial" panose="020B0604020202020204"/>
                <a:cs typeface="Arial" panose="020B0604020202020204"/>
              </a:rPr>
              <a:t>T</a:t>
            </a:r>
            <a:r>
              <a:rPr sz="1800" spc="-40" dirty="0" smtClean="0">
                <a:solidFill>
                  <a:srgbClr val="3E3E3E"/>
                </a:solidFill>
                <a:latin typeface="Arial" panose="020B0604020202020204"/>
                <a:cs typeface="Arial" panose="020B0604020202020204"/>
              </a:rPr>
              <a:t>w</a:t>
            </a:r>
            <a:r>
              <a:rPr sz="1800" spc="0" dirty="0" smtClean="0">
                <a:solidFill>
                  <a:srgbClr val="3E3E3E"/>
                </a:solidFill>
                <a:latin typeface="Arial" panose="020B0604020202020204"/>
                <a:cs typeface="Arial" panose="020B0604020202020204"/>
              </a:rPr>
              <a:t>o </a:t>
            </a:r>
            <a:r>
              <a:rPr sz="1800" spc="10" dirty="0" smtClean="0">
                <a:solidFill>
                  <a:srgbClr val="3E3E3E"/>
                </a:solidFill>
                <a:latin typeface="Arial" panose="020B0604020202020204"/>
                <a:cs typeface="Arial" panose="020B0604020202020204"/>
              </a:rPr>
              <a:t>t</a:t>
            </a:r>
            <a:r>
              <a:rPr sz="1800" spc="-15" dirty="0" smtClean="0">
                <a:solidFill>
                  <a:srgbClr val="3E3E3E"/>
                </a:solidFill>
                <a:latin typeface="Arial" panose="020B0604020202020204"/>
                <a:cs typeface="Arial" panose="020B0604020202020204"/>
              </a:rPr>
              <a:t>y</a:t>
            </a:r>
            <a:r>
              <a:rPr sz="1800" spc="5"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es </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f</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co</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e </a:t>
            </a:r>
            <a:r>
              <a:rPr sz="1800" spc="-10" dirty="0" smtClean="0">
                <a:solidFill>
                  <a:srgbClr val="3E3E3E"/>
                </a:solidFill>
                <a:latin typeface="Arial" panose="020B0604020202020204"/>
                <a:cs typeface="Arial" panose="020B0604020202020204"/>
              </a:rPr>
              <a:t>g</a:t>
            </a:r>
            <a:r>
              <a:rPr sz="1800" spc="10"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oups: d</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ta </a:t>
            </a:r>
            <a:r>
              <a:rPr sz="1800" spc="15" dirty="0" smtClean="0">
                <a:solidFill>
                  <a:srgbClr val="3E3E3E"/>
                </a:solidFill>
                <a:latin typeface="Arial" panose="020B0604020202020204"/>
                <a:cs typeface="Arial" panose="020B0604020202020204"/>
              </a:rPr>
              <a:t>(</a:t>
            </a:r>
            <a:r>
              <a:rPr sz="1800" spc="0" dirty="0" smtClean="0">
                <a:solidFill>
                  <a:srgbClr val="3E3E3E"/>
                </a:solidFill>
                <a:latin typeface="Arial" panose="020B0604020202020204"/>
                <a:cs typeface="Arial" panose="020B0604020202020204"/>
              </a:rPr>
              <a:t>D) gr</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u</a:t>
            </a:r>
            <a:r>
              <a:rPr sz="1800" spc="-10"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s </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nd</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sp</a:t>
            </a:r>
            <a:r>
              <a:rPr sz="1800" spc="-1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l (K)</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gr</a:t>
            </a:r>
            <a:r>
              <a:rPr sz="1800" spc="-10" dirty="0" smtClean="0">
                <a:solidFill>
                  <a:srgbClr val="3E3E3E"/>
                </a:solidFill>
                <a:latin typeface="Arial" panose="020B0604020202020204"/>
                <a:cs typeface="Arial" panose="020B0604020202020204"/>
              </a:rPr>
              <a:t>o</a:t>
            </a:r>
            <a:r>
              <a:rPr sz="1800" spc="5"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ps</a:t>
            </a:r>
            <a:endParaRPr sz="1800">
              <a:latin typeface="Arial" panose="020B0604020202020204"/>
              <a:cs typeface="Arial" panose="020B0604020202020204"/>
            </a:endParaRPr>
          </a:p>
          <a:p>
            <a:pPr marL="12700" marR="12700" algn="just">
              <a:lnSpc>
                <a:spcPct val="96000"/>
              </a:lnSpc>
              <a:spcBef>
                <a:spcPts val="305"/>
              </a:spcBef>
            </a:pPr>
            <a:r>
              <a:rPr sz="1800" dirty="0" smtClean="0">
                <a:solidFill>
                  <a:srgbClr val="3E3E3E"/>
                </a:solidFill>
                <a:latin typeface="Arial" panose="020B0604020202020204"/>
                <a:cs typeface="Arial" panose="020B0604020202020204"/>
              </a:rPr>
              <a:t>Gro</a:t>
            </a:r>
            <a:r>
              <a:rPr sz="1800" spc="-10"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ps </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re te</a:t>
            </a:r>
            <a:r>
              <a:rPr sz="1800" spc="5"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med</a:t>
            </a:r>
            <a:r>
              <a:rPr sz="1800" spc="-10" dirty="0" smtClean="0">
                <a:solidFill>
                  <a:srgbClr val="3E3E3E"/>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D</a:t>
            </a:r>
            <a:r>
              <a:rPr sz="1800" spc="-15" dirty="0" smtClean="0">
                <a:solidFill>
                  <a:srgbClr val="3E3E3E"/>
                </a:solidFill>
                <a:latin typeface="Arial" panose="020B0604020202020204"/>
                <a:cs typeface="Arial" panose="020B0604020202020204"/>
              </a:rPr>
              <a:t>x</a:t>
            </a:r>
            <a:r>
              <a:rPr sz="1800" spc="10" dirty="0" smtClean="0">
                <a:solidFill>
                  <a:srgbClr val="3E3E3E"/>
                </a:solidFill>
                <a:latin typeface="Arial" panose="020B0604020202020204"/>
                <a:cs typeface="Arial" panose="020B0604020202020204"/>
              </a:rPr>
              <a:t>.</a:t>
            </a:r>
            <a:r>
              <a:rPr sz="1800" spc="0" dirty="0" smtClean="0">
                <a:solidFill>
                  <a:srgbClr val="3E3E3E"/>
                </a:solidFill>
                <a:latin typeface="Arial" panose="020B0604020202020204"/>
                <a:cs typeface="Arial" panose="020B0604020202020204"/>
              </a:rPr>
              <a:t>y</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or K</a:t>
            </a:r>
            <a:r>
              <a:rPr sz="1800" spc="-15" dirty="0" smtClean="0">
                <a:solidFill>
                  <a:srgbClr val="3E3E3E"/>
                </a:solidFill>
                <a:latin typeface="Arial" panose="020B0604020202020204"/>
                <a:cs typeface="Arial" panose="020B0604020202020204"/>
              </a:rPr>
              <a:t>x</a:t>
            </a:r>
            <a:r>
              <a:rPr sz="1800" spc="10" dirty="0" smtClean="0">
                <a:solidFill>
                  <a:srgbClr val="3E3E3E"/>
                </a:solidFill>
                <a:latin typeface="Arial" panose="020B0604020202020204"/>
                <a:cs typeface="Arial" panose="020B0604020202020204"/>
              </a:rPr>
              <a:t>.</a:t>
            </a:r>
            <a:r>
              <a:rPr sz="1800" spc="-25" dirty="0" smtClean="0">
                <a:solidFill>
                  <a:srgbClr val="3E3E3E"/>
                </a:solidFill>
                <a:latin typeface="Arial" panose="020B0604020202020204"/>
                <a:cs typeface="Arial" panose="020B0604020202020204"/>
              </a:rPr>
              <a:t>y</a:t>
            </a:r>
            <a:r>
              <a:rPr sz="1800" spc="0" dirty="0" smtClean="0">
                <a:solidFill>
                  <a:srgbClr val="3E3E3E"/>
                </a:solidFill>
                <a:latin typeface="Arial" panose="020B0604020202020204"/>
                <a:cs typeface="Arial" panose="020B0604020202020204"/>
              </a:rPr>
              <a:t>,</a:t>
            </a:r>
            <a:r>
              <a:rPr sz="1800" spc="25" dirty="0" smtClean="0">
                <a:solidFill>
                  <a:srgbClr val="3E3E3E"/>
                </a:solidFill>
                <a:latin typeface="Arial" panose="020B0604020202020204"/>
                <a:cs typeface="Arial" panose="020B0604020202020204"/>
              </a:rPr>
              <a:t> </a:t>
            </a:r>
            <a:r>
              <a:rPr sz="1800" spc="-30" dirty="0" smtClean="0">
                <a:solidFill>
                  <a:srgbClr val="3E3E3E"/>
                </a:solidFill>
                <a:latin typeface="Arial" panose="020B0604020202020204"/>
                <a:cs typeface="Arial" panose="020B0604020202020204"/>
              </a:rPr>
              <a:t>w</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e</a:t>
            </a:r>
            <a:r>
              <a:rPr sz="1800" spc="5"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e x</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a:t>
            </a:r>
            <a:r>
              <a:rPr sz="1800" spc="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rres</a:t>
            </a:r>
            <a:r>
              <a:rPr sz="1800" spc="-10" dirty="0" smtClean="0">
                <a:solidFill>
                  <a:srgbClr val="3E3E3E"/>
                </a:solidFill>
                <a:latin typeface="Arial" panose="020B0604020202020204"/>
                <a:cs typeface="Arial" panose="020B0604020202020204"/>
              </a:rPr>
              <a:t>p</a:t>
            </a:r>
            <a:r>
              <a:rPr sz="1800" spc="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s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o t</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e l</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ast sign</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fi</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t five</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ts </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f</a:t>
            </a:r>
            <a:r>
              <a:rPr sz="1800" spc="-2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the</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coming</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oct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t,</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d y</a:t>
            </a:r>
            <a:r>
              <a:rPr sz="1800" spc="-3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corr</a:t>
            </a:r>
            <a:r>
              <a:rPr sz="1800" spc="-1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pon</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s</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to</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the</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most</a:t>
            </a:r>
            <a:r>
              <a:rPr sz="1800" spc="-2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si</a:t>
            </a:r>
            <a:r>
              <a:rPr sz="1800" spc="-10"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fic</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nt</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thr</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e b</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ts</a:t>
            </a:r>
            <a:endParaRPr sz="1800">
              <a:latin typeface="Arial" panose="020B0604020202020204"/>
              <a:cs typeface="Arial" panose="020B0604020202020204"/>
            </a:endParaRPr>
          </a:p>
          <a:p>
            <a:pPr marL="12700" marR="1312545" algn="just">
              <a:lnSpc>
                <a:spcPct val="100000"/>
              </a:lnSpc>
              <a:spcBef>
                <a:spcPts val="215"/>
              </a:spcBef>
            </a:pPr>
            <a:r>
              <a:rPr sz="1800" dirty="0" smtClean="0">
                <a:solidFill>
                  <a:srgbClr val="3E3E3E"/>
                </a:solidFill>
                <a:latin typeface="Arial" panose="020B0604020202020204"/>
                <a:cs typeface="Arial" panose="020B0604020202020204"/>
              </a:rPr>
              <a:t>A ni</a:t>
            </a:r>
            <a:r>
              <a:rPr sz="1800" spc="-1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th inp</a:t>
            </a:r>
            <a:r>
              <a:rPr sz="1800" spc="-10"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to</a:t>
            </a:r>
            <a:r>
              <a:rPr sz="1800" spc="5" dirty="0" smtClean="0">
                <a:solidFill>
                  <a:srgbClr val="3E3E3E"/>
                </a:solidFill>
                <a:latin typeface="Arial" panose="020B0604020202020204"/>
                <a:cs typeface="Arial" panose="020B0604020202020204"/>
              </a:rPr>
              <a:t> t</a:t>
            </a:r>
            <a:r>
              <a:rPr sz="1800" spc="0" dirty="0" smtClean="0">
                <a:solidFill>
                  <a:srgbClr val="3E3E3E"/>
                </a:solidFill>
                <a:latin typeface="Arial" panose="020B0604020202020204"/>
                <a:cs typeface="Arial" panose="020B0604020202020204"/>
              </a:rPr>
              <a: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8B/1</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B </a:t>
            </a:r>
            <a:r>
              <a:rPr sz="1800" spc="5" dirty="0" smtClean="0">
                <a:solidFill>
                  <a:srgbClr val="3E3E3E"/>
                </a:solidFill>
                <a:latin typeface="Arial" panose="020B0604020202020204"/>
                <a:cs typeface="Arial" panose="020B0604020202020204"/>
              </a:rPr>
              <a:t>en</a:t>
            </a:r>
            <a:r>
              <a:rPr sz="1800" spc="0" dirty="0" smtClean="0">
                <a:solidFill>
                  <a:srgbClr val="3E3E3E"/>
                </a:solidFill>
                <a:latin typeface="Arial" panose="020B0604020202020204"/>
                <a:cs typeface="Arial" panose="020B0604020202020204"/>
              </a:rPr>
              <a:t>co</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er </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i</a:t>
            </a:r>
            <a:r>
              <a:rPr sz="1800" spc="5"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at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s</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sp</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cial ch</a:t>
            </a:r>
            <a:r>
              <a:rPr sz="1800" spc="-1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a</a:t>
            </a:r>
            <a:r>
              <a:rPr sz="1800" spc="3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ters</a:t>
            </a:r>
            <a:endParaRPr sz="1800">
              <a:latin typeface="Arial" panose="020B0604020202020204"/>
              <a:cs typeface="Arial" panose="020B0604020202020204"/>
            </a:endParaRPr>
          </a:p>
        </p:txBody>
      </p:sp>
      <p:sp>
        <p:nvSpPr>
          <p:cNvPr id="6" name="object 6"/>
          <p:cNvSpPr txBox="1"/>
          <p:nvPr/>
        </p:nvSpPr>
        <p:spPr>
          <a:xfrm>
            <a:off x="660908" y="2395854"/>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7" name="object 7"/>
          <p:cNvSpPr txBox="1"/>
          <p:nvPr/>
        </p:nvSpPr>
        <p:spPr>
          <a:xfrm>
            <a:off x="660908" y="3223386"/>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8" name="object 8"/>
          <p:cNvSpPr/>
          <p:nvPr/>
        </p:nvSpPr>
        <p:spPr>
          <a:xfrm>
            <a:off x="457200" y="3784772"/>
            <a:ext cx="182879" cy="178435"/>
          </a:xfrm>
          <a:prstGeom prst="rect">
            <a:avLst/>
          </a:prstGeom>
          <a:blipFill>
            <a:blip r:embed="rId1" cstate="print"/>
            <a:stretch>
              <a:fillRect/>
            </a:stretch>
          </a:blipFill>
        </p:spPr>
        <p:txBody>
          <a:bodyPr wrap="square" lIns="0" tIns="0" rIns="0" bIns="0" rtlCol="0">
            <a:noAutofit/>
          </a:bodyPr>
          <a:lstStyle/>
          <a:p/>
        </p:txBody>
      </p:sp>
      <p:sp>
        <p:nvSpPr>
          <p:cNvPr id="9" name="object 9"/>
          <p:cNvSpPr txBox="1"/>
          <p:nvPr/>
        </p:nvSpPr>
        <p:spPr>
          <a:xfrm>
            <a:off x="673100" y="3730625"/>
            <a:ext cx="6026150" cy="2167255"/>
          </a:xfrm>
          <a:prstGeom prst="rect">
            <a:avLst/>
          </a:prstGeom>
        </p:spPr>
        <p:txBody>
          <a:bodyPr vert="horz" wrap="square" lIns="0" tIns="0" rIns="0" bIns="0" rtlCol="0">
            <a:noAutofit/>
          </a:bodyPr>
          <a:lstStyle/>
          <a:p>
            <a:pPr marL="12700">
              <a:lnSpc>
                <a:spcPct val="100000"/>
              </a:lnSpc>
            </a:pPr>
            <a:r>
              <a:rPr sz="2000" b="1" dirty="0" smtClean="0">
                <a:solidFill>
                  <a:srgbClr val="3E3E3E"/>
                </a:solidFill>
                <a:latin typeface="Arial" panose="020B0604020202020204"/>
                <a:cs typeface="Arial" panose="020B0604020202020204"/>
              </a:rPr>
              <a:t>Exa</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ples</a:t>
            </a:r>
            <a:endParaRPr sz="2000">
              <a:latin typeface="Arial" panose="020B0604020202020204"/>
              <a:cs typeface="Arial" panose="020B0604020202020204"/>
            </a:endParaRPr>
          </a:p>
          <a:p>
            <a:pPr marL="2756535">
              <a:lnSpc>
                <a:spcPct val="100000"/>
              </a:lnSpc>
              <a:spcBef>
                <a:spcPts val="395"/>
              </a:spcBef>
            </a:pPr>
            <a:r>
              <a:rPr sz="2000" dirty="0" smtClean="0">
                <a:solidFill>
                  <a:srgbClr val="3E3E3E"/>
                </a:solidFill>
                <a:latin typeface="Arial" panose="020B0604020202020204"/>
                <a:cs typeface="Arial" panose="020B0604020202020204"/>
              </a:rPr>
              <a:t>10-bit</a:t>
            </a:r>
            <a:r>
              <a:rPr sz="2000" spc="-10" dirty="0" smtClean="0">
                <a:solidFill>
                  <a:srgbClr val="3E3E3E"/>
                </a:solidFill>
                <a:latin typeface="Arial" panose="020B0604020202020204"/>
                <a:cs typeface="Arial" panose="020B0604020202020204"/>
              </a:rPr>
              <a:t> </a:t>
            </a:r>
            <a:r>
              <a:rPr sz="2000" spc="0" dirty="0" smtClean="0">
                <a:solidFill>
                  <a:srgbClr val="3E3E3E"/>
                </a:solidFill>
                <a:latin typeface="Arial" panose="020B0604020202020204"/>
                <a:cs typeface="Arial" panose="020B0604020202020204"/>
              </a:rPr>
              <a:t>data:</a:t>
            </a:r>
            <a:r>
              <a:rPr sz="2000" spc="-10" dirty="0" smtClean="0">
                <a:solidFill>
                  <a:srgbClr val="3E3E3E"/>
                </a:solidFill>
                <a:latin typeface="Arial" panose="020B0604020202020204"/>
                <a:cs typeface="Arial" panose="020B0604020202020204"/>
              </a:rPr>
              <a:t> </a:t>
            </a:r>
            <a:r>
              <a:rPr sz="2000" spc="0" dirty="0" smtClean="0">
                <a:solidFill>
                  <a:srgbClr val="3E3E3E"/>
                </a:solidFill>
                <a:latin typeface="Arial" panose="020B0604020202020204"/>
                <a:cs typeface="Arial" panose="020B0604020202020204"/>
              </a:rPr>
              <a:t>+</a:t>
            </a:r>
            <a:r>
              <a:rPr sz="2000" spc="-10" dirty="0" smtClean="0">
                <a:solidFill>
                  <a:srgbClr val="3E3E3E"/>
                </a:solidFill>
                <a:latin typeface="Arial" panose="020B0604020202020204"/>
                <a:cs typeface="Arial" panose="020B0604020202020204"/>
              </a:rPr>
              <a:t> </a:t>
            </a:r>
            <a:r>
              <a:rPr sz="2000" spc="0" dirty="0" smtClean="0">
                <a:solidFill>
                  <a:srgbClr val="FF0000"/>
                </a:solidFill>
                <a:latin typeface="Arial" panose="020B0604020202020204"/>
                <a:cs typeface="Arial" panose="020B0604020202020204"/>
              </a:rPr>
              <a:t>00111</a:t>
            </a:r>
            <a:r>
              <a:rPr sz="2000" spc="-15" dirty="0" smtClean="0">
                <a:solidFill>
                  <a:srgbClr val="FF0000"/>
                </a:solidFill>
                <a:latin typeface="Arial" panose="020B0604020202020204"/>
                <a:cs typeface="Arial" panose="020B0604020202020204"/>
              </a:rPr>
              <a:t>0</a:t>
            </a:r>
            <a:r>
              <a:rPr sz="2000" spc="0" dirty="0" smtClean="0">
                <a:solidFill>
                  <a:srgbClr val="0000FF"/>
                </a:solidFill>
                <a:latin typeface="Arial" panose="020B0604020202020204"/>
                <a:cs typeface="Arial" panose="020B0604020202020204"/>
              </a:rPr>
              <a:t>10</a:t>
            </a:r>
            <a:r>
              <a:rPr sz="2000" spc="-10" dirty="0" smtClean="0">
                <a:solidFill>
                  <a:srgbClr val="0000FF"/>
                </a:solidFill>
                <a:latin typeface="Arial" panose="020B0604020202020204"/>
                <a:cs typeface="Arial" panose="020B0604020202020204"/>
              </a:rPr>
              <a:t>1</a:t>
            </a:r>
            <a:r>
              <a:rPr sz="2000" spc="0" dirty="0" smtClean="0">
                <a:solidFill>
                  <a:srgbClr val="0000FF"/>
                </a:solidFill>
                <a:latin typeface="Arial" panose="020B0604020202020204"/>
                <a:cs typeface="Arial" panose="020B0604020202020204"/>
              </a:rPr>
              <a:t>0</a:t>
            </a:r>
            <a:r>
              <a:rPr sz="2000" spc="0" dirty="0" smtClean="0">
                <a:solidFill>
                  <a:srgbClr val="3E3E3E"/>
                </a:solidFill>
                <a:latin typeface="Arial" panose="020B0604020202020204"/>
                <a:cs typeface="Arial" panose="020B0604020202020204"/>
              </a:rPr>
              <a:t>,</a:t>
            </a:r>
            <a:r>
              <a:rPr sz="2000" spc="-10" dirty="0" smtClean="0">
                <a:solidFill>
                  <a:srgbClr val="3E3E3E"/>
                </a:solidFill>
                <a:latin typeface="Arial" panose="020B0604020202020204"/>
                <a:cs typeface="Arial" panose="020B0604020202020204"/>
              </a:rPr>
              <a:t> </a:t>
            </a:r>
            <a:r>
              <a:rPr sz="2000" spc="0" dirty="0" smtClean="0">
                <a:solidFill>
                  <a:srgbClr val="3E3E3E"/>
                </a:solidFill>
                <a:latin typeface="Arial" panose="020B0604020202020204"/>
                <a:cs typeface="Arial" panose="020B0604020202020204"/>
              </a:rPr>
              <a:t>–</a:t>
            </a:r>
            <a:endParaRPr sz="2000">
              <a:latin typeface="Arial" panose="020B0604020202020204"/>
              <a:cs typeface="Arial" panose="020B0604020202020204"/>
            </a:endParaRPr>
          </a:p>
          <a:p>
            <a:pPr marL="2756535">
              <a:lnSpc>
                <a:spcPts val="2290"/>
              </a:lnSpc>
            </a:pPr>
            <a:r>
              <a:rPr sz="2000" dirty="0" smtClean="0">
                <a:solidFill>
                  <a:srgbClr val="FF0000"/>
                </a:solidFill>
                <a:latin typeface="Arial" panose="020B0604020202020204"/>
                <a:cs typeface="Arial" panose="020B0604020202020204"/>
              </a:rPr>
              <a:t>00111</a:t>
            </a:r>
            <a:r>
              <a:rPr sz="2000" spc="-5" dirty="0" smtClean="0">
                <a:solidFill>
                  <a:srgbClr val="FF0000"/>
                </a:solidFill>
                <a:latin typeface="Arial" panose="020B0604020202020204"/>
                <a:cs typeface="Arial" panose="020B0604020202020204"/>
              </a:rPr>
              <a:t>0</a:t>
            </a:r>
            <a:r>
              <a:rPr sz="2000" spc="0" dirty="0" smtClean="0">
                <a:solidFill>
                  <a:srgbClr val="0000FF"/>
                </a:solidFill>
                <a:latin typeface="Arial" panose="020B0604020202020204"/>
                <a:cs typeface="Arial" panose="020B0604020202020204"/>
              </a:rPr>
              <a:t>1</a:t>
            </a:r>
            <a:r>
              <a:rPr sz="2000" spc="-10" dirty="0" smtClean="0">
                <a:solidFill>
                  <a:srgbClr val="0000FF"/>
                </a:solidFill>
                <a:latin typeface="Arial" panose="020B0604020202020204"/>
                <a:cs typeface="Arial" panose="020B0604020202020204"/>
              </a:rPr>
              <a:t>0</a:t>
            </a:r>
            <a:r>
              <a:rPr sz="2000" spc="0" dirty="0" smtClean="0">
                <a:solidFill>
                  <a:srgbClr val="0000FF"/>
                </a:solidFill>
                <a:latin typeface="Arial" panose="020B0604020202020204"/>
                <a:cs typeface="Arial" panose="020B0604020202020204"/>
              </a:rPr>
              <a:t>10</a:t>
            </a:r>
            <a:endParaRPr sz="2000">
              <a:latin typeface="Arial" panose="020B0604020202020204"/>
              <a:cs typeface="Arial" panose="020B0604020202020204"/>
            </a:endParaRPr>
          </a:p>
          <a:p>
            <a:pPr>
              <a:lnSpc>
                <a:spcPts val="800"/>
              </a:lnSpc>
              <a:spcBef>
                <a:spcPts val="0"/>
              </a:spcBef>
            </a:pPr>
            <a:endParaRPr sz="800"/>
          </a:p>
          <a:p>
            <a:pPr>
              <a:lnSpc>
                <a:spcPts val="1000"/>
              </a:lnSpc>
            </a:pPr>
            <a:endParaRPr sz="1000"/>
          </a:p>
          <a:p>
            <a:pPr>
              <a:lnSpc>
                <a:spcPts val="1000"/>
              </a:lnSpc>
            </a:pPr>
            <a:endParaRPr sz="1000"/>
          </a:p>
          <a:p>
            <a:pPr>
              <a:lnSpc>
                <a:spcPts val="1000"/>
              </a:lnSpc>
            </a:pPr>
            <a:endParaRPr sz="1000"/>
          </a:p>
          <a:p>
            <a:pPr>
              <a:lnSpc>
                <a:spcPts val="1000"/>
              </a:lnSpc>
            </a:pPr>
            <a:endParaRPr sz="1000"/>
          </a:p>
          <a:p>
            <a:pPr marL="2756535">
              <a:lnSpc>
                <a:spcPct val="100000"/>
              </a:lnSpc>
            </a:pPr>
            <a:r>
              <a:rPr sz="2000" dirty="0" smtClean="0">
                <a:solidFill>
                  <a:srgbClr val="3E3E3E"/>
                </a:solidFill>
                <a:latin typeface="Arial" panose="020B0604020202020204"/>
                <a:cs typeface="Arial" panose="020B0604020202020204"/>
              </a:rPr>
              <a:t>10-bit</a:t>
            </a:r>
            <a:r>
              <a:rPr sz="2000" spc="-10" dirty="0" smtClean="0">
                <a:solidFill>
                  <a:srgbClr val="3E3E3E"/>
                </a:solidFill>
                <a:latin typeface="Arial" panose="020B0604020202020204"/>
                <a:cs typeface="Arial" panose="020B0604020202020204"/>
              </a:rPr>
              <a:t> </a:t>
            </a:r>
            <a:r>
              <a:rPr sz="2000" spc="0" dirty="0" smtClean="0">
                <a:solidFill>
                  <a:srgbClr val="3E3E3E"/>
                </a:solidFill>
                <a:latin typeface="Arial" panose="020B0604020202020204"/>
                <a:cs typeface="Arial" panose="020B0604020202020204"/>
              </a:rPr>
              <a:t>data:</a:t>
            </a:r>
            <a:r>
              <a:rPr sz="2000" spc="-10" dirty="0" smtClean="0">
                <a:solidFill>
                  <a:srgbClr val="3E3E3E"/>
                </a:solidFill>
                <a:latin typeface="Arial" panose="020B0604020202020204"/>
                <a:cs typeface="Arial" panose="020B0604020202020204"/>
              </a:rPr>
              <a:t> </a:t>
            </a:r>
            <a:r>
              <a:rPr sz="2000" spc="0" dirty="0" smtClean="0">
                <a:solidFill>
                  <a:srgbClr val="3E3E3E"/>
                </a:solidFill>
                <a:latin typeface="Arial" panose="020B0604020202020204"/>
                <a:cs typeface="Arial" panose="020B0604020202020204"/>
              </a:rPr>
              <a:t>+</a:t>
            </a:r>
            <a:r>
              <a:rPr sz="2000" spc="-10" dirty="0" smtClean="0">
                <a:solidFill>
                  <a:srgbClr val="3E3E3E"/>
                </a:solidFill>
                <a:latin typeface="Arial" panose="020B0604020202020204"/>
                <a:cs typeface="Arial" panose="020B0604020202020204"/>
              </a:rPr>
              <a:t> </a:t>
            </a:r>
            <a:r>
              <a:rPr sz="2000" spc="0" dirty="0" smtClean="0">
                <a:solidFill>
                  <a:srgbClr val="FF0000"/>
                </a:solidFill>
                <a:latin typeface="Arial" panose="020B0604020202020204"/>
                <a:cs typeface="Arial" panose="020B0604020202020204"/>
              </a:rPr>
              <a:t>11010</a:t>
            </a:r>
            <a:r>
              <a:rPr sz="2000" spc="-15" dirty="0" smtClean="0">
                <a:solidFill>
                  <a:srgbClr val="FF0000"/>
                </a:solidFill>
                <a:latin typeface="Arial" panose="020B0604020202020204"/>
                <a:cs typeface="Arial" panose="020B0604020202020204"/>
              </a:rPr>
              <a:t>1</a:t>
            </a:r>
            <a:r>
              <a:rPr sz="2000" spc="0" dirty="0" smtClean="0">
                <a:solidFill>
                  <a:srgbClr val="0000FF"/>
                </a:solidFill>
                <a:latin typeface="Arial" panose="020B0604020202020204"/>
                <a:cs typeface="Arial" panose="020B0604020202020204"/>
              </a:rPr>
              <a:t>10</a:t>
            </a:r>
            <a:r>
              <a:rPr sz="2000" spc="-10" dirty="0" smtClean="0">
                <a:solidFill>
                  <a:srgbClr val="0000FF"/>
                </a:solidFill>
                <a:latin typeface="Arial" panose="020B0604020202020204"/>
                <a:cs typeface="Arial" panose="020B0604020202020204"/>
              </a:rPr>
              <a:t>0</a:t>
            </a:r>
            <a:r>
              <a:rPr sz="2000" spc="0" dirty="0" smtClean="0">
                <a:solidFill>
                  <a:srgbClr val="0000FF"/>
                </a:solidFill>
                <a:latin typeface="Arial" panose="020B0604020202020204"/>
                <a:cs typeface="Arial" panose="020B0604020202020204"/>
              </a:rPr>
              <a:t>1</a:t>
            </a:r>
            <a:r>
              <a:rPr sz="2000" spc="0" dirty="0" smtClean="0">
                <a:solidFill>
                  <a:srgbClr val="3E3E3E"/>
                </a:solidFill>
                <a:latin typeface="Arial" panose="020B0604020202020204"/>
                <a:cs typeface="Arial" panose="020B0604020202020204"/>
              </a:rPr>
              <a:t>,</a:t>
            </a:r>
            <a:r>
              <a:rPr sz="2000" spc="-10" dirty="0" smtClean="0">
                <a:solidFill>
                  <a:srgbClr val="3E3E3E"/>
                </a:solidFill>
                <a:latin typeface="Arial" panose="020B0604020202020204"/>
                <a:cs typeface="Arial" panose="020B0604020202020204"/>
              </a:rPr>
              <a:t> </a:t>
            </a:r>
            <a:r>
              <a:rPr sz="2000" spc="0" dirty="0" smtClean="0">
                <a:solidFill>
                  <a:srgbClr val="3E3E3E"/>
                </a:solidFill>
                <a:latin typeface="Arial" panose="020B0604020202020204"/>
                <a:cs typeface="Arial" panose="020B0604020202020204"/>
              </a:rPr>
              <a:t>–</a:t>
            </a:r>
            <a:endParaRPr sz="2000">
              <a:latin typeface="Arial" panose="020B0604020202020204"/>
              <a:cs typeface="Arial" panose="020B0604020202020204"/>
            </a:endParaRPr>
          </a:p>
          <a:p>
            <a:pPr marL="2756535">
              <a:lnSpc>
                <a:spcPts val="2290"/>
              </a:lnSpc>
            </a:pPr>
            <a:r>
              <a:rPr sz="2000" dirty="0" smtClean="0">
                <a:solidFill>
                  <a:srgbClr val="FF0000"/>
                </a:solidFill>
                <a:latin typeface="Arial" panose="020B0604020202020204"/>
                <a:cs typeface="Arial" panose="020B0604020202020204"/>
              </a:rPr>
              <a:t>00101</a:t>
            </a:r>
            <a:r>
              <a:rPr sz="2000" spc="-5" dirty="0" smtClean="0">
                <a:solidFill>
                  <a:srgbClr val="FF0000"/>
                </a:solidFill>
                <a:latin typeface="Arial" panose="020B0604020202020204"/>
                <a:cs typeface="Arial" panose="020B0604020202020204"/>
              </a:rPr>
              <a:t>0</a:t>
            </a:r>
            <a:r>
              <a:rPr sz="2000" spc="0" dirty="0" smtClean="0">
                <a:solidFill>
                  <a:srgbClr val="0000FF"/>
                </a:solidFill>
                <a:latin typeface="Arial" panose="020B0604020202020204"/>
                <a:cs typeface="Arial" panose="020B0604020202020204"/>
              </a:rPr>
              <a:t>1</a:t>
            </a:r>
            <a:r>
              <a:rPr sz="2000" spc="-10" dirty="0" smtClean="0">
                <a:solidFill>
                  <a:srgbClr val="0000FF"/>
                </a:solidFill>
                <a:latin typeface="Arial" panose="020B0604020202020204"/>
                <a:cs typeface="Arial" panose="020B0604020202020204"/>
              </a:rPr>
              <a:t>0</a:t>
            </a:r>
            <a:r>
              <a:rPr sz="2000" spc="0" dirty="0" smtClean="0">
                <a:solidFill>
                  <a:srgbClr val="0000FF"/>
                </a:solidFill>
                <a:latin typeface="Arial" panose="020B0604020202020204"/>
                <a:cs typeface="Arial" panose="020B0604020202020204"/>
              </a:rPr>
              <a:t>01</a:t>
            </a:r>
            <a:endParaRPr sz="2000">
              <a:latin typeface="Arial" panose="020B0604020202020204"/>
              <a:cs typeface="Arial" panose="020B0604020202020204"/>
            </a:endParaRPr>
          </a:p>
        </p:txBody>
      </p:sp>
      <p:sp>
        <p:nvSpPr>
          <p:cNvPr id="10" name="object 10"/>
          <p:cNvSpPr/>
          <p:nvPr/>
        </p:nvSpPr>
        <p:spPr>
          <a:xfrm>
            <a:off x="979932" y="4104132"/>
            <a:ext cx="2075688" cy="1129284"/>
          </a:xfrm>
          <a:prstGeom prst="rect">
            <a:avLst/>
          </a:prstGeom>
          <a:blipFill>
            <a:blip r:embed="rId2" cstate="print"/>
            <a:stretch>
              <a:fillRect/>
            </a:stretch>
          </a:blipFill>
        </p:spPr>
        <p:txBody>
          <a:bodyPr wrap="square" lIns="0" tIns="0" rIns="0" bIns="0" rtlCol="0">
            <a:noAutofit/>
          </a:bodyPr>
          <a:lstStyle/>
          <a:p/>
        </p:txBody>
      </p:sp>
      <p:sp>
        <p:nvSpPr>
          <p:cNvPr id="11" name="object 11"/>
          <p:cNvSpPr/>
          <p:nvPr/>
        </p:nvSpPr>
        <p:spPr>
          <a:xfrm>
            <a:off x="1046988" y="5309615"/>
            <a:ext cx="1940052" cy="842772"/>
          </a:xfrm>
          <a:prstGeom prst="rect">
            <a:avLst/>
          </a:prstGeom>
          <a:blipFill>
            <a:blip r:embed="rId3" cstate="print"/>
            <a:stretch>
              <a:fillRect/>
            </a:stretch>
          </a:blipFill>
        </p:spPr>
        <p:txBody>
          <a:bodyPr wrap="square" lIns="0" tIns="0" rIns="0" bIns="0" rtlCol="0">
            <a:noAutofit/>
          </a:bodyPr>
          <a:lstStyle/>
          <a:p/>
        </p:txBody>
      </p:sp>
      <p:sp>
        <p:nvSpPr>
          <p:cNvPr id="12" name="object 12"/>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Code </a:t>
            </a:r>
            <a:r>
              <a:rPr sz="2800" b="1" spc="-25" dirty="0" smtClean="0">
                <a:solidFill>
                  <a:srgbClr val="ED3423"/>
                </a:solidFill>
                <a:latin typeface="Arial" panose="020B0604020202020204"/>
                <a:cs typeface="Arial" panose="020B0604020202020204"/>
              </a:rPr>
              <a:t>G</a:t>
            </a:r>
            <a:r>
              <a:rPr sz="2800" b="1" spc="-5" dirty="0" smtClean="0">
                <a:solidFill>
                  <a:srgbClr val="ED3423"/>
                </a:solidFill>
                <a:latin typeface="Arial" panose="020B0604020202020204"/>
                <a:cs typeface="Arial" panose="020B0604020202020204"/>
              </a:rPr>
              <a:t>r</a:t>
            </a:r>
            <a:r>
              <a:rPr sz="2800" b="1" spc="-20" dirty="0" smtClean="0">
                <a:solidFill>
                  <a:srgbClr val="ED3423"/>
                </a:solidFill>
                <a:latin typeface="Arial" panose="020B0604020202020204"/>
                <a:cs typeface="Arial" panose="020B0604020202020204"/>
              </a:rPr>
              <a:t>oups</a:t>
            </a:r>
            <a:endParaRPr sz="2800">
              <a:latin typeface="Arial" panose="020B0604020202020204"/>
              <a:cs typeface="Arial" panose="020B0604020202020204"/>
            </a:endParaRPr>
          </a:p>
        </p:txBody>
      </p:sp>
      <p:sp>
        <p:nvSpPr>
          <p:cNvPr id="13" name="object 13"/>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10</a:t>
            </a:r>
            <a:endParaRPr sz="100">
              <a:latin typeface="Arial" panose="020B0604020202020204"/>
              <a:cs typeface="Arial" panose="020B0604020202020204"/>
            </a:endParaRPr>
          </a:p>
        </p:txBody>
      </p:sp>
      <p:sp>
        <p:nvSpPr>
          <p:cNvPr id="14" name="object 14"/>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5" name="object 15"/>
          <p:cNvSpPr txBox="1"/>
          <p:nvPr/>
        </p:nvSpPr>
        <p:spPr>
          <a:xfrm>
            <a:off x="444500" y="6471411"/>
            <a:ext cx="1741805" cy="133985"/>
          </a:xfrm>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5" dirty="0" smtClean="0">
                <a:latin typeface="Arial" panose="020B0604020202020204"/>
                <a:cs typeface="Arial" panose="020B0604020202020204"/>
              </a:rPr>
              <a:t>d</a:t>
            </a:r>
            <a:r>
              <a:rPr sz="800" b="1" spc="-5" dirty="0" smtClean="0">
                <a:latin typeface="Arial" panose="020B0604020202020204"/>
                <a:cs typeface="Arial" panose="020B0604020202020204"/>
              </a:rPr>
              <a:t>e</a:t>
            </a:r>
            <a:r>
              <a:rPr sz="800" b="1" spc="0" dirty="0" smtClean="0">
                <a:latin typeface="Arial" panose="020B0604020202020204"/>
                <a:cs typeface="Arial" panose="020B0604020202020204"/>
              </a:rPr>
              <a:t>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10"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1-10</a:t>
            </a:r>
            <a:endParaRPr sz="800">
              <a:latin typeface="Arial" panose="020B0604020202020204"/>
              <a:cs typeface="Arial" panose="020B0604020202020204"/>
            </a:endParaRPr>
          </a:p>
        </p:txBody>
      </p:sp>
      <p:sp>
        <p:nvSpPr>
          <p:cNvPr id="16" name="object 16"/>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7" name="object 17"/>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18" name="文本框 17"/>
          <p:cNvSpPr txBox="1"/>
          <p:nvPr/>
        </p:nvSpPr>
        <p:spPr>
          <a:xfrm>
            <a:off x="2986405" y="228600"/>
            <a:ext cx="5853430" cy="119888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8B/10B编码方案中存在两种类型的编码组：数据（D）组和特殊（K）组。这些编码组被称为Dx.y或Kx.y，其中x对应于输入八位字节的最低有效五位，而y对应于最高有效三位。实现过渡密度、时钟恢复和数据传输的目标。</a:t>
            </a:r>
            <a:endParaRPr lang="zh-CN" altLang="en-US" sz="180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02208" y="1476755"/>
            <a:ext cx="7339583" cy="4468368"/>
          </a:xfrm>
          <a:prstGeom prst="rect">
            <a:avLst/>
          </a:prstGeom>
          <a:blipFill>
            <a:blip r:embed="rId1" cstate="print"/>
            <a:stretch>
              <a:fillRect/>
            </a:stretch>
          </a:blipFill>
        </p:spPr>
        <p:txBody>
          <a:bodyPr wrap="square" lIns="0" tIns="0" rIns="0" bIns="0" rtlCol="0">
            <a:noAutofit/>
          </a:bodyPr>
          <a:lstStyle/>
          <a:p/>
        </p:txBody>
      </p:sp>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Low 5</a:t>
            </a:r>
            <a:r>
              <a:rPr sz="2800" b="1" spc="5" dirty="0" smtClean="0">
                <a:solidFill>
                  <a:srgbClr val="ED3423"/>
                </a:solidFill>
                <a:latin typeface="Arial" panose="020B0604020202020204"/>
                <a:cs typeface="Arial" panose="020B0604020202020204"/>
              </a:rPr>
              <a:t> </a:t>
            </a:r>
            <a:r>
              <a:rPr sz="2800" b="1" spc="-25" dirty="0" smtClean="0">
                <a:solidFill>
                  <a:srgbClr val="ED3423"/>
                </a:solidFill>
                <a:latin typeface="Arial" panose="020B0604020202020204"/>
                <a:cs typeface="Arial" panose="020B0604020202020204"/>
              </a:rPr>
              <a:t>B</a:t>
            </a:r>
            <a:r>
              <a:rPr sz="2800" b="1" spc="-5" dirty="0" smtClean="0">
                <a:solidFill>
                  <a:srgbClr val="ED3423"/>
                </a:solidFill>
                <a:latin typeface="Arial" panose="020B0604020202020204"/>
                <a:cs typeface="Arial" panose="020B0604020202020204"/>
              </a:rPr>
              <a:t>i</a:t>
            </a:r>
            <a:r>
              <a:rPr sz="2800" b="1" spc="-10" dirty="0" smtClean="0">
                <a:solidFill>
                  <a:srgbClr val="ED3423"/>
                </a:solidFill>
                <a:latin typeface="Arial" panose="020B0604020202020204"/>
                <a:cs typeface="Arial" panose="020B0604020202020204"/>
              </a:rPr>
              <a:t>t</a:t>
            </a:r>
            <a:r>
              <a:rPr sz="2800" b="1" spc="-15" dirty="0" smtClean="0">
                <a:solidFill>
                  <a:srgbClr val="ED3423"/>
                </a:solidFill>
                <a:latin typeface="Arial" panose="020B0604020202020204"/>
                <a:cs typeface="Arial" panose="020B0604020202020204"/>
              </a:rPr>
              <a:t>s</a:t>
            </a:r>
            <a:r>
              <a:rPr sz="2800" b="1" spc="-10" dirty="0" smtClean="0">
                <a:solidFill>
                  <a:srgbClr val="ED3423"/>
                </a:solidFill>
                <a:latin typeface="Arial" panose="020B0604020202020204"/>
                <a:cs typeface="Arial" panose="020B0604020202020204"/>
              </a:rPr>
              <a:t>:</a:t>
            </a:r>
            <a:r>
              <a:rPr sz="2800" b="1" spc="-5" dirty="0" smtClean="0">
                <a:solidFill>
                  <a:srgbClr val="ED3423"/>
                </a:solidFill>
                <a:latin typeface="Arial" panose="020B0604020202020204"/>
                <a:cs typeface="Arial" panose="020B0604020202020204"/>
              </a:rPr>
              <a:t> </a:t>
            </a:r>
            <a:r>
              <a:rPr sz="2800" b="1" spc="-10" dirty="0" smtClean="0">
                <a:solidFill>
                  <a:srgbClr val="ED3423"/>
                </a:solidFill>
                <a:latin typeface="Arial" panose="020B0604020202020204"/>
                <a:cs typeface="Arial" panose="020B0604020202020204"/>
              </a:rPr>
              <a:t>5</a:t>
            </a:r>
            <a:r>
              <a:rPr sz="2800" b="1" spc="-20" dirty="0" smtClean="0">
                <a:solidFill>
                  <a:srgbClr val="ED3423"/>
                </a:solidFill>
                <a:latin typeface="Arial" panose="020B0604020202020204"/>
                <a:cs typeface="Arial" panose="020B0604020202020204"/>
              </a:rPr>
              <a:t>B/6B</a:t>
            </a:r>
            <a:r>
              <a:rPr sz="2800" b="1" spc="-1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Encodi</a:t>
            </a:r>
            <a:r>
              <a:rPr sz="2800" b="1" spc="-10" dirty="0" smtClean="0">
                <a:solidFill>
                  <a:srgbClr val="ED3423"/>
                </a:solidFill>
                <a:latin typeface="Arial" panose="020B0604020202020204"/>
                <a:cs typeface="Arial" panose="020B0604020202020204"/>
              </a:rPr>
              <a:t>n</a:t>
            </a:r>
            <a:r>
              <a:rPr sz="2800" b="1" spc="-20" dirty="0" smtClean="0">
                <a:solidFill>
                  <a:srgbClr val="ED3423"/>
                </a:solidFill>
                <a:latin typeface="Arial" panose="020B0604020202020204"/>
                <a:cs typeface="Arial" panose="020B0604020202020204"/>
              </a:rPr>
              <a:t>g</a:t>
            </a:r>
            <a:endParaRPr sz="2800">
              <a:latin typeface="Arial" panose="020B0604020202020204"/>
              <a:cs typeface="Arial" panose="020B0604020202020204"/>
            </a:endParaRPr>
          </a:p>
        </p:txBody>
      </p:sp>
      <p:sp>
        <p:nvSpPr>
          <p:cNvPr id="5" name="object 5"/>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11</a:t>
            </a:r>
            <a:endParaRPr sz="100">
              <a:latin typeface="Arial" panose="020B0604020202020204"/>
              <a:cs typeface="Arial" panose="020B0604020202020204"/>
            </a:endParaRPr>
          </a:p>
        </p:txBody>
      </p:sp>
      <p:sp>
        <p:nvSpPr>
          <p:cNvPr id="6" name="object 6"/>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7" name="object 7"/>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8" name="object 8"/>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9" name="object 9"/>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382014"/>
            <a:ext cx="83185" cy="27940"/>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27385</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p:txBody>
      </p:sp>
      <p:sp>
        <p:nvSpPr>
          <p:cNvPr id="3" name="object 3"/>
          <p:cNvSpPr txBox="1"/>
          <p:nvPr/>
        </p:nvSpPr>
        <p:spPr>
          <a:xfrm>
            <a:off x="444500" y="1459229"/>
            <a:ext cx="3945890" cy="2473325"/>
          </a:xfrm>
          <a:prstGeom prst="rect">
            <a:avLst/>
          </a:prstGeom>
        </p:spPr>
        <p:txBody>
          <a:bodyPr vert="horz" wrap="square" lIns="0" tIns="0" rIns="0" bIns="0" rtlCol="0">
            <a:noAutofit/>
          </a:bodyPr>
          <a:lstStyle/>
          <a:p>
            <a:pPr marL="12700">
              <a:lnSpc>
                <a:spcPct val="100000"/>
              </a:lnSpc>
            </a:pPr>
            <a:r>
              <a:rPr sz="2000" b="1" dirty="0" smtClean="0">
                <a:solidFill>
                  <a:srgbClr val="3E3E3E"/>
                </a:solidFill>
                <a:latin typeface="Arial" panose="020B0604020202020204"/>
                <a:cs typeface="Arial" panose="020B0604020202020204"/>
              </a:rPr>
              <a:t>Encod</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ng </a:t>
            </a:r>
            <a:r>
              <a:rPr sz="2000" b="1" spc="-1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ules:</a:t>
            </a:r>
            <a:endParaRPr sz="2000">
              <a:latin typeface="Arial" panose="020B0604020202020204"/>
              <a:cs typeface="Arial" panose="020B0604020202020204"/>
            </a:endParaRPr>
          </a:p>
          <a:p>
            <a:pPr marL="332740" indent="-320040">
              <a:lnSpc>
                <a:spcPct val="100000"/>
              </a:lnSpc>
              <a:spcBef>
                <a:spcPts val="490"/>
              </a:spcBef>
              <a:buClr>
                <a:srgbClr val="3E3E3E"/>
              </a:buClr>
              <a:buFont typeface="Arial" panose="020B0604020202020204"/>
              <a:buAutoNum type="arabicPeriod"/>
              <a:tabLst>
                <a:tab pos="332740" algn="l"/>
              </a:tabLst>
            </a:pPr>
            <a:r>
              <a:rPr sz="2000" b="1" spc="0" dirty="0" smtClean="0">
                <a:solidFill>
                  <a:srgbClr val="3E3E3E"/>
                </a:solidFill>
                <a:latin typeface="Arial" panose="020B0604020202020204"/>
                <a:cs typeface="Arial" panose="020B0604020202020204"/>
              </a:rPr>
              <a:t>Perform</a:t>
            </a:r>
            <a:r>
              <a:rPr sz="2000" b="1" spc="-10" dirty="0" smtClean="0">
                <a:solidFill>
                  <a:srgbClr val="3E3E3E"/>
                </a:solidFill>
                <a:latin typeface="Arial" panose="020B0604020202020204"/>
                <a:cs typeface="Arial" panose="020B0604020202020204"/>
              </a:rPr>
              <a:t> </a:t>
            </a:r>
            <a:r>
              <a:rPr sz="2000" b="1" spc="-15" dirty="0" smtClean="0">
                <a:solidFill>
                  <a:srgbClr val="3E3E3E"/>
                </a:solidFill>
                <a:latin typeface="Arial" panose="020B0604020202020204"/>
                <a:cs typeface="Arial" panose="020B0604020202020204"/>
              </a:rPr>
              <a:t>5</a:t>
            </a:r>
            <a:r>
              <a:rPr sz="2000" b="1" spc="0" dirty="0" smtClean="0">
                <a:solidFill>
                  <a:srgbClr val="3E3E3E"/>
                </a:solidFill>
                <a:latin typeface="Arial" panose="020B0604020202020204"/>
                <a:cs typeface="Arial" panose="020B0604020202020204"/>
              </a:rPr>
              <a:t>B/6B en</a:t>
            </a:r>
            <a:r>
              <a:rPr sz="2000" b="1" spc="-15"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odi</a:t>
            </a:r>
            <a:r>
              <a:rPr sz="2000" b="1" spc="-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g</a:t>
            </a:r>
            <a:endParaRPr sz="2000">
              <a:latin typeface="Arial" panose="020B0604020202020204"/>
              <a:cs typeface="Arial" panose="020B0604020202020204"/>
            </a:endParaRPr>
          </a:p>
          <a:p>
            <a:pPr>
              <a:lnSpc>
                <a:spcPts val="500"/>
              </a:lnSpc>
              <a:spcBef>
                <a:spcPts val="10"/>
              </a:spcBef>
              <a:buClr>
                <a:srgbClr val="3E3E3E"/>
              </a:buClr>
              <a:buFont typeface="Arial" panose="020B0604020202020204"/>
              <a:buAutoNum type="arabicPeriod"/>
            </a:pPr>
            <a:endParaRPr sz="500"/>
          </a:p>
          <a:p>
            <a:pPr>
              <a:lnSpc>
                <a:spcPts val="1000"/>
              </a:lnSpc>
              <a:buClr>
                <a:srgbClr val="3E3E3E"/>
              </a:buClr>
              <a:buFont typeface="Arial" panose="020B0604020202020204"/>
              <a:buAutoNum type="arabicPeriod"/>
            </a:pPr>
            <a:endParaRPr sz="1000"/>
          </a:p>
          <a:p>
            <a:pPr>
              <a:lnSpc>
                <a:spcPts val="1000"/>
              </a:lnSpc>
              <a:buClr>
                <a:srgbClr val="3E3E3E"/>
              </a:buClr>
              <a:buFont typeface="Arial" panose="020B0604020202020204"/>
              <a:buAutoNum type="arabicPeriod"/>
            </a:pPr>
            <a:endParaRPr sz="1000"/>
          </a:p>
          <a:p>
            <a:pPr marL="332740" indent="-320040">
              <a:lnSpc>
                <a:spcPct val="100000"/>
              </a:lnSpc>
              <a:buClr>
                <a:srgbClr val="3E3E3E"/>
              </a:buClr>
              <a:buFont typeface="Arial" panose="020B0604020202020204"/>
              <a:buAutoNum type="arabicPeriod"/>
              <a:tabLst>
                <a:tab pos="332740" algn="l"/>
              </a:tabLst>
            </a:pPr>
            <a:r>
              <a:rPr sz="2000" b="1" spc="0" dirty="0" smtClean="0">
                <a:solidFill>
                  <a:srgbClr val="3E3E3E"/>
                </a:solidFill>
                <a:latin typeface="Arial" panose="020B0604020202020204"/>
                <a:cs typeface="Arial" panose="020B0604020202020204"/>
              </a:rPr>
              <a:t>Perform</a:t>
            </a:r>
            <a:r>
              <a:rPr sz="2000" b="1" spc="-10" dirty="0" smtClean="0">
                <a:solidFill>
                  <a:srgbClr val="3E3E3E"/>
                </a:solidFill>
                <a:latin typeface="Arial" panose="020B0604020202020204"/>
                <a:cs typeface="Arial" panose="020B0604020202020204"/>
              </a:rPr>
              <a:t> </a:t>
            </a:r>
            <a:r>
              <a:rPr sz="2000" b="1" spc="-15" dirty="0" smtClean="0">
                <a:solidFill>
                  <a:srgbClr val="3E3E3E"/>
                </a:solidFill>
                <a:latin typeface="Arial" panose="020B0604020202020204"/>
                <a:cs typeface="Arial" panose="020B0604020202020204"/>
              </a:rPr>
              <a:t>3</a:t>
            </a:r>
            <a:r>
              <a:rPr sz="2000" b="1" spc="0" dirty="0" smtClean="0">
                <a:solidFill>
                  <a:srgbClr val="3E3E3E"/>
                </a:solidFill>
                <a:latin typeface="Arial" panose="020B0604020202020204"/>
                <a:cs typeface="Arial" panose="020B0604020202020204"/>
              </a:rPr>
              <a:t>B/4B en</a:t>
            </a:r>
            <a:r>
              <a:rPr sz="2000" b="1" spc="-15"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odi</a:t>
            </a:r>
            <a:r>
              <a:rPr sz="2000" b="1" spc="-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g</a:t>
            </a:r>
            <a:endParaRPr sz="2000">
              <a:latin typeface="Arial" panose="020B0604020202020204"/>
              <a:cs typeface="Arial" panose="020B0604020202020204"/>
            </a:endParaRPr>
          </a:p>
          <a:p>
            <a:pPr>
              <a:lnSpc>
                <a:spcPts val="1000"/>
              </a:lnSpc>
              <a:buClr>
                <a:srgbClr val="3E3E3E"/>
              </a:buClr>
              <a:buFont typeface="Arial" panose="020B0604020202020204"/>
              <a:buAutoNum type="arabicPeriod"/>
            </a:pPr>
            <a:endParaRPr sz="1000"/>
          </a:p>
          <a:p>
            <a:pPr>
              <a:lnSpc>
                <a:spcPts val="1400"/>
              </a:lnSpc>
              <a:spcBef>
                <a:spcPts val="95"/>
              </a:spcBef>
              <a:buClr>
                <a:srgbClr val="3E3E3E"/>
              </a:buClr>
              <a:buFont typeface="Arial" panose="020B0604020202020204"/>
              <a:buAutoNum type="arabicPeriod"/>
            </a:pPr>
            <a:endParaRPr sz="1400"/>
          </a:p>
          <a:p>
            <a:pPr marL="332740" indent="-320040">
              <a:lnSpc>
                <a:spcPct val="100000"/>
              </a:lnSpc>
              <a:buClr>
                <a:srgbClr val="3E3E3E"/>
              </a:buClr>
              <a:buFont typeface="Arial" panose="020B0604020202020204"/>
              <a:buAutoNum type="arabicPeriod"/>
              <a:tabLst>
                <a:tab pos="332740" algn="l"/>
              </a:tabLst>
            </a:pPr>
            <a:r>
              <a:rPr sz="2000" b="1" spc="0" dirty="0" smtClean="0">
                <a:solidFill>
                  <a:srgbClr val="3E3E3E"/>
                </a:solidFill>
                <a:latin typeface="Arial" panose="020B0604020202020204"/>
                <a:cs typeface="Arial" panose="020B0604020202020204"/>
              </a:rPr>
              <a:t>Comb</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ne t</a:t>
            </a:r>
            <a:r>
              <a:rPr sz="2000" b="1" spc="-15" dirty="0" smtClean="0">
                <a:solidFill>
                  <a:srgbClr val="3E3E3E"/>
                </a:solidFill>
                <a:latin typeface="Arial" panose="020B0604020202020204"/>
                <a:cs typeface="Arial" panose="020B0604020202020204"/>
              </a:rPr>
              <a:t>h</a:t>
            </a:r>
            <a:r>
              <a:rPr sz="2000" b="1" spc="0" dirty="0" smtClean="0">
                <a:solidFill>
                  <a:srgbClr val="3E3E3E"/>
                </a:solidFill>
                <a:latin typeface="Arial" panose="020B0604020202020204"/>
                <a:cs typeface="Arial" panose="020B0604020202020204"/>
              </a:rPr>
              <a:t>e</a:t>
            </a:r>
            <a:r>
              <a:rPr sz="2000" b="1" spc="-10" dirty="0" smtClean="0">
                <a:solidFill>
                  <a:srgbClr val="3E3E3E"/>
                </a:solidFill>
                <a:latin typeface="Arial" panose="020B0604020202020204"/>
                <a:cs typeface="Arial" panose="020B0604020202020204"/>
              </a:rPr>
              <a:t> </a:t>
            </a:r>
            <a:r>
              <a:rPr sz="2000" b="1" spc="-25" dirty="0" smtClean="0">
                <a:solidFill>
                  <a:srgbClr val="3E3E3E"/>
                </a:solidFill>
                <a:latin typeface="Arial" panose="020B0604020202020204"/>
                <a:cs typeface="Arial" panose="020B0604020202020204"/>
              </a:rPr>
              <a:t>t</a:t>
            </a:r>
            <a:r>
              <a:rPr sz="2000" b="1" spc="30" dirty="0" smtClean="0">
                <a:solidFill>
                  <a:srgbClr val="3E3E3E"/>
                </a:solidFill>
                <a:latin typeface="Arial" panose="020B0604020202020204"/>
                <a:cs typeface="Arial" panose="020B0604020202020204"/>
              </a:rPr>
              <a:t>w</a:t>
            </a:r>
            <a:r>
              <a:rPr sz="2000" b="1" spc="0" dirty="0" smtClean="0">
                <a:solidFill>
                  <a:srgbClr val="3E3E3E"/>
                </a:solidFill>
                <a:latin typeface="Arial" panose="020B0604020202020204"/>
                <a:cs typeface="Arial" panose="020B0604020202020204"/>
              </a:rPr>
              <a:t>o </a:t>
            </a:r>
            <a:r>
              <a:rPr sz="2000" b="1" spc="-20" dirty="0" smtClean="0">
                <a:solidFill>
                  <a:srgbClr val="3E3E3E"/>
                </a:solidFill>
                <a:latin typeface="Arial" panose="020B0604020202020204"/>
                <a:cs typeface="Arial" panose="020B0604020202020204"/>
              </a:rPr>
              <a:t>p</a:t>
            </a:r>
            <a:r>
              <a:rPr sz="2000" b="1" spc="0" dirty="0" smtClean="0">
                <a:solidFill>
                  <a:srgbClr val="3E3E3E"/>
                </a:solidFill>
                <a:latin typeface="Arial" panose="020B0604020202020204"/>
                <a:cs typeface="Arial" panose="020B0604020202020204"/>
              </a:rPr>
              <a:t>arts</a:t>
            </a:r>
            <a:endParaRPr sz="2000">
              <a:latin typeface="Arial" panose="020B0604020202020204"/>
              <a:cs typeface="Arial" panose="020B0604020202020204"/>
            </a:endParaRPr>
          </a:p>
          <a:p>
            <a:pPr marL="660400" lvl="1" indent="-191135">
              <a:lnSpc>
                <a:spcPct val="100000"/>
              </a:lnSpc>
              <a:spcBef>
                <a:spcPts val="220"/>
              </a:spcBef>
              <a:buClr>
                <a:srgbClr val="3E3E3E"/>
              </a:buClr>
              <a:buSzPct val="94000"/>
              <a:buFont typeface="Symbol" panose="05050102010706020507"/>
              <a:buChar char=""/>
              <a:tabLst>
                <a:tab pos="660400" algn="l"/>
              </a:tabLst>
            </a:pPr>
            <a:r>
              <a:rPr sz="1600" spc="-10" dirty="0" smtClean="0">
                <a:solidFill>
                  <a:srgbClr val="3E3E3E"/>
                </a:solidFill>
                <a:latin typeface="Arial" panose="020B0604020202020204"/>
                <a:cs typeface="Arial" panose="020B0604020202020204"/>
              </a:rPr>
              <a:t>Start</a:t>
            </a:r>
            <a:r>
              <a:rPr sz="1600" spc="10" dirty="0" smtClean="0">
                <a:solidFill>
                  <a:srgbClr val="3E3E3E"/>
                </a:solidFill>
                <a:latin typeface="Arial" panose="020B0604020202020204"/>
                <a:cs typeface="Arial" panose="020B0604020202020204"/>
              </a:rPr>
              <a:t> </a:t>
            </a:r>
            <a:r>
              <a:rPr sz="1600" spc="-30" dirty="0" smtClean="0">
                <a:solidFill>
                  <a:srgbClr val="3E3E3E"/>
                </a:solidFill>
                <a:latin typeface="Arial" panose="020B0604020202020204"/>
                <a:cs typeface="Arial" panose="020B0604020202020204"/>
              </a:rPr>
              <a:t>w</a:t>
            </a:r>
            <a:r>
              <a:rPr sz="1600" spc="-10" dirty="0" smtClean="0">
                <a:solidFill>
                  <a:srgbClr val="3E3E3E"/>
                </a:solidFill>
                <a:latin typeface="Arial" panose="020B0604020202020204"/>
                <a:cs typeface="Arial" panose="020B0604020202020204"/>
              </a:rPr>
              <a:t>ith</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the</a:t>
            </a:r>
            <a:r>
              <a:rPr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resu</a:t>
            </a:r>
            <a:r>
              <a:rPr sz="1600" spc="0" dirty="0" smtClean="0">
                <a:solidFill>
                  <a:srgbClr val="3E3E3E"/>
                </a:solidFill>
                <a:latin typeface="Arial" panose="020B0604020202020204"/>
                <a:cs typeface="Arial" panose="020B0604020202020204"/>
              </a:rPr>
              <a:t>l</a:t>
            </a:r>
            <a:r>
              <a:rPr sz="1600" spc="-5" dirty="0" smtClean="0">
                <a:solidFill>
                  <a:srgbClr val="3E3E3E"/>
                </a:solidFill>
                <a:latin typeface="Arial" panose="020B0604020202020204"/>
                <a:cs typeface="Arial" panose="020B0604020202020204"/>
              </a:rPr>
              <a:t>t </a:t>
            </a:r>
            <a:r>
              <a:rPr sz="1600" spc="-10" dirty="0" smtClean="0">
                <a:solidFill>
                  <a:srgbClr val="3E3E3E"/>
                </a:solidFill>
                <a:latin typeface="Arial" panose="020B0604020202020204"/>
                <a:cs typeface="Arial" panose="020B0604020202020204"/>
              </a:rPr>
              <a:t>from</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a:t>
            </a:r>
            <a:r>
              <a:rPr sz="1600" spc="-5" dirty="0" smtClean="0">
                <a:solidFill>
                  <a:srgbClr val="3E3E3E"/>
                </a:solidFill>
                <a:latin typeface="Arial" panose="020B0604020202020204"/>
                <a:cs typeface="Arial" panose="020B0604020202020204"/>
              </a:rPr>
              <a:t>1</a:t>
            </a:r>
            <a:r>
              <a:rPr sz="1600" spc="-1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p>
            <a:pPr marL="660400" lvl="1" indent="-191135">
              <a:lnSpc>
                <a:spcPct val="100000"/>
              </a:lnSpc>
              <a:spcBef>
                <a:spcPts val="225"/>
              </a:spcBef>
              <a:buClr>
                <a:srgbClr val="3E3E3E"/>
              </a:buClr>
              <a:buSzPct val="94000"/>
              <a:buFont typeface="Symbol" panose="05050102010706020507"/>
              <a:buChar char=""/>
              <a:tabLst>
                <a:tab pos="660400" algn="l"/>
              </a:tabLst>
            </a:pPr>
            <a:r>
              <a:rPr sz="1600" spc="-10" dirty="0" smtClean="0">
                <a:solidFill>
                  <a:srgbClr val="3E3E3E"/>
                </a:solidFill>
                <a:latin typeface="Arial" panose="020B0604020202020204"/>
                <a:cs typeface="Arial" panose="020B0604020202020204"/>
              </a:rPr>
              <a:t>Add the</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result</a:t>
            </a:r>
            <a:r>
              <a:rPr sz="1600" spc="-5" dirty="0" smtClean="0">
                <a:solidFill>
                  <a:srgbClr val="3E3E3E"/>
                </a:solidFill>
                <a:latin typeface="Arial" panose="020B0604020202020204"/>
                <a:cs typeface="Arial" panose="020B0604020202020204"/>
              </a:rPr>
              <a:t> fro</a:t>
            </a:r>
            <a:r>
              <a:rPr sz="1600" spc="-15" dirty="0" smtClean="0">
                <a:solidFill>
                  <a:srgbClr val="3E3E3E"/>
                </a:solidFill>
                <a:latin typeface="Arial" panose="020B0604020202020204"/>
                <a:cs typeface="Arial" panose="020B0604020202020204"/>
              </a:rPr>
              <a:t>m</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(2)</a:t>
            </a:r>
            <a:r>
              <a:rPr sz="1600" spc="5" dirty="0" smtClean="0">
                <a:solidFill>
                  <a:srgbClr val="3E3E3E"/>
                </a:solidFill>
                <a:latin typeface="Arial" panose="020B0604020202020204"/>
                <a:cs typeface="Arial" panose="020B0604020202020204"/>
              </a:rPr>
              <a:t> </a:t>
            </a:r>
            <a:r>
              <a:rPr sz="1600" spc="-30" dirty="0" smtClean="0">
                <a:solidFill>
                  <a:srgbClr val="3E3E3E"/>
                </a:solidFill>
                <a:latin typeface="Arial" panose="020B0604020202020204"/>
                <a:cs typeface="Arial" panose="020B0604020202020204"/>
              </a:rPr>
              <a:t>w</a:t>
            </a:r>
            <a:r>
              <a:rPr sz="1600" spc="-10" dirty="0" smtClean="0">
                <a:solidFill>
                  <a:srgbClr val="3E3E3E"/>
                </a:solidFill>
                <a:latin typeface="Arial" panose="020B0604020202020204"/>
                <a:cs typeface="Arial" panose="020B0604020202020204"/>
              </a:rPr>
              <a:t>ith</a:t>
            </a:r>
            <a:r>
              <a:rPr sz="1600" spc="-5" dirty="0" smtClean="0">
                <a:solidFill>
                  <a:srgbClr val="3E3E3E"/>
                </a:solidFill>
                <a:latin typeface="Arial" panose="020B0604020202020204"/>
                <a:cs typeface="Arial" panose="020B0604020202020204"/>
              </a:rPr>
              <a:t> </a:t>
            </a:r>
            <a:r>
              <a:rPr sz="1600" spc="5" dirty="0" smtClean="0">
                <a:solidFill>
                  <a:srgbClr val="3E3E3E"/>
                </a:solidFill>
                <a:latin typeface="Arial" panose="020B0604020202020204"/>
                <a:cs typeface="Arial" panose="020B0604020202020204"/>
              </a:rPr>
              <a:t>t</a:t>
            </a:r>
            <a:r>
              <a:rPr sz="1600" spc="-10" dirty="0" smtClean="0">
                <a:solidFill>
                  <a:srgbClr val="3E3E3E"/>
                </a:solidFill>
                <a:latin typeface="Arial" panose="020B0604020202020204"/>
                <a:cs typeface="Arial" panose="020B0604020202020204"/>
              </a:rPr>
              <a:t>he</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ru</a:t>
            </a:r>
            <a:r>
              <a:rPr sz="1600" spc="5" dirty="0" smtClean="0">
                <a:solidFill>
                  <a:srgbClr val="3E3E3E"/>
                </a:solidFill>
                <a:latin typeface="Arial" panose="020B0604020202020204"/>
                <a:cs typeface="Arial" panose="020B0604020202020204"/>
              </a:rPr>
              <a:t>l</a:t>
            </a:r>
            <a:r>
              <a:rPr sz="1600" spc="-10" dirty="0" smtClean="0">
                <a:solidFill>
                  <a:srgbClr val="3E3E3E"/>
                </a:solidFill>
                <a:latin typeface="Arial" panose="020B0604020202020204"/>
                <a:cs typeface="Arial" panose="020B0604020202020204"/>
              </a:rPr>
              <a:t>es</a:t>
            </a:r>
            <a:endParaRPr sz="1600">
              <a:latin typeface="Arial" panose="020B0604020202020204"/>
              <a:cs typeface="Arial" panose="020B0604020202020204"/>
            </a:endParaRPr>
          </a:p>
        </p:txBody>
      </p:sp>
      <p:sp>
        <p:nvSpPr>
          <p:cNvPr id="4" name="object 4"/>
          <p:cNvSpPr txBox="1"/>
          <p:nvPr/>
        </p:nvSpPr>
        <p:spPr>
          <a:xfrm>
            <a:off x="1084884" y="3893184"/>
            <a:ext cx="117475" cy="749935"/>
          </a:xfrm>
          <a:prstGeom prst="rect">
            <a:avLst/>
          </a:prstGeom>
        </p:spPr>
        <p:txBody>
          <a:bodyPr vert="horz" wrap="square" lIns="0" tIns="0" rIns="0" bIns="0" rtlCol="0">
            <a:noAutofit/>
          </a:bodyPr>
          <a:lstStyle/>
          <a:p>
            <a:pPr marL="12700" marR="12700" algn="just">
              <a:lnSpc>
                <a:spcPct val="133000"/>
              </a:lnSpc>
            </a:pPr>
            <a:r>
              <a:rPr sz="1200" dirty="0" smtClean="0">
                <a:solidFill>
                  <a:srgbClr val="3E3E3E"/>
                </a:solidFill>
                <a:latin typeface="Courier New" panose="02070309020205020404"/>
                <a:cs typeface="Courier New" panose="02070309020205020404"/>
              </a:rPr>
              <a:t>o o o</a:t>
            </a:r>
            <a:endParaRPr sz="1200">
              <a:latin typeface="Courier New" panose="02070309020205020404"/>
              <a:cs typeface="Courier New" panose="02070309020205020404"/>
            </a:endParaRPr>
          </a:p>
        </p:txBody>
      </p:sp>
      <p:sp>
        <p:nvSpPr>
          <p:cNvPr id="5" name="object 5"/>
          <p:cNvSpPr txBox="1"/>
          <p:nvPr/>
        </p:nvSpPr>
        <p:spPr>
          <a:xfrm>
            <a:off x="1308861" y="3924112"/>
            <a:ext cx="3502025" cy="942340"/>
          </a:xfrm>
          <a:prstGeom prst="rect">
            <a:avLst/>
          </a:prstGeom>
        </p:spPr>
        <p:txBody>
          <a:bodyPr vert="horz" wrap="square" lIns="0" tIns="0" rIns="0" bIns="0" rtlCol="0">
            <a:noAutofit/>
          </a:bodyPr>
          <a:lstStyle/>
          <a:p>
            <a:pPr marL="12700" marR="357505">
              <a:lnSpc>
                <a:spcPct val="114000"/>
              </a:lnSpc>
            </a:pPr>
            <a:r>
              <a:rPr sz="1400" dirty="0" smtClean="0">
                <a:solidFill>
                  <a:srgbClr val="3E3E3E"/>
                </a:solidFill>
                <a:latin typeface="Arial" panose="020B0604020202020204"/>
                <a:cs typeface="Arial" panose="020B0604020202020204"/>
              </a:rPr>
              <a:t>If</a:t>
            </a:r>
            <a:r>
              <a:rPr sz="1400" spc="-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(1)</a:t>
            </a:r>
            <a:r>
              <a:rPr sz="1400" spc="-1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h</a:t>
            </a:r>
            <a:r>
              <a:rPr sz="1400" spc="-15" dirty="0" smtClean="0">
                <a:solidFill>
                  <a:srgbClr val="3E3E3E"/>
                </a:solidFill>
                <a:latin typeface="Arial" panose="020B0604020202020204"/>
                <a:cs typeface="Arial" panose="020B0604020202020204"/>
              </a:rPr>
              <a:t>a</a:t>
            </a:r>
            <a:r>
              <a:rPr sz="1400" spc="0" dirty="0" smtClean="0">
                <a:solidFill>
                  <a:srgbClr val="3E3E3E"/>
                </a:solidFill>
                <a:latin typeface="Arial" panose="020B0604020202020204"/>
                <a:cs typeface="Arial" panose="020B0604020202020204"/>
              </a:rPr>
              <a:t>s</a:t>
            </a:r>
            <a:r>
              <a:rPr sz="1400" spc="5" dirty="0" smtClean="0">
                <a:solidFill>
                  <a:srgbClr val="3E3E3E"/>
                </a:solidFill>
                <a:latin typeface="Arial" panose="020B0604020202020204"/>
                <a:cs typeface="Arial" panose="020B0604020202020204"/>
              </a:rPr>
              <a:t> </a:t>
            </a:r>
            <a:r>
              <a:rPr sz="1400" spc="-10" dirty="0" smtClean="0">
                <a:solidFill>
                  <a:srgbClr val="3E3E3E"/>
                </a:solidFill>
                <a:latin typeface="Arial" panose="020B0604020202020204"/>
                <a:cs typeface="Arial" panose="020B0604020202020204"/>
              </a:rPr>
              <a:t>m</a:t>
            </a:r>
            <a:r>
              <a:rPr sz="1400" spc="0" dirty="0" smtClean="0">
                <a:solidFill>
                  <a:srgbClr val="3E3E3E"/>
                </a:solidFill>
                <a:latin typeface="Arial" panose="020B0604020202020204"/>
                <a:cs typeface="Arial" panose="020B0604020202020204"/>
              </a:rPr>
              <a:t>ore</a:t>
            </a:r>
            <a:r>
              <a:rPr sz="1400" spc="-10" dirty="0" smtClean="0">
                <a:solidFill>
                  <a:srgbClr val="3E3E3E"/>
                </a:solidFill>
                <a:latin typeface="Arial" panose="020B0604020202020204"/>
                <a:cs typeface="Arial" panose="020B0604020202020204"/>
              </a:rPr>
              <a:t> </a:t>
            </a:r>
            <a:r>
              <a:rPr sz="1400" spc="-15" dirty="0" smtClean="0">
                <a:solidFill>
                  <a:srgbClr val="3E3E3E"/>
                </a:solidFill>
                <a:latin typeface="Arial" panose="020B0604020202020204"/>
                <a:cs typeface="Arial" panose="020B0604020202020204"/>
              </a:rPr>
              <a:t>1</a:t>
            </a:r>
            <a:r>
              <a:rPr sz="1400" spc="0" dirty="0" smtClean="0">
                <a:solidFill>
                  <a:srgbClr val="3E3E3E"/>
                </a:solidFill>
                <a:latin typeface="Arial" panose="020B0604020202020204"/>
                <a:cs typeface="Arial" panose="020B0604020202020204"/>
              </a:rPr>
              <a:t>s,</a:t>
            </a:r>
            <a:r>
              <a:rPr sz="1400" spc="-15" dirty="0" smtClean="0">
                <a:solidFill>
                  <a:srgbClr val="3E3E3E"/>
                </a:solidFill>
                <a:latin typeface="Arial" panose="020B0604020202020204"/>
                <a:cs typeface="Arial" panose="020B0604020202020204"/>
              </a:rPr>
              <a:t> </a:t>
            </a:r>
            <a:r>
              <a:rPr sz="1400" spc="-10" dirty="0" smtClean="0">
                <a:solidFill>
                  <a:srgbClr val="3E3E3E"/>
                </a:solidFill>
                <a:latin typeface="Arial" panose="020B0604020202020204"/>
                <a:cs typeface="Arial" panose="020B0604020202020204"/>
              </a:rPr>
              <a:t>U</a:t>
            </a:r>
            <a:r>
              <a:rPr sz="1400" spc="0" dirty="0" smtClean="0">
                <a:solidFill>
                  <a:srgbClr val="3E3E3E"/>
                </a:solidFill>
                <a:latin typeface="Arial" panose="020B0604020202020204"/>
                <a:cs typeface="Arial" panose="020B0604020202020204"/>
              </a:rPr>
              <a:t>se</a:t>
            </a:r>
            <a:r>
              <a:rPr sz="1400" spc="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(2)</a:t>
            </a:r>
            <a:r>
              <a:rPr sz="1400" spc="-10" dirty="0" smtClean="0">
                <a:solidFill>
                  <a:srgbClr val="3E3E3E"/>
                </a:solidFill>
                <a:latin typeface="Arial" panose="020B0604020202020204"/>
                <a:cs typeface="Arial" panose="020B0604020202020204"/>
              </a:rPr>
              <a:t> </a:t>
            </a:r>
            <a:r>
              <a:rPr sz="1400" spc="-20" dirty="0" smtClean="0">
                <a:solidFill>
                  <a:srgbClr val="3E3E3E"/>
                </a:solidFill>
                <a:latin typeface="Arial" panose="020B0604020202020204"/>
                <a:cs typeface="Arial" panose="020B0604020202020204"/>
              </a:rPr>
              <a:t>w</a:t>
            </a:r>
            <a:r>
              <a:rPr sz="1400" spc="0" dirty="0" smtClean="0">
                <a:solidFill>
                  <a:srgbClr val="3E3E3E"/>
                </a:solidFill>
                <a:latin typeface="Arial" panose="020B0604020202020204"/>
                <a:cs typeface="Arial" panose="020B0604020202020204"/>
              </a:rPr>
              <a:t>ith</a:t>
            </a:r>
            <a:r>
              <a:rPr sz="1400" spc="5" dirty="0" smtClean="0">
                <a:solidFill>
                  <a:srgbClr val="3E3E3E"/>
                </a:solidFill>
                <a:latin typeface="Arial" panose="020B0604020202020204"/>
                <a:cs typeface="Arial" panose="020B0604020202020204"/>
              </a:rPr>
              <a:t> </a:t>
            </a:r>
            <a:r>
              <a:rPr sz="1400" spc="-10" dirty="0" smtClean="0">
                <a:solidFill>
                  <a:srgbClr val="3E3E3E"/>
                </a:solidFill>
                <a:latin typeface="Arial" panose="020B0604020202020204"/>
                <a:cs typeface="Arial" panose="020B0604020202020204"/>
              </a:rPr>
              <a:t>m</a:t>
            </a:r>
            <a:r>
              <a:rPr sz="1400" spc="0" dirty="0" smtClean="0">
                <a:solidFill>
                  <a:srgbClr val="3E3E3E"/>
                </a:solidFill>
                <a:latin typeface="Arial" panose="020B0604020202020204"/>
                <a:cs typeface="Arial" panose="020B0604020202020204"/>
              </a:rPr>
              <a:t>ore</a:t>
            </a:r>
            <a:r>
              <a:rPr sz="1400" spc="-10" dirty="0" smtClean="0">
                <a:solidFill>
                  <a:srgbClr val="3E3E3E"/>
                </a:solidFill>
                <a:latin typeface="Arial" panose="020B0604020202020204"/>
                <a:cs typeface="Arial" panose="020B0604020202020204"/>
              </a:rPr>
              <a:t> </a:t>
            </a:r>
            <a:r>
              <a:rPr sz="1400" spc="-15" dirty="0" smtClean="0">
                <a:solidFill>
                  <a:srgbClr val="3E3E3E"/>
                </a:solidFill>
                <a:latin typeface="Arial" panose="020B0604020202020204"/>
                <a:cs typeface="Arial" panose="020B0604020202020204"/>
              </a:rPr>
              <a:t>0</a:t>
            </a:r>
            <a:r>
              <a:rPr sz="1400" spc="0" dirty="0" smtClean="0">
                <a:solidFill>
                  <a:srgbClr val="3E3E3E"/>
                </a:solidFill>
                <a:latin typeface="Arial" panose="020B0604020202020204"/>
                <a:cs typeface="Arial" panose="020B0604020202020204"/>
              </a:rPr>
              <a:t>s If</a:t>
            </a:r>
            <a:r>
              <a:rPr sz="1400" spc="-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(1)</a:t>
            </a:r>
            <a:r>
              <a:rPr sz="1400" spc="-1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h</a:t>
            </a:r>
            <a:r>
              <a:rPr sz="1400" spc="-15" dirty="0" smtClean="0">
                <a:solidFill>
                  <a:srgbClr val="3E3E3E"/>
                </a:solidFill>
                <a:latin typeface="Arial" panose="020B0604020202020204"/>
                <a:cs typeface="Arial" panose="020B0604020202020204"/>
              </a:rPr>
              <a:t>a</a:t>
            </a:r>
            <a:r>
              <a:rPr sz="1400" spc="0" dirty="0" smtClean="0">
                <a:solidFill>
                  <a:srgbClr val="3E3E3E"/>
                </a:solidFill>
                <a:latin typeface="Arial" panose="020B0604020202020204"/>
                <a:cs typeface="Arial" panose="020B0604020202020204"/>
              </a:rPr>
              <a:t>s</a:t>
            </a:r>
            <a:r>
              <a:rPr sz="1400" spc="5" dirty="0" smtClean="0">
                <a:solidFill>
                  <a:srgbClr val="3E3E3E"/>
                </a:solidFill>
                <a:latin typeface="Arial" panose="020B0604020202020204"/>
                <a:cs typeface="Arial" panose="020B0604020202020204"/>
              </a:rPr>
              <a:t> </a:t>
            </a:r>
            <a:r>
              <a:rPr sz="1400" spc="-10" dirty="0" smtClean="0">
                <a:solidFill>
                  <a:srgbClr val="3E3E3E"/>
                </a:solidFill>
                <a:latin typeface="Arial" panose="020B0604020202020204"/>
                <a:cs typeface="Arial" panose="020B0604020202020204"/>
              </a:rPr>
              <a:t>m</a:t>
            </a:r>
            <a:r>
              <a:rPr sz="1400" spc="0" dirty="0" smtClean="0">
                <a:solidFill>
                  <a:srgbClr val="3E3E3E"/>
                </a:solidFill>
                <a:latin typeface="Arial" panose="020B0604020202020204"/>
                <a:cs typeface="Arial" panose="020B0604020202020204"/>
              </a:rPr>
              <a:t>ore </a:t>
            </a:r>
            <a:r>
              <a:rPr sz="1400" spc="-15" dirty="0" smtClean="0">
                <a:solidFill>
                  <a:srgbClr val="3E3E3E"/>
                </a:solidFill>
                <a:latin typeface="Arial" panose="020B0604020202020204"/>
                <a:cs typeface="Arial" panose="020B0604020202020204"/>
              </a:rPr>
              <a:t>0</a:t>
            </a:r>
            <a:r>
              <a:rPr sz="1400" spc="0" dirty="0" smtClean="0">
                <a:solidFill>
                  <a:srgbClr val="3E3E3E"/>
                </a:solidFill>
                <a:latin typeface="Arial" panose="020B0604020202020204"/>
                <a:cs typeface="Arial" panose="020B0604020202020204"/>
              </a:rPr>
              <a:t>s,</a:t>
            </a:r>
            <a:r>
              <a:rPr sz="1400" spc="-15" dirty="0" smtClean="0">
                <a:solidFill>
                  <a:srgbClr val="3E3E3E"/>
                </a:solidFill>
                <a:latin typeface="Arial" panose="020B0604020202020204"/>
                <a:cs typeface="Arial" panose="020B0604020202020204"/>
              </a:rPr>
              <a:t> </a:t>
            </a:r>
            <a:r>
              <a:rPr sz="1400" spc="-10" dirty="0" smtClean="0">
                <a:solidFill>
                  <a:srgbClr val="3E3E3E"/>
                </a:solidFill>
                <a:latin typeface="Arial" panose="020B0604020202020204"/>
                <a:cs typeface="Arial" panose="020B0604020202020204"/>
              </a:rPr>
              <a:t>U</a:t>
            </a:r>
            <a:r>
              <a:rPr sz="1400" spc="0" dirty="0" smtClean="0">
                <a:solidFill>
                  <a:srgbClr val="3E3E3E"/>
                </a:solidFill>
                <a:latin typeface="Arial" panose="020B0604020202020204"/>
                <a:cs typeface="Arial" panose="020B0604020202020204"/>
              </a:rPr>
              <a:t>se</a:t>
            </a:r>
            <a:r>
              <a:rPr sz="1400" spc="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(2)</a:t>
            </a:r>
            <a:r>
              <a:rPr sz="1400" spc="-10" dirty="0" smtClean="0">
                <a:solidFill>
                  <a:srgbClr val="3E3E3E"/>
                </a:solidFill>
                <a:latin typeface="Arial" panose="020B0604020202020204"/>
                <a:cs typeface="Arial" panose="020B0604020202020204"/>
              </a:rPr>
              <a:t> </a:t>
            </a:r>
            <a:r>
              <a:rPr sz="1400" spc="-20" dirty="0" smtClean="0">
                <a:solidFill>
                  <a:srgbClr val="3E3E3E"/>
                </a:solidFill>
                <a:latin typeface="Arial" panose="020B0604020202020204"/>
                <a:cs typeface="Arial" panose="020B0604020202020204"/>
              </a:rPr>
              <a:t>w</a:t>
            </a:r>
            <a:r>
              <a:rPr sz="1400" spc="0" dirty="0" smtClean="0">
                <a:solidFill>
                  <a:srgbClr val="3E3E3E"/>
                </a:solidFill>
                <a:latin typeface="Arial" panose="020B0604020202020204"/>
                <a:cs typeface="Arial" panose="020B0604020202020204"/>
              </a:rPr>
              <a:t>ith</a:t>
            </a:r>
            <a:r>
              <a:rPr sz="1400" spc="5" dirty="0" smtClean="0">
                <a:solidFill>
                  <a:srgbClr val="3E3E3E"/>
                </a:solidFill>
                <a:latin typeface="Arial" panose="020B0604020202020204"/>
                <a:cs typeface="Arial" panose="020B0604020202020204"/>
              </a:rPr>
              <a:t> </a:t>
            </a:r>
            <a:r>
              <a:rPr sz="1400" spc="-10" dirty="0" smtClean="0">
                <a:solidFill>
                  <a:srgbClr val="3E3E3E"/>
                </a:solidFill>
                <a:latin typeface="Arial" panose="020B0604020202020204"/>
                <a:cs typeface="Arial" panose="020B0604020202020204"/>
              </a:rPr>
              <a:t>m</a:t>
            </a:r>
            <a:r>
              <a:rPr sz="1400" spc="0" dirty="0" smtClean="0">
                <a:solidFill>
                  <a:srgbClr val="3E3E3E"/>
                </a:solidFill>
                <a:latin typeface="Arial" panose="020B0604020202020204"/>
                <a:cs typeface="Arial" panose="020B0604020202020204"/>
              </a:rPr>
              <a:t>ore</a:t>
            </a:r>
            <a:r>
              <a:rPr sz="1400" spc="-10" dirty="0" smtClean="0">
                <a:solidFill>
                  <a:srgbClr val="3E3E3E"/>
                </a:solidFill>
                <a:latin typeface="Arial" panose="020B0604020202020204"/>
                <a:cs typeface="Arial" panose="020B0604020202020204"/>
              </a:rPr>
              <a:t> </a:t>
            </a:r>
            <a:r>
              <a:rPr sz="1400" spc="-15" dirty="0" smtClean="0">
                <a:solidFill>
                  <a:srgbClr val="3E3E3E"/>
                </a:solidFill>
                <a:latin typeface="Arial" panose="020B0604020202020204"/>
                <a:cs typeface="Arial" panose="020B0604020202020204"/>
              </a:rPr>
              <a:t>1</a:t>
            </a:r>
            <a:r>
              <a:rPr sz="1400" spc="0" dirty="0" smtClean="0">
                <a:solidFill>
                  <a:srgbClr val="3E3E3E"/>
                </a:solidFill>
                <a:latin typeface="Arial" panose="020B0604020202020204"/>
                <a:cs typeface="Arial" panose="020B0604020202020204"/>
              </a:rPr>
              <a:t>s</a:t>
            </a:r>
            <a:endParaRPr sz="1400">
              <a:latin typeface="Arial" panose="020B0604020202020204"/>
              <a:cs typeface="Arial" panose="020B0604020202020204"/>
            </a:endParaRPr>
          </a:p>
          <a:p>
            <a:pPr marL="17145" marR="12700" indent="-5080">
              <a:lnSpc>
                <a:spcPts val="1610"/>
              </a:lnSpc>
              <a:spcBef>
                <a:spcPts val="340"/>
              </a:spcBef>
            </a:pPr>
            <a:r>
              <a:rPr sz="1400" dirty="0" smtClean="0">
                <a:solidFill>
                  <a:srgbClr val="3E3E3E"/>
                </a:solidFill>
                <a:latin typeface="Arial" panose="020B0604020202020204"/>
                <a:cs typeface="Arial" panose="020B0604020202020204"/>
              </a:rPr>
              <a:t>If</a:t>
            </a:r>
            <a:r>
              <a:rPr sz="1400" spc="-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(1)</a:t>
            </a:r>
            <a:r>
              <a:rPr sz="1400" spc="-1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h</a:t>
            </a:r>
            <a:r>
              <a:rPr sz="1400" spc="-15" dirty="0" smtClean="0">
                <a:solidFill>
                  <a:srgbClr val="3E3E3E"/>
                </a:solidFill>
                <a:latin typeface="Arial" panose="020B0604020202020204"/>
                <a:cs typeface="Arial" panose="020B0604020202020204"/>
              </a:rPr>
              <a:t>a</a:t>
            </a:r>
            <a:r>
              <a:rPr sz="1400" spc="0" dirty="0" smtClean="0">
                <a:solidFill>
                  <a:srgbClr val="3E3E3E"/>
                </a:solidFill>
                <a:latin typeface="Arial" panose="020B0604020202020204"/>
                <a:cs typeface="Arial" panose="020B0604020202020204"/>
              </a:rPr>
              <a:t>s</a:t>
            </a:r>
            <a:r>
              <a:rPr sz="1400" spc="-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three</a:t>
            </a:r>
            <a:r>
              <a:rPr sz="1400" spc="-10" dirty="0" smtClean="0">
                <a:solidFill>
                  <a:srgbClr val="3E3E3E"/>
                </a:solidFill>
                <a:latin typeface="Arial" panose="020B0604020202020204"/>
                <a:cs typeface="Arial" panose="020B0604020202020204"/>
              </a:rPr>
              <a:t> </a:t>
            </a:r>
            <a:r>
              <a:rPr sz="1400" spc="-15" dirty="0" smtClean="0">
                <a:solidFill>
                  <a:srgbClr val="3E3E3E"/>
                </a:solidFill>
                <a:latin typeface="Arial" panose="020B0604020202020204"/>
                <a:cs typeface="Arial" panose="020B0604020202020204"/>
              </a:rPr>
              <a:t>1</a:t>
            </a:r>
            <a:r>
              <a:rPr sz="1400" spc="0" dirty="0" smtClean="0">
                <a:solidFill>
                  <a:srgbClr val="3E3E3E"/>
                </a:solidFill>
                <a:latin typeface="Arial" panose="020B0604020202020204"/>
                <a:cs typeface="Arial" panose="020B0604020202020204"/>
              </a:rPr>
              <a:t>s</a:t>
            </a:r>
            <a:r>
              <a:rPr sz="1400" spc="5" dirty="0" smtClean="0">
                <a:solidFill>
                  <a:srgbClr val="3E3E3E"/>
                </a:solidFill>
                <a:latin typeface="Arial" panose="020B0604020202020204"/>
                <a:cs typeface="Arial" panose="020B0604020202020204"/>
              </a:rPr>
              <a:t> </a:t>
            </a:r>
            <a:r>
              <a:rPr sz="1400" spc="-15" dirty="0" smtClean="0">
                <a:solidFill>
                  <a:srgbClr val="3E3E3E"/>
                </a:solidFill>
                <a:latin typeface="Arial" panose="020B0604020202020204"/>
                <a:cs typeface="Arial" panose="020B0604020202020204"/>
              </a:rPr>
              <a:t>a</a:t>
            </a:r>
            <a:r>
              <a:rPr sz="1400" spc="0" dirty="0" smtClean="0">
                <a:solidFill>
                  <a:srgbClr val="3E3E3E"/>
                </a:solidFill>
                <a:latin typeface="Arial" panose="020B0604020202020204"/>
                <a:cs typeface="Arial" panose="020B0604020202020204"/>
              </a:rPr>
              <a:t>nd t</a:t>
            </a:r>
            <a:r>
              <a:rPr sz="1400" spc="-15" dirty="0" smtClean="0">
                <a:solidFill>
                  <a:srgbClr val="3E3E3E"/>
                </a:solidFill>
                <a:latin typeface="Arial" panose="020B0604020202020204"/>
                <a:cs typeface="Arial" panose="020B0604020202020204"/>
              </a:rPr>
              <a:t>h</a:t>
            </a:r>
            <a:r>
              <a:rPr sz="1400" spc="0" dirty="0" smtClean="0">
                <a:solidFill>
                  <a:srgbClr val="3E3E3E"/>
                </a:solidFill>
                <a:latin typeface="Arial" panose="020B0604020202020204"/>
                <a:cs typeface="Arial" panose="020B0604020202020204"/>
              </a:rPr>
              <a:t>ree</a:t>
            </a:r>
            <a:r>
              <a:rPr sz="1400" spc="-1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0</a:t>
            </a:r>
            <a:r>
              <a:rPr sz="1400" spc="-10" dirty="0" smtClean="0">
                <a:solidFill>
                  <a:srgbClr val="3E3E3E"/>
                </a:solidFill>
                <a:latin typeface="Arial" panose="020B0604020202020204"/>
                <a:cs typeface="Arial" panose="020B0604020202020204"/>
              </a:rPr>
              <a:t>s</a:t>
            </a:r>
            <a:r>
              <a:rPr sz="1400" spc="0" dirty="0" smtClean="0">
                <a:solidFill>
                  <a:srgbClr val="3E3E3E"/>
                </a:solidFill>
                <a:latin typeface="Arial" panose="020B0604020202020204"/>
                <a:cs typeface="Arial" panose="020B0604020202020204"/>
              </a:rPr>
              <a:t>,</a:t>
            </a:r>
            <a:r>
              <a:rPr sz="1400" spc="5" dirty="0" smtClean="0">
                <a:solidFill>
                  <a:srgbClr val="3E3E3E"/>
                </a:solidFill>
                <a:latin typeface="Arial" panose="020B0604020202020204"/>
                <a:cs typeface="Arial" panose="020B0604020202020204"/>
              </a:rPr>
              <a:t> </a:t>
            </a:r>
            <a:r>
              <a:rPr sz="1400" spc="-20" dirty="0" smtClean="0">
                <a:solidFill>
                  <a:srgbClr val="3E3E3E"/>
                </a:solidFill>
                <a:latin typeface="Arial" panose="020B0604020202020204"/>
                <a:cs typeface="Arial" panose="020B0604020202020204"/>
              </a:rPr>
              <a:t>U</a:t>
            </a:r>
            <a:r>
              <a:rPr sz="1400" spc="0" dirty="0" smtClean="0">
                <a:solidFill>
                  <a:srgbClr val="3E3E3E"/>
                </a:solidFill>
                <a:latin typeface="Arial" panose="020B0604020202020204"/>
                <a:cs typeface="Arial" panose="020B0604020202020204"/>
              </a:rPr>
              <a:t>se</a:t>
            </a:r>
            <a:r>
              <a:rPr sz="1400" spc="-1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a:t>
            </a:r>
            <a:r>
              <a:rPr sz="1400" spc="-15" dirty="0" smtClean="0">
                <a:solidFill>
                  <a:srgbClr val="3E3E3E"/>
                </a:solidFill>
                <a:latin typeface="Arial" panose="020B0604020202020204"/>
                <a:cs typeface="Arial" panose="020B0604020202020204"/>
              </a:rPr>
              <a:t>2</a:t>
            </a:r>
            <a:r>
              <a:rPr sz="1400" spc="0" dirty="0" smtClean="0">
                <a:solidFill>
                  <a:srgbClr val="3E3E3E"/>
                </a:solidFill>
                <a:latin typeface="Arial" panose="020B0604020202020204"/>
                <a:cs typeface="Arial" panose="020B0604020202020204"/>
              </a:rPr>
              <a:t>)</a:t>
            </a:r>
            <a:r>
              <a:rPr sz="1400" spc="5" dirty="0" smtClean="0">
                <a:solidFill>
                  <a:srgbClr val="3E3E3E"/>
                </a:solidFill>
                <a:latin typeface="Arial" panose="020B0604020202020204"/>
                <a:cs typeface="Arial" panose="020B0604020202020204"/>
              </a:rPr>
              <a:t> </a:t>
            </a:r>
            <a:r>
              <a:rPr sz="1400" spc="-20" dirty="0" smtClean="0">
                <a:solidFill>
                  <a:srgbClr val="3E3E3E"/>
                </a:solidFill>
                <a:latin typeface="Arial" panose="020B0604020202020204"/>
                <a:cs typeface="Arial" panose="020B0604020202020204"/>
              </a:rPr>
              <a:t>w</a:t>
            </a:r>
            <a:r>
              <a:rPr sz="1400" spc="0" dirty="0" smtClean="0">
                <a:solidFill>
                  <a:srgbClr val="3E3E3E"/>
                </a:solidFill>
                <a:latin typeface="Arial" panose="020B0604020202020204"/>
                <a:cs typeface="Arial" panose="020B0604020202020204"/>
              </a:rPr>
              <a:t>ith </a:t>
            </a:r>
            <a:r>
              <a:rPr sz="1400" spc="-10" dirty="0" smtClean="0">
                <a:solidFill>
                  <a:srgbClr val="3E3E3E"/>
                </a:solidFill>
                <a:latin typeface="Arial" panose="020B0604020202020204"/>
                <a:cs typeface="Arial" panose="020B0604020202020204"/>
              </a:rPr>
              <a:t>m</a:t>
            </a:r>
            <a:r>
              <a:rPr sz="1400" spc="0" dirty="0" smtClean="0">
                <a:solidFill>
                  <a:srgbClr val="3E3E3E"/>
                </a:solidFill>
                <a:latin typeface="Arial" panose="020B0604020202020204"/>
                <a:cs typeface="Arial" panose="020B0604020202020204"/>
              </a:rPr>
              <a:t>ore </a:t>
            </a:r>
            <a:r>
              <a:rPr sz="1400" spc="-15" dirty="0" smtClean="0">
                <a:solidFill>
                  <a:srgbClr val="3E3E3E"/>
                </a:solidFill>
                <a:latin typeface="Arial" panose="020B0604020202020204"/>
                <a:cs typeface="Arial" panose="020B0604020202020204"/>
              </a:rPr>
              <a:t>1</a:t>
            </a:r>
            <a:r>
              <a:rPr sz="1400" spc="0" dirty="0" smtClean="0">
                <a:solidFill>
                  <a:srgbClr val="3E3E3E"/>
                </a:solidFill>
                <a:latin typeface="Arial" panose="020B0604020202020204"/>
                <a:cs typeface="Arial" panose="020B0604020202020204"/>
              </a:rPr>
              <a:t>s</a:t>
            </a:r>
            <a:endParaRPr sz="1400">
              <a:latin typeface="Arial" panose="020B0604020202020204"/>
              <a:cs typeface="Arial" panose="020B0604020202020204"/>
            </a:endParaRPr>
          </a:p>
        </p:txBody>
      </p:sp>
      <p:sp>
        <p:nvSpPr>
          <p:cNvPr id="6" name="object 6"/>
          <p:cNvSpPr/>
          <p:nvPr/>
        </p:nvSpPr>
        <p:spPr>
          <a:xfrm>
            <a:off x="5212079" y="1438655"/>
            <a:ext cx="3474720" cy="2782824"/>
          </a:xfrm>
          <a:prstGeom prst="rect">
            <a:avLst/>
          </a:prstGeom>
          <a:blipFill>
            <a:blip r:embed="rId1" cstate="print"/>
            <a:stretch>
              <a:fillRect/>
            </a:stretch>
          </a:blipFill>
        </p:spPr>
        <p:txBody>
          <a:bodyPr wrap="square" lIns="0" tIns="0" rIns="0" bIns="0" rtlCol="0">
            <a:noAutofit/>
          </a:bodyPr>
          <a:lstStyle/>
          <a:p/>
        </p:txBody>
      </p:sp>
      <p:sp>
        <p:nvSpPr>
          <p:cNvPr id="7" name="object 7"/>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Top 3 </a:t>
            </a:r>
            <a:r>
              <a:rPr sz="2800" b="1" spc="-15" dirty="0" smtClean="0">
                <a:solidFill>
                  <a:srgbClr val="ED3423"/>
                </a:solidFill>
                <a:latin typeface="Arial" panose="020B0604020202020204"/>
                <a:cs typeface="Arial" panose="020B0604020202020204"/>
              </a:rPr>
              <a:t>Bits</a:t>
            </a:r>
            <a:r>
              <a:rPr sz="2800" b="1" spc="-10" dirty="0" smtClean="0">
                <a:solidFill>
                  <a:srgbClr val="ED3423"/>
                </a:solidFill>
                <a:latin typeface="Arial" panose="020B0604020202020204"/>
                <a:cs typeface="Arial" panose="020B0604020202020204"/>
              </a:rPr>
              <a:t>:</a:t>
            </a:r>
            <a:r>
              <a:rPr sz="2800" b="1" spc="-5" dirty="0" smtClean="0">
                <a:solidFill>
                  <a:srgbClr val="ED3423"/>
                </a:solidFill>
                <a:latin typeface="Arial" panose="020B0604020202020204"/>
                <a:cs typeface="Arial" panose="020B0604020202020204"/>
              </a:rPr>
              <a:t> </a:t>
            </a:r>
            <a:r>
              <a:rPr sz="2800" b="1" spc="-10" dirty="0" smtClean="0">
                <a:solidFill>
                  <a:srgbClr val="ED3423"/>
                </a:solidFill>
                <a:latin typeface="Arial" panose="020B0604020202020204"/>
                <a:cs typeface="Arial" panose="020B0604020202020204"/>
              </a:rPr>
              <a:t>3</a:t>
            </a:r>
            <a:r>
              <a:rPr sz="2800" b="1" spc="-20" dirty="0" smtClean="0">
                <a:solidFill>
                  <a:srgbClr val="ED3423"/>
                </a:solidFill>
                <a:latin typeface="Arial" panose="020B0604020202020204"/>
                <a:cs typeface="Arial" panose="020B0604020202020204"/>
              </a:rPr>
              <a:t>B/4B</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En</a:t>
            </a:r>
            <a:r>
              <a:rPr sz="2800" b="1" spc="-10" dirty="0" smtClean="0">
                <a:solidFill>
                  <a:srgbClr val="ED3423"/>
                </a:solidFill>
                <a:latin typeface="Arial" panose="020B0604020202020204"/>
                <a:cs typeface="Arial" panose="020B0604020202020204"/>
              </a:rPr>
              <a:t>c</a:t>
            </a:r>
            <a:r>
              <a:rPr sz="2800" b="1" spc="-20" dirty="0" smtClean="0">
                <a:solidFill>
                  <a:srgbClr val="ED3423"/>
                </a:solidFill>
                <a:latin typeface="Arial" panose="020B0604020202020204"/>
                <a:cs typeface="Arial" panose="020B0604020202020204"/>
              </a:rPr>
              <a:t>o</a:t>
            </a:r>
            <a:r>
              <a:rPr sz="2800" b="1" spc="-30" dirty="0" smtClean="0">
                <a:solidFill>
                  <a:srgbClr val="ED3423"/>
                </a:solidFill>
                <a:latin typeface="Arial" panose="020B0604020202020204"/>
                <a:cs typeface="Arial" panose="020B0604020202020204"/>
              </a:rPr>
              <a:t>d</a:t>
            </a:r>
            <a:r>
              <a:rPr sz="2800" b="1" spc="0" dirty="0" smtClean="0">
                <a:solidFill>
                  <a:srgbClr val="ED3423"/>
                </a:solidFill>
                <a:latin typeface="Arial" panose="020B0604020202020204"/>
                <a:cs typeface="Arial" panose="020B0604020202020204"/>
              </a:rPr>
              <a:t>i</a:t>
            </a:r>
            <a:r>
              <a:rPr sz="2800" b="1" spc="-20" dirty="0" smtClean="0">
                <a:solidFill>
                  <a:srgbClr val="ED3423"/>
                </a:solidFill>
                <a:latin typeface="Arial" panose="020B0604020202020204"/>
                <a:cs typeface="Arial" panose="020B0604020202020204"/>
              </a:rPr>
              <a:t>ng</a:t>
            </a:r>
            <a:endParaRPr sz="2800">
              <a:latin typeface="Arial" panose="020B0604020202020204"/>
              <a:cs typeface="Arial" panose="020B0604020202020204"/>
            </a:endParaRPr>
          </a:p>
        </p:txBody>
      </p:sp>
      <p:sp>
        <p:nvSpPr>
          <p:cNvPr id="8" name="object 8"/>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12</a:t>
            </a:r>
            <a:endParaRPr sz="100">
              <a:latin typeface="Arial" panose="020B0604020202020204"/>
              <a:cs typeface="Arial" panose="020B0604020202020204"/>
            </a:endParaRPr>
          </a:p>
        </p:txBody>
      </p:sp>
      <p:sp>
        <p:nvSpPr>
          <p:cNvPr id="9" name="object 9"/>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0" name="object 10"/>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1" name="object 11"/>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2" name="object 12"/>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13" name="文本框 12"/>
          <p:cNvSpPr txBox="1"/>
          <p:nvPr/>
        </p:nvSpPr>
        <p:spPr>
          <a:xfrm>
            <a:off x="1988820" y="4644390"/>
            <a:ext cx="7122160" cy="1920875"/>
          </a:xfrm>
          <a:prstGeom prst="rect">
            <a:avLst/>
          </a:prstGeom>
        </p:spPr>
        <p:txBody>
          <a:bodyPr wrap="square">
            <a:no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如果步骤(1)中有更多的1，使用步骤(2)中更多的0</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如果步骤(1)中有更多的0，使用步骤(2)中更多的1</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如果步骤(1)中有三个1和三个0，使用步骤(2)中更多的1</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这些编码规则描述了在8B/10B编码中如何将5B/6B编码和3B/4B编码两部分结合在一起。通过按照规则组合不同的编码结果，可以实现8位数据到10位编码的映射，同时保持过渡密度和时钟恢复的要求。</a:t>
            </a:r>
            <a:endParaRPr lang="zh-CN" altLang="en-US" sz="180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61943"/>
            <a:ext cx="182879" cy="178435"/>
          </a:xfrm>
          <a:prstGeom prst="rect">
            <a:avLst/>
          </a:prstGeom>
          <a:blipFill>
            <a:blip r:embed="rId1" cstate="print"/>
            <a:stretch>
              <a:fillRect/>
            </a:stretch>
          </a:blipFill>
        </p:spPr>
        <p:txBody>
          <a:bodyPr wrap="square" lIns="0" tIns="0" rIns="0" bIns="0" rtlCol="0">
            <a:noAutofit/>
          </a:bodyPr>
          <a:lstStyle/>
          <a:p/>
        </p:txBody>
      </p:sp>
      <p:sp>
        <p:nvSpPr>
          <p:cNvPr id="3" name="object 3"/>
          <p:cNvSpPr/>
          <p:nvPr/>
        </p:nvSpPr>
        <p:spPr>
          <a:xfrm>
            <a:off x="457200" y="2084704"/>
            <a:ext cx="182879" cy="178435"/>
          </a:xfrm>
          <a:prstGeom prst="rect">
            <a:avLst/>
          </a:prstGeom>
          <a:blipFill>
            <a:blip r:embed="rId1" cstate="print"/>
            <a:stretch>
              <a:fillRect/>
            </a:stretch>
          </a:blipFill>
        </p:spPr>
        <p:txBody>
          <a:bodyPr wrap="square" lIns="0" tIns="0" rIns="0" bIns="0" rtlCol="0">
            <a:noAutofit/>
          </a:bodyPr>
          <a:lstStyle/>
          <a:p/>
        </p:txBody>
      </p:sp>
      <p:sp>
        <p:nvSpPr>
          <p:cNvPr id="4" name="object 4"/>
          <p:cNvSpPr txBox="1"/>
          <p:nvPr/>
        </p:nvSpPr>
        <p:spPr>
          <a:xfrm>
            <a:off x="444500" y="1382014"/>
            <a:ext cx="7991475" cy="152844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27386</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a:p>
            <a:pPr marL="241300">
              <a:lnSpc>
                <a:spcPct val="100000"/>
              </a:lnSpc>
              <a:spcBef>
                <a:spcPts val="80"/>
              </a:spcBef>
            </a:pPr>
            <a:r>
              <a:rPr sz="2000" b="1" dirty="0" smtClean="0">
                <a:solidFill>
                  <a:srgbClr val="3E3E3E"/>
                </a:solidFill>
                <a:latin typeface="Arial" panose="020B0604020202020204"/>
                <a:cs typeface="Arial" panose="020B0604020202020204"/>
              </a:rPr>
              <a:t>A gi</a:t>
            </a:r>
            <a:r>
              <a:rPr sz="2000" b="1" spc="-2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en code</a:t>
            </a:r>
            <a:r>
              <a:rPr sz="2000" b="1" spc="-30" dirty="0" smtClean="0">
                <a:solidFill>
                  <a:srgbClr val="3E3E3E"/>
                </a:solidFill>
                <a:latin typeface="Arial" panose="020B0604020202020204"/>
                <a:cs typeface="Arial" panose="020B0604020202020204"/>
              </a:rPr>
              <a:t> </a:t>
            </a:r>
            <a:r>
              <a:rPr sz="2000" b="1" spc="30" dirty="0" smtClean="0">
                <a:solidFill>
                  <a:srgbClr val="3E3E3E"/>
                </a:solidFill>
                <a:latin typeface="Arial" panose="020B0604020202020204"/>
                <a:cs typeface="Arial" panose="020B0604020202020204"/>
              </a:rPr>
              <a:t>w</a:t>
            </a:r>
            <a:r>
              <a:rPr sz="2000" b="1" spc="-1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rd can</a:t>
            </a:r>
            <a:r>
              <a:rPr sz="2000" b="1" spc="-10" dirty="0" smtClean="0">
                <a:solidFill>
                  <a:srgbClr val="3E3E3E"/>
                </a:solidFill>
                <a:latin typeface="Arial" panose="020B0604020202020204"/>
                <a:cs typeface="Arial" panose="020B0604020202020204"/>
              </a:rPr>
              <a:t> </a:t>
            </a:r>
            <a:r>
              <a:rPr sz="2000" b="1" spc="-15" dirty="0" smtClean="0">
                <a:solidFill>
                  <a:srgbClr val="3E3E3E"/>
                </a:solidFill>
                <a:latin typeface="Arial" panose="020B0604020202020204"/>
                <a:cs typeface="Arial" panose="020B0604020202020204"/>
              </a:rPr>
              <a:t>h</a:t>
            </a:r>
            <a:r>
              <a:rPr sz="2000" b="1" spc="0" dirty="0" smtClean="0">
                <a:solidFill>
                  <a:srgbClr val="3E3E3E"/>
                </a:solidFill>
                <a:latin typeface="Arial" panose="020B0604020202020204"/>
                <a:cs typeface="Arial" panose="020B0604020202020204"/>
              </a:rPr>
              <a:t>a</a:t>
            </a:r>
            <a:r>
              <a:rPr sz="2000" b="1" spc="-2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more</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ones than</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z</a:t>
            </a:r>
            <a:r>
              <a:rPr sz="2000" b="1" spc="5"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r</a:t>
            </a:r>
            <a:r>
              <a:rPr sz="2000" b="1" spc="-1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s or </a:t>
            </a:r>
            <a:r>
              <a:rPr sz="2000" b="1" spc="-2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ice </a:t>
            </a:r>
            <a:r>
              <a:rPr sz="2000" b="1" spc="-2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sa</a:t>
            </a:r>
            <a:endParaRPr sz="2000">
              <a:latin typeface="Arial" panose="020B0604020202020204"/>
              <a:cs typeface="Arial" panose="020B0604020202020204"/>
            </a:endParaRPr>
          </a:p>
          <a:p>
            <a:pPr>
              <a:lnSpc>
                <a:spcPts val="500"/>
              </a:lnSpc>
              <a:spcBef>
                <a:spcPts val="0"/>
              </a:spcBef>
            </a:pPr>
            <a:endParaRPr sz="500"/>
          </a:p>
          <a:p>
            <a:pPr>
              <a:lnSpc>
                <a:spcPts val="1000"/>
              </a:lnSpc>
            </a:pPr>
            <a:endParaRPr sz="1000"/>
          </a:p>
          <a:p>
            <a:pPr>
              <a:lnSpc>
                <a:spcPts val="1000"/>
              </a:lnSpc>
            </a:pPr>
            <a:endParaRPr sz="1000"/>
          </a:p>
          <a:p>
            <a:pPr marL="241300" marR="80010">
              <a:lnSpc>
                <a:spcPts val="2300"/>
              </a:lnSpc>
            </a:pPr>
            <a:r>
              <a:rPr sz="2000" b="1" dirty="0" smtClean="0">
                <a:solidFill>
                  <a:srgbClr val="3E3E3E"/>
                </a:solidFill>
                <a:latin typeface="Arial" panose="020B0604020202020204"/>
                <a:cs typeface="Arial" panose="020B0604020202020204"/>
              </a:rPr>
              <a:t>Running</a:t>
            </a:r>
            <a:r>
              <a:rPr sz="2000" b="1" spc="-2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Di</a:t>
            </a:r>
            <a:r>
              <a:rPr sz="2000" b="1" spc="-10"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pari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y</a:t>
            </a:r>
            <a:r>
              <a:rPr sz="2000" b="1" spc="-3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t>
            </a:r>
            <a:r>
              <a:rPr sz="2000" b="1" spc="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D)</a:t>
            </a:r>
            <a:r>
              <a:rPr sz="2000" b="1" spc="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ndicat</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s</a:t>
            </a:r>
            <a:r>
              <a:rPr sz="2000" b="1" spc="-40" dirty="0" smtClean="0">
                <a:solidFill>
                  <a:srgbClr val="3E3E3E"/>
                </a:solidFill>
                <a:latin typeface="Arial" panose="020B0604020202020204"/>
                <a:cs typeface="Arial" panose="020B0604020202020204"/>
              </a:rPr>
              <a:t> </a:t>
            </a:r>
            <a:r>
              <a:rPr sz="2000" b="1" spc="45" dirty="0" smtClean="0">
                <a:solidFill>
                  <a:srgbClr val="3E3E3E"/>
                </a:solidFill>
                <a:latin typeface="Arial" panose="020B0604020202020204"/>
                <a:cs typeface="Arial" panose="020B0604020202020204"/>
              </a:rPr>
              <a:t>w</a:t>
            </a:r>
            <a:r>
              <a:rPr sz="2000" b="1" spc="-25" dirty="0" smtClean="0">
                <a:solidFill>
                  <a:srgbClr val="3E3E3E"/>
                </a:solidFill>
                <a:latin typeface="Arial" panose="020B0604020202020204"/>
                <a:cs typeface="Arial" panose="020B0604020202020204"/>
              </a:rPr>
              <a:t>h</a:t>
            </a:r>
            <a:r>
              <a:rPr sz="2000" b="1" spc="0" dirty="0" smtClean="0">
                <a:solidFill>
                  <a:srgbClr val="3E3E3E"/>
                </a:solidFill>
                <a:latin typeface="Arial" panose="020B0604020202020204"/>
                <a:cs typeface="Arial" panose="020B0604020202020204"/>
              </a:rPr>
              <a:t>ether</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 la</a:t>
            </a:r>
            <a:r>
              <a:rPr sz="2000" b="1" spc="-15"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t tra</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sm</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t</a:t>
            </a:r>
            <a:r>
              <a:rPr sz="2000" b="1" spc="5" dirty="0" smtClean="0">
                <a:solidFill>
                  <a:srgbClr val="3E3E3E"/>
                </a:solidFill>
                <a:latin typeface="Arial" panose="020B0604020202020204"/>
                <a:cs typeface="Arial" panose="020B0604020202020204"/>
              </a:rPr>
              <a:t>t</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d code had</a:t>
            </a:r>
            <a:r>
              <a:rPr sz="2000" b="1" spc="-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n exc</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ss of 1s</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(positi</a:t>
            </a:r>
            <a:r>
              <a:rPr sz="2000" b="1" spc="-3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 d</a:t>
            </a:r>
            <a:r>
              <a:rPr sz="2000" b="1" spc="-10" dirty="0" smtClean="0">
                <a:solidFill>
                  <a:srgbClr val="3E3E3E"/>
                </a:solidFill>
                <a:latin typeface="Arial" panose="020B0604020202020204"/>
                <a:cs typeface="Arial" panose="020B0604020202020204"/>
              </a:rPr>
              <a:t>i</a:t>
            </a:r>
            <a:r>
              <a:rPr sz="2000" b="1" spc="10"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pari</a:t>
            </a:r>
            <a:r>
              <a:rPr sz="2000" b="1" spc="10" dirty="0" smtClean="0">
                <a:solidFill>
                  <a:srgbClr val="3E3E3E"/>
                </a:solidFill>
                <a:latin typeface="Arial" panose="020B0604020202020204"/>
                <a:cs typeface="Arial" panose="020B0604020202020204"/>
              </a:rPr>
              <a:t>t</a:t>
            </a:r>
            <a:r>
              <a:rPr sz="2000" b="1" spc="-3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 or an exc</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ss of 0s (negati</a:t>
            </a:r>
            <a:r>
              <a:rPr sz="2000" b="1" spc="-3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 d</a:t>
            </a:r>
            <a:r>
              <a:rPr sz="2000" b="1" spc="-10" dirty="0" smtClean="0">
                <a:solidFill>
                  <a:srgbClr val="3E3E3E"/>
                </a:solidFill>
                <a:latin typeface="Arial" panose="020B0604020202020204"/>
                <a:cs typeface="Arial" panose="020B0604020202020204"/>
              </a:rPr>
              <a:t>i</a:t>
            </a:r>
            <a:r>
              <a:rPr sz="2000" b="1" spc="10"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pari</a:t>
            </a:r>
            <a:r>
              <a:rPr sz="2000" b="1" spc="10" dirty="0" smtClean="0">
                <a:solidFill>
                  <a:srgbClr val="3E3E3E"/>
                </a:solidFill>
                <a:latin typeface="Arial" panose="020B0604020202020204"/>
                <a:cs typeface="Arial" panose="020B0604020202020204"/>
              </a:rPr>
              <a:t>t</a:t>
            </a:r>
            <a:r>
              <a:rPr sz="2000" b="1" spc="-3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a:t>
            </a:r>
            <a:endParaRPr sz="2000">
              <a:latin typeface="Arial" panose="020B0604020202020204"/>
              <a:cs typeface="Arial" panose="020B0604020202020204"/>
            </a:endParaRPr>
          </a:p>
        </p:txBody>
      </p:sp>
      <p:sp>
        <p:nvSpPr>
          <p:cNvPr id="5" name="object 5"/>
          <p:cNvSpPr txBox="1"/>
          <p:nvPr/>
        </p:nvSpPr>
        <p:spPr>
          <a:xfrm>
            <a:off x="660908" y="2988690"/>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6" name="object 6"/>
          <p:cNvSpPr txBox="1"/>
          <p:nvPr/>
        </p:nvSpPr>
        <p:spPr>
          <a:xfrm>
            <a:off x="889508" y="2942462"/>
            <a:ext cx="7811134" cy="531495"/>
          </a:xfrm>
          <a:prstGeom prst="rect">
            <a:avLst/>
          </a:prstGeom>
        </p:spPr>
        <p:txBody>
          <a:bodyPr vert="horz" wrap="square" lIns="0" tIns="0" rIns="0" bIns="0" rtlCol="0">
            <a:noAutofit/>
          </a:bodyPr>
          <a:lstStyle/>
          <a:p>
            <a:pPr marL="12700" marR="12700">
              <a:lnSpc>
                <a:spcPts val="2080"/>
              </a:lnSpc>
            </a:pPr>
            <a:r>
              <a:rPr sz="180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utr</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l</a:t>
            </a:r>
            <a:r>
              <a:rPr sz="1800" spc="-6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s</a:t>
            </a:r>
            <a:r>
              <a:rPr sz="1800" spc="5"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ar</a:t>
            </a:r>
            <a:r>
              <a:rPr sz="1800" spc="-1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y</a:t>
            </a:r>
            <a:r>
              <a:rPr sz="1800" spc="-7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ar</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cters</a:t>
            </a:r>
            <a:r>
              <a:rPr sz="1800" spc="-6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st</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ll</a:t>
            </a:r>
            <a:r>
              <a:rPr sz="1800" spc="-6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h</a:t>
            </a:r>
            <a:r>
              <a:rPr sz="1800" spc="-1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v</a:t>
            </a:r>
            <a:r>
              <a:rPr sz="1800" spc="0" dirty="0" smtClean="0">
                <a:solidFill>
                  <a:srgbClr val="3E3E3E"/>
                </a:solidFill>
                <a:latin typeface="Arial" panose="020B0604020202020204"/>
                <a:cs typeface="Arial" panose="020B0604020202020204"/>
              </a:rPr>
              <a:t>e</a:t>
            </a:r>
            <a:r>
              <a:rPr sz="1800" spc="-6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d</a:t>
            </a:r>
            <a:r>
              <a:rPr sz="1800" spc="-5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s</a:t>
            </a:r>
            <a:r>
              <a:rPr sz="1800" spc="5"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ar</a:t>
            </a:r>
            <a:r>
              <a:rPr sz="1800" spc="-1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t</a:t>
            </a:r>
            <a:r>
              <a:rPr sz="1800" spc="-25" dirty="0" smtClean="0">
                <a:solidFill>
                  <a:srgbClr val="3E3E3E"/>
                </a:solidFill>
                <a:latin typeface="Arial" panose="020B0604020202020204"/>
                <a:cs typeface="Arial" panose="020B0604020202020204"/>
              </a:rPr>
              <a:t>y</a:t>
            </a:r>
            <a:r>
              <a:rPr sz="1800" spc="0" dirty="0" smtClean="0">
                <a:solidFill>
                  <a:srgbClr val="3E3E3E"/>
                </a:solidFill>
                <a:latin typeface="Arial" panose="020B0604020202020204"/>
                <a:cs typeface="Arial" panose="020B0604020202020204"/>
              </a:rPr>
              <a:t>,</a:t>
            </a:r>
            <a:r>
              <a:rPr sz="1800" spc="-55"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ut</a:t>
            </a:r>
            <a:r>
              <a:rPr sz="1800" spc="-45" dirty="0" smtClean="0">
                <a:solidFill>
                  <a:srgbClr val="3E3E3E"/>
                </a:solidFill>
                <a:latin typeface="Arial" panose="020B0604020202020204"/>
                <a:cs typeface="Arial" panose="020B0604020202020204"/>
              </a:rPr>
              <a:t> </a:t>
            </a:r>
            <a:r>
              <a:rPr sz="1800" spc="-20" dirty="0" smtClean="0">
                <a:solidFill>
                  <a:srgbClr val="3E3E3E"/>
                </a:solidFill>
                <a:latin typeface="Arial" panose="020B0604020202020204"/>
                <a:cs typeface="Arial" panose="020B0604020202020204"/>
              </a:rPr>
              <a:t>w</a:t>
            </a:r>
            <a:r>
              <a:rPr sz="1800" spc="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l</a:t>
            </a:r>
            <a:r>
              <a:rPr sz="1800" spc="-6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ot</a:t>
            </a:r>
            <a:r>
              <a:rPr sz="1800" spc="-6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ch</a:t>
            </a:r>
            <a:r>
              <a:rPr sz="1800" spc="-10" dirty="0" smtClean="0">
                <a:solidFill>
                  <a:srgbClr val="3E3E3E"/>
                </a:solidFill>
                <a:latin typeface="Arial" panose="020B0604020202020204"/>
                <a:cs typeface="Arial" panose="020B0604020202020204"/>
              </a:rPr>
              <a:t>a</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ge</a:t>
            </a:r>
            <a:r>
              <a:rPr sz="1800" spc="-6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the RD</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va</a:t>
            </a:r>
            <a:r>
              <a:rPr sz="1800" spc="5"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ue</a:t>
            </a:r>
            <a:endParaRPr sz="1800">
              <a:latin typeface="Arial" panose="020B0604020202020204"/>
              <a:cs typeface="Arial" panose="020B0604020202020204"/>
            </a:endParaRPr>
          </a:p>
        </p:txBody>
      </p:sp>
      <p:sp>
        <p:nvSpPr>
          <p:cNvPr id="7" name="object 7"/>
          <p:cNvSpPr/>
          <p:nvPr/>
        </p:nvSpPr>
        <p:spPr>
          <a:xfrm>
            <a:off x="457200" y="3836034"/>
            <a:ext cx="182879" cy="178435"/>
          </a:xfrm>
          <a:prstGeom prst="rect">
            <a:avLst/>
          </a:prstGeom>
          <a:blipFill>
            <a:blip r:embed="rId1" cstate="print"/>
            <a:stretch>
              <a:fillRect/>
            </a:stretch>
          </a:blipFill>
        </p:spPr>
        <p:txBody>
          <a:bodyPr wrap="square" lIns="0" tIns="0" rIns="0" bIns="0" rtlCol="0">
            <a:noAutofit/>
          </a:bodyPr>
          <a:lstStyle/>
          <a:p/>
        </p:txBody>
      </p:sp>
      <p:sp>
        <p:nvSpPr>
          <p:cNvPr id="8" name="object 8"/>
          <p:cNvSpPr txBox="1"/>
          <p:nvPr/>
        </p:nvSpPr>
        <p:spPr>
          <a:xfrm>
            <a:off x="673100" y="3782440"/>
            <a:ext cx="7280909" cy="584835"/>
          </a:xfrm>
          <a:prstGeom prst="rect">
            <a:avLst/>
          </a:prstGeom>
        </p:spPr>
        <p:txBody>
          <a:bodyPr vert="horz" wrap="square" lIns="0" tIns="0" rIns="0" bIns="0" rtlCol="0">
            <a:noAutofit/>
          </a:bodyPr>
          <a:lstStyle/>
          <a:p>
            <a:pPr marL="12700" marR="12700">
              <a:lnSpc>
                <a:spcPts val="2290"/>
              </a:lnSpc>
            </a:pPr>
            <a:r>
              <a:rPr sz="2000" b="1" dirty="0" smtClean="0">
                <a:solidFill>
                  <a:srgbClr val="3E3E3E"/>
                </a:solidFill>
                <a:latin typeface="Arial" panose="020B0604020202020204"/>
                <a:cs typeface="Arial" panose="020B0604020202020204"/>
              </a:rPr>
              <a:t>Correct ru</a:t>
            </a:r>
            <a:r>
              <a:rPr sz="2000" b="1" spc="-20" dirty="0" smtClean="0">
                <a:solidFill>
                  <a:srgbClr val="3E3E3E"/>
                </a:solidFill>
                <a:latin typeface="Arial" panose="020B0604020202020204"/>
                <a:cs typeface="Arial" panose="020B0604020202020204"/>
              </a:rPr>
              <a:t>n</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ing</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dispar</a:t>
            </a:r>
            <a:r>
              <a:rPr sz="2000" b="1" spc="-10" dirty="0" smtClean="0">
                <a:solidFill>
                  <a:srgbClr val="3E3E3E"/>
                </a:solidFill>
                <a:latin typeface="Arial" panose="020B0604020202020204"/>
                <a:cs typeface="Arial" panose="020B0604020202020204"/>
              </a:rPr>
              <a:t>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y</a:t>
            </a:r>
            <a:r>
              <a:rPr sz="2000" b="1" spc="-2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s</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automati</a:t>
            </a:r>
            <a:r>
              <a:rPr sz="2000" b="1" spc="-20"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ally</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ma</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ntained </a:t>
            </a:r>
            <a:r>
              <a:rPr sz="2000" b="1" spc="5" dirty="0" smtClean="0">
                <a:solidFill>
                  <a:srgbClr val="3E3E3E"/>
                </a:solidFill>
                <a:latin typeface="Arial" panose="020B0604020202020204"/>
                <a:cs typeface="Arial" panose="020B0604020202020204"/>
              </a:rPr>
              <a:t>b</a:t>
            </a:r>
            <a:r>
              <a:rPr sz="2000" b="1" spc="0" dirty="0" smtClean="0">
                <a:solidFill>
                  <a:srgbClr val="3E3E3E"/>
                </a:solidFill>
                <a:latin typeface="Arial" panose="020B0604020202020204"/>
                <a:cs typeface="Arial" panose="020B0604020202020204"/>
              </a:rPr>
              <a:t>y</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 tran</a:t>
            </a:r>
            <a:r>
              <a:rPr sz="2000" b="1" spc="-10"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cei</a:t>
            </a:r>
            <a:r>
              <a:rPr sz="2000" b="1" spc="-2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er</a:t>
            </a:r>
            <a:endParaRPr sz="2000">
              <a:latin typeface="Arial" panose="020B0604020202020204"/>
              <a:cs typeface="Arial" panose="020B0604020202020204"/>
            </a:endParaRPr>
          </a:p>
        </p:txBody>
      </p:sp>
      <p:sp>
        <p:nvSpPr>
          <p:cNvPr id="9" name="object 9"/>
          <p:cNvSpPr txBox="1"/>
          <p:nvPr/>
        </p:nvSpPr>
        <p:spPr>
          <a:xfrm>
            <a:off x="660908" y="4447413"/>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0" name="object 10"/>
          <p:cNvSpPr txBox="1"/>
          <p:nvPr/>
        </p:nvSpPr>
        <p:spPr>
          <a:xfrm>
            <a:off x="889508" y="4383913"/>
            <a:ext cx="5944235" cy="285115"/>
          </a:xfrm>
          <a:prstGeom prst="rect">
            <a:avLst/>
          </a:prstGeom>
        </p:spPr>
        <p:txBody>
          <a:bodyPr vert="horz" wrap="square" lIns="0" tIns="0" rIns="0" bIns="0" rtlCol="0">
            <a:noAutofit/>
          </a:bodyPr>
          <a:lstStyle/>
          <a:p>
            <a:pPr marL="12700">
              <a:lnSpc>
                <a:spcPct val="100000"/>
              </a:lnSpc>
            </a:pPr>
            <a:r>
              <a:rPr sz="1800" dirty="0" smtClean="0">
                <a:solidFill>
                  <a:srgbClr val="3E3E3E"/>
                </a:solidFill>
                <a:latin typeface="Arial" panose="020B0604020202020204"/>
                <a:cs typeface="Arial" panose="020B0604020202020204"/>
              </a:rPr>
              <a:t>RD</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can</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e c</a:t>
            </a:r>
            <a:r>
              <a:rPr sz="1800" spc="-10" dirty="0" smtClean="0">
                <a:solidFill>
                  <a:srgbClr val="3E3E3E"/>
                </a:solidFill>
                <a:latin typeface="Arial" panose="020B0604020202020204"/>
                <a:cs typeface="Arial" panose="020B0604020202020204"/>
              </a:rPr>
              <a:t>h</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g</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d for sp</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cif</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c s</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rds v</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a</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co</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trol </a:t>
            </a:r>
            <a:r>
              <a:rPr sz="1800" spc="-10"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orts</a:t>
            </a:r>
            <a:endParaRPr sz="1800">
              <a:latin typeface="Arial" panose="020B0604020202020204"/>
              <a:cs typeface="Arial" panose="020B0604020202020204"/>
            </a:endParaRPr>
          </a:p>
        </p:txBody>
      </p:sp>
      <p:sp>
        <p:nvSpPr>
          <p:cNvPr id="11" name="object 11"/>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Runn</a:t>
            </a:r>
            <a:r>
              <a:rPr sz="2800" b="1" spc="-5" dirty="0" smtClean="0">
                <a:solidFill>
                  <a:srgbClr val="ED3423"/>
                </a:solidFill>
                <a:latin typeface="Arial" panose="020B0604020202020204"/>
                <a:cs typeface="Arial" panose="020B0604020202020204"/>
              </a:rPr>
              <a:t>i</a:t>
            </a:r>
            <a:r>
              <a:rPr sz="2800" b="1" spc="-20" dirty="0" smtClean="0">
                <a:solidFill>
                  <a:srgbClr val="ED3423"/>
                </a:solidFill>
                <a:latin typeface="Arial" panose="020B0604020202020204"/>
                <a:cs typeface="Arial" panose="020B0604020202020204"/>
              </a:rPr>
              <a:t>ng Dispa</a:t>
            </a:r>
            <a:r>
              <a:rPr sz="2800" b="1" spc="-10" dirty="0" smtClean="0">
                <a:solidFill>
                  <a:srgbClr val="ED3423"/>
                </a:solidFill>
                <a:latin typeface="Arial" panose="020B0604020202020204"/>
                <a:cs typeface="Arial" panose="020B0604020202020204"/>
              </a:rPr>
              <a:t>ri</a:t>
            </a:r>
            <a:r>
              <a:rPr sz="2800" b="1" spc="5"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y</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(1)</a:t>
            </a:r>
            <a:endParaRPr sz="2800">
              <a:latin typeface="Arial" panose="020B0604020202020204"/>
              <a:cs typeface="Arial" panose="020B0604020202020204"/>
            </a:endParaRPr>
          </a:p>
        </p:txBody>
      </p:sp>
      <p:sp>
        <p:nvSpPr>
          <p:cNvPr id="12" name="object 12"/>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13</a:t>
            </a:r>
            <a:endParaRPr sz="100">
              <a:latin typeface="Arial" panose="020B0604020202020204"/>
              <a:cs typeface="Arial" panose="020B0604020202020204"/>
            </a:endParaRPr>
          </a:p>
        </p:txBody>
      </p:sp>
      <p:sp>
        <p:nvSpPr>
          <p:cNvPr id="13" name="object 13"/>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4" name="object 14"/>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5" name="object 15"/>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6" name="object 16"/>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17" name="文本框 16"/>
          <p:cNvSpPr txBox="1"/>
          <p:nvPr/>
        </p:nvSpPr>
        <p:spPr>
          <a:xfrm>
            <a:off x="152400" y="4685665"/>
            <a:ext cx="8742680" cy="1761490"/>
          </a:xfrm>
          <a:prstGeom prst="rect">
            <a:avLst/>
          </a:prstGeom>
        </p:spPr>
        <p:txBody>
          <a:bodyPr wrap="square">
            <a:no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一个给定的编码字可以有比0更多的1，或者反过来。</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Running Disparity (RD) 表示上一个传输的编码是否有过多的1（正差异）或过多的0（负差异）。</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中性差异字符仍然具有+和-的差异，但不会改变RD值。</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正确的运行差异由收发器自动维护。</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通过控制端口，可以为特定标准更改RD。</a:t>
            </a:r>
            <a:r>
              <a:rPr lang="zh-CN" altLang="en-US">
                <a:latin typeface="Arial" panose="020B0604020202020204" pitchFamily="34" charset="0"/>
                <a:ea typeface="微软雅黑" panose="020B0503020204020204" charset="-122"/>
                <a:sym typeface="+mn-ea"/>
              </a:rPr>
              <a:t>RD是衡量</a:t>
            </a:r>
            <a:r>
              <a:rPr lang="en-US" altLang="zh-CN">
                <a:latin typeface="Arial" panose="020B0604020202020204" pitchFamily="34" charset="0"/>
                <a:ea typeface="微软雅黑" panose="020B0503020204020204" charset="-122"/>
                <a:sym typeface="+mn-ea"/>
              </a:rPr>
              <a:t>1</a:t>
            </a:r>
            <a:r>
              <a:rPr lang="zh-CN" altLang="en-US">
                <a:latin typeface="Arial" panose="020B0604020202020204" pitchFamily="34" charset="0"/>
                <a:ea typeface="微软雅黑" panose="020B0503020204020204" charset="-122"/>
                <a:sym typeface="+mn-ea"/>
              </a:rPr>
              <a:t>和</a:t>
            </a:r>
            <a:r>
              <a:rPr lang="en-US" altLang="zh-CN">
                <a:latin typeface="Arial" panose="020B0604020202020204" pitchFamily="34" charset="0"/>
                <a:ea typeface="微软雅黑" panose="020B0503020204020204" charset="-122"/>
                <a:sym typeface="+mn-ea"/>
              </a:rPr>
              <a:t>0 </a:t>
            </a:r>
            <a:r>
              <a:rPr lang="zh-CN" altLang="en-US">
                <a:latin typeface="Arial" panose="020B0604020202020204" pitchFamily="34" charset="0"/>
                <a:ea typeface="微软雅黑" panose="020B0503020204020204" charset="-122"/>
                <a:sym typeface="+mn-ea"/>
              </a:rPr>
              <a:t>的差异的标志位。</a:t>
            </a:r>
            <a:endParaRPr lang="zh-CN" altLang="en-US" sz="1800">
              <a:latin typeface="Arial" panose="020B0604020202020204" pitchFamily="34" charset="0"/>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74239"/>
            <a:ext cx="182879" cy="177800"/>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82014"/>
            <a:ext cx="8199755" cy="6330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90394</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dirty="0">
              <a:latin typeface="Arial Narrow" panose="020B0606020202030204"/>
              <a:cs typeface="Arial Narrow" panose="020B0606020202030204"/>
            </a:endParaRPr>
          </a:p>
          <a:p>
            <a:pPr marL="241300" marR="12700">
              <a:lnSpc>
                <a:spcPts val="2290"/>
              </a:lnSpc>
              <a:spcBef>
                <a:spcPts val="260"/>
              </a:spcBef>
            </a:pPr>
            <a:r>
              <a:rPr sz="2000" b="1" dirty="0" smtClean="0">
                <a:solidFill>
                  <a:srgbClr val="3E3E3E"/>
                </a:solidFill>
                <a:latin typeface="Arial" panose="020B0604020202020204"/>
                <a:cs typeface="Arial" panose="020B0604020202020204"/>
              </a:rPr>
              <a:t>To </a:t>
            </a:r>
            <a:r>
              <a:rPr sz="2000" b="1" spc="-15"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aintain</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DC</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ba</a:t>
            </a:r>
            <a:r>
              <a:rPr sz="2000" b="1" spc="-10" dirty="0" smtClean="0">
                <a:solidFill>
                  <a:srgbClr val="3E3E3E"/>
                </a:solidFill>
                <a:latin typeface="Arial" panose="020B0604020202020204"/>
                <a:cs typeface="Arial" panose="020B0604020202020204"/>
              </a:rPr>
              <a:t>la</a:t>
            </a:r>
            <a:r>
              <a:rPr sz="2000" b="1" spc="0" dirty="0" smtClean="0">
                <a:solidFill>
                  <a:srgbClr val="3E3E3E"/>
                </a:solidFill>
                <a:latin typeface="Arial" panose="020B0604020202020204"/>
                <a:cs typeface="Arial" panose="020B0604020202020204"/>
              </a:rPr>
              <a:t>nce,</a:t>
            </a:r>
            <a:r>
              <a:rPr sz="2000" b="1" spc="-2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 ne</a:t>
            </a:r>
            <a:r>
              <a:rPr sz="2000" b="1" spc="-10" dirty="0" smtClean="0">
                <a:solidFill>
                  <a:srgbClr val="3E3E3E"/>
                </a:solidFill>
                <a:latin typeface="Arial" panose="020B0604020202020204"/>
                <a:cs typeface="Arial" panose="020B0604020202020204"/>
              </a:rPr>
              <a:t>x</a:t>
            </a:r>
            <a:r>
              <a:rPr sz="2000" b="1" spc="0" dirty="0" smtClean="0">
                <a:solidFill>
                  <a:srgbClr val="3E3E3E"/>
                </a:solidFill>
                <a:latin typeface="Arial" panose="020B0604020202020204"/>
                <a:cs typeface="Arial" panose="020B0604020202020204"/>
              </a:rPr>
              <a:t>t t</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a</a:t>
            </a:r>
            <a:r>
              <a:rPr sz="2000" b="1" spc="-10"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sm</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t</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ed c</a:t>
            </a:r>
            <a:r>
              <a:rPr sz="2000" b="1" spc="-15" dirty="0" smtClean="0">
                <a:solidFill>
                  <a:srgbClr val="3E3E3E"/>
                </a:solidFill>
                <a:latin typeface="Arial" panose="020B0604020202020204"/>
                <a:cs typeface="Arial" panose="020B0604020202020204"/>
              </a:rPr>
              <a:t>od</a:t>
            </a:r>
            <a:r>
              <a:rPr sz="2000" b="1" spc="0" dirty="0" smtClean="0">
                <a:solidFill>
                  <a:srgbClr val="3E3E3E"/>
                </a:solidFill>
                <a:latin typeface="Arial" panose="020B0604020202020204"/>
                <a:cs typeface="Arial" panose="020B0604020202020204"/>
              </a:rPr>
              <a:t>e</a:t>
            </a:r>
            <a:r>
              <a:rPr sz="2000" b="1" spc="-30" dirty="0" smtClean="0">
                <a:solidFill>
                  <a:srgbClr val="3E3E3E"/>
                </a:solidFill>
                <a:latin typeface="Arial" panose="020B0604020202020204"/>
                <a:cs typeface="Arial" panose="020B0604020202020204"/>
              </a:rPr>
              <a:t> </a:t>
            </a:r>
            <a:r>
              <a:rPr sz="2000" b="1" spc="30" dirty="0" smtClean="0">
                <a:solidFill>
                  <a:srgbClr val="3E3E3E"/>
                </a:solidFill>
                <a:latin typeface="Arial" panose="020B0604020202020204"/>
                <a:cs typeface="Arial" panose="020B0604020202020204"/>
              </a:rPr>
              <a:t>w</a:t>
            </a:r>
            <a:r>
              <a:rPr sz="2000" b="1" spc="-1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rd can</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ha</a:t>
            </a:r>
            <a:r>
              <a:rPr sz="2000" b="1" spc="-2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 the opp</a:t>
            </a:r>
            <a:r>
              <a:rPr sz="2000" b="1" spc="-1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site</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spari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y</a:t>
            </a:r>
            <a:r>
              <a:rPr sz="2000" b="1" spc="-3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of </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he runn</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ng</a:t>
            </a:r>
            <a:r>
              <a:rPr sz="2000" b="1" spc="-2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dispar</a:t>
            </a:r>
            <a:r>
              <a:rPr sz="2000" b="1" spc="-10" dirty="0" smtClean="0">
                <a:solidFill>
                  <a:srgbClr val="3E3E3E"/>
                </a:solidFill>
                <a:latin typeface="Arial" panose="020B0604020202020204"/>
                <a:cs typeface="Arial" panose="020B0604020202020204"/>
              </a:rPr>
              <a:t>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y</a:t>
            </a:r>
            <a:endParaRPr sz="2000" dirty="0">
              <a:latin typeface="Arial" panose="020B0604020202020204"/>
              <a:cs typeface="Arial" panose="020B0604020202020204"/>
            </a:endParaRPr>
          </a:p>
        </p:txBody>
      </p:sp>
      <p:sp>
        <p:nvSpPr>
          <p:cNvPr id="4" name="object 4"/>
          <p:cNvSpPr txBox="1"/>
          <p:nvPr/>
        </p:nvSpPr>
        <p:spPr>
          <a:xfrm>
            <a:off x="660908" y="2062930"/>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2003171"/>
            <a:ext cx="6047740" cy="1188720"/>
          </a:xfrm>
          <a:prstGeom prst="rect">
            <a:avLst/>
          </a:prstGeom>
        </p:spPr>
        <p:txBody>
          <a:bodyPr vert="horz" wrap="square" lIns="0" tIns="0" rIns="0" bIns="0" rtlCol="0">
            <a:noAutofit/>
          </a:bodyPr>
          <a:lstStyle/>
          <a:p>
            <a:pPr marL="12700" marR="1818640">
              <a:lnSpc>
                <a:spcPct val="110000"/>
              </a:lnSpc>
            </a:pPr>
            <a:r>
              <a:rPr sz="1800" dirty="0" smtClean="0">
                <a:solidFill>
                  <a:srgbClr val="3E3E3E"/>
                </a:solidFill>
                <a:latin typeface="Arial" panose="020B0604020202020204"/>
                <a:cs typeface="Arial" panose="020B0604020202020204"/>
              </a:rPr>
              <a:t>RD</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is a sing</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si</a:t>
            </a:r>
            <a:r>
              <a:rPr sz="1800" spc="-10" dirty="0" smtClean="0">
                <a:solidFill>
                  <a:srgbClr val="3E3E3E"/>
                </a:solidFill>
                <a:latin typeface="Arial" panose="020B0604020202020204"/>
                <a:cs typeface="Arial" panose="020B0604020202020204"/>
              </a:rPr>
              <a:t>g</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initialized</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o 0 RD</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is cal</a:t>
            </a:r>
            <a:r>
              <a:rPr sz="1800" spc="5"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u</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ated </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n each</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ransmit</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ed</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b</a:t>
            </a:r>
            <a:r>
              <a:rPr sz="1800" spc="-25" dirty="0" smtClean="0">
                <a:solidFill>
                  <a:srgbClr val="3E3E3E"/>
                </a:solidFill>
                <a:latin typeface="Arial" panose="020B0604020202020204"/>
                <a:cs typeface="Arial" panose="020B0604020202020204"/>
              </a:rPr>
              <a:t>y</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e</a:t>
            </a:r>
            <a:endParaRPr sz="1800">
              <a:latin typeface="Arial" panose="020B0604020202020204"/>
              <a:cs typeface="Arial" panose="020B0604020202020204"/>
            </a:endParaRPr>
          </a:p>
          <a:p>
            <a:pPr marL="215265" indent="-191135">
              <a:lnSpc>
                <a:spcPct val="100000"/>
              </a:lnSpc>
              <a:spcBef>
                <a:spcPts val="220"/>
              </a:spcBef>
              <a:buClr>
                <a:srgbClr val="3E3E3E"/>
              </a:buClr>
              <a:buSzPct val="94000"/>
              <a:buFont typeface="Symbol" panose="05050102010706020507"/>
              <a:buChar char=""/>
              <a:tabLst>
                <a:tab pos="215265" algn="l"/>
              </a:tabLst>
            </a:pPr>
            <a:r>
              <a:rPr sz="1600" spc="-20" dirty="0" smtClean="0">
                <a:solidFill>
                  <a:srgbClr val="3E3E3E"/>
                </a:solidFill>
                <a:latin typeface="Arial" panose="020B0604020202020204"/>
                <a:cs typeface="Arial" panose="020B0604020202020204"/>
              </a:rPr>
              <a:t>N</a:t>
            </a:r>
            <a:r>
              <a:rPr sz="1600" spc="-10" dirty="0" smtClean="0">
                <a:solidFill>
                  <a:srgbClr val="3E3E3E"/>
                </a:solidFill>
                <a:latin typeface="Arial" panose="020B0604020202020204"/>
                <a:cs typeface="Arial" panose="020B0604020202020204"/>
              </a:rPr>
              <a:t>o</a:t>
            </a:r>
            <a:r>
              <a:rPr sz="1600" spc="-5" dirty="0" smtClean="0">
                <a:solidFill>
                  <a:srgbClr val="3E3E3E"/>
                </a:solidFill>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tog</a:t>
            </a:r>
            <a:r>
              <a:rPr sz="1600" spc="-10" dirty="0" smtClean="0">
                <a:solidFill>
                  <a:srgbClr val="3E3E3E"/>
                </a:solidFill>
                <a:latin typeface="Arial" panose="020B0604020202020204"/>
                <a:cs typeface="Arial" panose="020B0604020202020204"/>
              </a:rPr>
              <a:t>gli</a:t>
            </a:r>
            <a:r>
              <a:rPr sz="1600" spc="-15" dirty="0" smtClean="0">
                <a:solidFill>
                  <a:srgbClr val="3E3E3E"/>
                </a:solidFill>
                <a:latin typeface="Arial" panose="020B0604020202020204"/>
                <a:cs typeface="Arial" panose="020B0604020202020204"/>
              </a:rPr>
              <a:t>n</a:t>
            </a:r>
            <a:r>
              <a:rPr sz="1600" spc="-10" dirty="0" smtClean="0">
                <a:solidFill>
                  <a:srgbClr val="3E3E3E"/>
                </a:solidFill>
                <a:latin typeface="Arial" panose="020B0604020202020204"/>
                <a:cs typeface="Arial" panose="020B0604020202020204"/>
              </a:rPr>
              <a:t>g</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i</a:t>
            </a:r>
            <a:r>
              <a:rPr sz="1600" spc="-5" dirty="0" smtClean="0">
                <a:solidFill>
                  <a:srgbClr val="3E3E3E"/>
                </a:solidFill>
                <a:latin typeface="Arial" panose="020B0604020202020204"/>
                <a:cs typeface="Arial" panose="020B0604020202020204"/>
              </a:rPr>
              <a:t>f </a:t>
            </a:r>
            <a:r>
              <a:rPr sz="1600" spc="-15" dirty="0" smtClean="0">
                <a:solidFill>
                  <a:srgbClr val="3E3E3E"/>
                </a:solidFill>
                <a:latin typeface="Arial" panose="020B0604020202020204"/>
                <a:cs typeface="Arial" panose="020B0604020202020204"/>
              </a:rPr>
              <a:t>th</a:t>
            </a:r>
            <a:r>
              <a:rPr sz="1600" spc="-10" dirty="0" smtClean="0">
                <a:solidFill>
                  <a:srgbClr val="3E3E3E"/>
                </a:solidFill>
                <a:latin typeface="Arial" panose="020B0604020202020204"/>
                <a:cs typeface="Arial" panose="020B0604020202020204"/>
              </a:rPr>
              <a:t>e</a:t>
            </a:r>
            <a:r>
              <a:rPr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s</a:t>
            </a:r>
            <a:r>
              <a:rPr sz="1600" spc="-15" dirty="0" smtClean="0">
                <a:solidFill>
                  <a:srgbClr val="3E3E3E"/>
                </a:solidFill>
                <a:latin typeface="Arial" panose="020B0604020202020204"/>
                <a:cs typeface="Arial" panose="020B0604020202020204"/>
              </a:rPr>
              <a:t>equen</a:t>
            </a:r>
            <a:r>
              <a:rPr sz="1600" spc="-5" dirty="0" smtClean="0">
                <a:solidFill>
                  <a:srgbClr val="3E3E3E"/>
                </a:solidFill>
                <a:latin typeface="Arial" panose="020B0604020202020204"/>
                <a:cs typeface="Arial" panose="020B0604020202020204"/>
              </a:rPr>
              <a:t>c</a:t>
            </a:r>
            <a:r>
              <a:rPr sz="1600" spc="-10" dirty="0" smtClean="0">
                <a:solidFill>
                  <a:srgbClr val="3E3E3E"/>
                </a:solidFill>
                <a:latin typeface="Arial" panose="020B0604020202020204"/>
                <a:cs typeface="Arial" panose="020B0604020202020204"/>
              </a:rPr>
              <a:t>e</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i</a:t>
            </a:r>
            <a:r>
              <a:rPr sz="1600" spc="-10" dirty="0" smtClean="0">
                <a:solidFill>
                  <a:srgbClr val="3E3E3E"/>
                </a:solidFill>
                <a:latin typeface="Arial" panose="020B0604020202020204"/>
                <a:cs typeface="Arial" panose="020B0604020202020204"/>
              </a:rPr>
              <a:t>s st</a:t>
            </a:r>
            <a:r>
              <a:rPr sz="1600" spc="-5" dirty="0" smtClean="0">
                <a:solidFill>
                  <a:srgbClr val="3E3E3E"/>
                </a:solidFill>
                <a:latin typeface="Arial" panose="020B0604020202020204"/>
                <a:cs typeface="Arial" panose="020B0604020202020204"/>
              </a:rPr>
              <a:t>i</a:t>
            </a:r>
            <a:r>
              <a:rPr sz="1600" spc="-15" dirty="0" smtClean="0">
                <a:solidFill>
                  <a:srgbClr val="3E3E3E"/>
                </a:solidFill>
                <a:latin typeface="Arial" panose="020B0604020202020204"/>
                <a:cs typeface="Arial" panose="020B0604020202020204"/>
              </a:rPr>
              <a:t>l</a:t>
            </a:r>
            <a:r>
              <a:rPr sz="1600" spc="-5" dirty="0" smtClean="0">
                <a:solidFill>
                  <a:srgbClr val="3E3E3E"/>
                </a:solidFill>
                <a:latin typeface="Arial" panose="020B0604020202020204"/>
                <a:cs typeface="Arial" panose="020B0604020202020204"/>
              </a:rPr>
              <a:t>l</a:t>
            </a:r>
            <a:r>
              <a:rPr sz="1600" spc="-10" dirty="0" smtClean="0">
                <a:solidFill>
                  <a:srgbClr val="3E3E3E"/>
                </a:solidFill>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ba</a:t>
            </a:r>
            <a:r>
              <a:rPr sz="1600" spc="0" dirty="0" smtClean="0">
                <a:solidFill>
                  <a:srgbClr val="3E3E3E"/>
                </a:solidFill>
                <a:latin typeface="Arial" panose="020B0604020202020204"/>
                <a:cs typeface="Arial" panose="020B0604020202020204"/>
              </a:rPr>
              <a:t>l</a:t>
            </a:r>
            <a:r>
              <a:rPr sz="1600" spc="-15" dirty="0" smtClean="0">
                <a:solidFill>
                  <a:srgbClr val="3E3E3E"/>
                </a:solidFill>
                <a:latin typeface="Arial" panose="020B0604020202020204"/>
                <a:cs typeface="Arial" panose="020B0604020202020204"/>
              </a:rPr>
              <a:t>an</a:t>
            </a:r>
            <a:r>
              <a:rPr sz="1600" spc="-5" dirty="0" smtClean="0">
                <a:solidFill>
                  <a:srgbClr val="3E3E3E"/>
                </a:solidFill>
                <a:latin typeface="Arial" panose="020B0604020202020204"/>
                <a:cs typeface="Arial" panose="020B0604020202020204"/>
              </a:rPr>
              <a:t>c</a:t>
            </a:r>
            <a:r>
              <a:rPr sz="1600" spc="-15" dirty="0" smtClean="0">
                <a:solidFill>
                  <a:srgbClr val="3E3E3E"/>
                </a:solidFill>
                <a:latin typeface="Arial" panose="020B0604020202020204"/>
                <a:cs typeface="Arial" panose="020B0604020202020204"/>
              </a:rPr>
              <a:t>ed</a:t>
            </a:r>
            <a:endParaRPr sz="1600">
              <a:latin typeface="Arial" panose="020B0604020202020204"/>
              <a:cs typeface="Arial" panose="020B0604020202020204"/>
            </a:endParaRPr>
          </a:p>
          <a:p>
            <a:pPr marL="12700">
              <a:lnSpc>
                <a:spcPct val="100000"/>
              </a:lnSpc>
              <a:spcBef>
                <a:spcPts val="220"/>
              </a:spcBef>
            </a:pPr>
            <a:r>
              <a:rPr sz="1800" dirty="0" smtClean="0">
                <a:solidFill>
                  <a:srgbClr val="3E3E3E"/>
                </a:solidFill>
                <a:latin typeface="Arial" panose="020B0604020202020204"/>
                <a:cs typeface="Arial" panose="020B0604020202020204"/>
              </a:rPr>
              <a:t>In a</a:t>
            </a:r>
            <a:r>
              <a:rPr sz="1800" spc="-10"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greg</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te, </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 </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qual</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umb</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 of</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1s </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nd</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0s</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are</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smitted</a:t>
            </a:r>
            <a:endParaRPr sz="1800">
              <a:latin typeface="Arial" panose="020B0604020202020204"/>
              <a:cs typeface="Arial" panose="020B0604020202020204"/>
            </a:endParaRPr>
          </a:p>
        </p:txBody>
      </p:sp>
      <p:sp>
        <p:nvSpPr>
          <p:cNvPr id="6" name="object 6"/>
          <p:cNvSpPr txBox="1"/>
          <p:nvPr/>
        </p:nvSpPr>
        <p:spPr>
          <a:xfrm>
            <a:off x="660908" y="2364681"/>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dirty="0">
              <a:latin typeface="Arial Black" panose="020B0A04020102020204"/>
              <a:cs typeface="Arial Black" panose="020B0A04020102020204"/>
            </a:endParaRPr>
          </a:p>
        </p:txBody>
      </p:sp>
      <p:sp>
        <p:nvSpPr>
          <p:cNvPr id="7" name="object 7"/>
          <p:cNvSpPr txBox="1"/>
          <p:nvPr/>
        </p:nvSpPr>
        <p:spPr>
          <a:xfrm>
            <a:off x="660908" y="2949621"/>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dirty="0">
              <a:latin typeface="Arial Black" panose="020B0A04020102020204"/>
              <a:cs typeface="Arial Black" panose="020B0A04020102020204"/>
            </a:endParaRPr>
          </a:p>
        </p:txBody>
      </p:sp>
      <p:sp>
        <p:nvSpPr>
          <p:cNvPr id="8" name="object 8"/>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Runn</a:t>
            </a:r>
            <a:r>
              <a:rPr sz="2800" b="1" spc="-5" dirty="0" smtClean="0">
                <a:solidFill>
                  <a:srgbClr val="ED3423"/>
                </a:solidFill>
                <a:latin typeface="Arial" panose="020B0604020202020204"/>
                <a:cs typeface="Arial" panose="020B0604020202020204"/>
              </a:rPr>
              <a:t>i</a:t>
            </a:r>
            <a:r>
              <a:rPr sz="2800" b="1" spc="-20" dirty="0" smtClean="0">
                <a:solidFill>
                  <a:srgbClr val="ED3423"/>
                </a:solidFill>
                <a:latin typeface="Arial" panose="020B0604020202020204"/>
                <a:cs typeface="Arial" panose="020B0604020202020204"/>
              </a:rPr>
              <a:t>ng Dispa</a:t>
            </a:r>
            <a:r>
              <a:rPr sz="2800" b="1" spc="-10" dirty="0" smtClean="0">
                <a:solidFill>
                  <a:srgbClr val="ED3423"/>
                </a:solidFill>
                <a:latin typeface="Arial" panose="020B0604020202020204"/>
                <a:cs typeface="Arial" panose="020B0604020202020204"/>
              </a:rPr>
              <a:t>ri</a:t>
            </a:r>
            <a:r>
              <a:rPr sz="2800" b="1" spc="5"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y</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(2)</a:t>
            </a:r>
            <a:endParaRPr sz="2800">
              <a:latin typeface="Arial" panose="020B0604020202020204"/>
              <a:cs typeface="Arial" panose="020B0604020202020204"/>
            </a:endParaRPr>
          </a:p>
        </p:txBody>
      </p:sp>
      <p:sp>
        <p:nvSpPr>
          <p:cNvPr id="9" name="object 9"/>
          <p:cNvSpPr txBox="1"/>
          <p:nvPr/>
        </p:nvSpPr>
        <p:spPr>
          <a:xfrm>
            <a:off x="737108" y="1587177"/>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14</a:t>
            </a:r>
            <a:endParaRPr sz="100">
              <a:latin typeface="Arial" panose="020B0604020202020204"/>
              <a:cs typeface="Arial" panose="020B0604020202020204"/>
            </a:endParaRPr>
          </a:p>
        </p:txBody>
      </p:sp>
      <p:sp>
        <p:nvSpPr>
          <p:cNvPr id="10" name="object 10"/>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1" name="object 11"/>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2" name="object 12"/>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3" name="object 13"/>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14" name="文本框 13"/>
          <p:cNvSpPr txBox="1"/>
          <p:nvPr/>
        </p:nvSpPr>
        <p:spPr>
          <a:xfrm>
            <a:off x="1676400" y="3657600"/>
            <a:ext cx="5158105" cy="1753235"/>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为了维持直流平衡，下一个传输的编码字可以具有与运行离散度相反的离散度。运行离散度（RD）是一个单比特信号，初始值为0，它会在每个传输的字节中进行计算。如果序列仍然保持平衡，则不会发生切换。总体上，传输的1和0的数量是相等的。</a:t>
            </a:r>
            <a:endParaRPr lang="zh-CN" altLang="en-US" sz="180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72334"/>
            <a:ext cx="182879" cy="178435"/>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82014"/>
            <a:ext cx="948690" cy="3409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27387</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a:p>
            <a:pPr marL="241300">
              <a:lnSpc>
                <a:spcPct val="100000"/>
              </a:lnSpc>
              <a:spcBef>
                <a:spcPts val="80"/>
              </a:spcBef>
            </a:pPr>
            <a:r>
              <a:rPr sz="2000" b="1" dirty="0" smtClean="0">
                <a:solidFill>
                  <a:srgbClr val="3E3E3E"/>
                </a:solidFill>
                <a:latin typeface="Arial" panose="020B0604020202020204"/>
                <a:cs typeface="Arial" panose="020B0604020202020204"/>
              </a:rPr>
              <a:t>H</a:t>
            </a:r>
            <a:r>
              <a:rPr sz="2000" b="1" spc="-35" dirty="0" smtClean="0">
                <a:solidFill>
                  <a:srgbClr val="3E3E3E"/>
                </a:solidFill>
                <a:latin typeface="Arial" panose="020B0604020202020204"/>
                <a:cs typeface="Arial" panose="020B0604020202020204"/>
              </a:rPr>
              <a:t>o</a:t>
            </a:r>
            <a:r>
              <a:rPr sz="2000" b="1" spc="45" dirty="0" smtClean="0">
                <a:solidFill>
                  <a:srgbClr val="3E3E3E"/>
                </a:solidFill>
                <a:latin typeface="Arial" panose="020B0604020202020204"/>
                <a:cs typeface="Arial" panose="020B0604020202020204"/>
              </a:rPr>
              <a:t>w</a:t>
            </a:r>
            <a:r>
              <a:rPr sz="2000" b="1" spc="0" dirty="0" smtClean="0">
                <a:solidFill>
                  <a:srgbClr val="3E3E3E"/>
                </a:solidFill>
                <a:latin typeface="Arial" panose="020B0604020202020204"/>
                <a:cs typeface="Arial" panose="020B0604020202020204"/>
              </a:rPr>
              <a:t>?</a:t>
            </a:r>
            <a:endParaRPr sz="2000">
              <a:latin typeface="Arial" panose="020B0604020202020204"/>
              <a:cs typeface="Arial" panose="020B0604020202020204"/>
            </a:endParaRPr>
          </a:p>
        </p:txBody>
      </p:sp>
      <p:sp>
        <p:nvSpPr>
          <p:cNvPr id="4" name="object 4"/>
          <p:cNvSpPr txBox="1"/>
          <p:nvPr/>
        </p:nvSpPr>
        <p:spPr>
          <a:xfrm>
            <a:off x="660908" y="1781856"/>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dirty="0">
              <a:latin typeface="Arial Black" panose="020B0A04020102020204"/>
              <a:cs typeface="Arial Black" panose="020B0A04020102020204"/>
            </a:endParaRPr>
          </a:p>
        </p:txBody>
      </p:sp>
      <p:sp>
        <p:nvSpPr>
          <p:cNvPr id="5" name="object 5"/>
          <p:cNvSpPr txBox="1"/>
          <p:nvPr/>
        </p:nvSpPr>
        <p:spPr>
          <a:xfrm>
            <a:off x="889508" y="1731457"/>
            <a:ext cx="4428490" cy="2190750"/>
          </a:xfrm>
          <a:prstGeom prst="rect">
            <a:avLst/>
          </a:prstGeom>
        </p:spPr>
        <p:txBody>
          <a:bodyPr vert="horz" wrap="square" lIns="0" tIns="0" rIns="0" bIns="0" rtlCol="0">
            <a:noAutofit/>
          </a:bodyPr>
          <a:lstStyle/>
          <a:p>
            <a:pPr marL="12700" marR="27940">
              <a:lnSpc>
                <a:spcPct val="103000"/>
              </a:lnSpc>
            </a:pPr>
            <a:r>
              <a:rPr sz="1800" dirty="0" smtClean="0">
                <a:solidFill>
                  <a:srgbClr val="3E3E3E"/>
                </a:solidFill>
                <a:latin typeface="Arial" panose="020B0604020202020204"/>
                <a:cs typeface="Arial" panose="020B0604020202020204"/>
              </a:rPr>
              <a:t>A</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y</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g</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v</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n c</a:t>
            </a:r>
            <a:r>
              <a:rPr sz="1800" spc="-10" dirty="0" smtClean="0">
                <a:solidFill>
                  <a:srgbClr val="3E3E3E"/>
                </a:solidFill>
                <a:latin typeface="Arial" panose="020B0604020202020204"/>
                <a:cs typeface="Arial" panose="020B0604020202020204"/>
              </a:rPr>
              <a:t>o</a:t>
            </a:r>
            <a:r>
              <a:rPr sz="1800" spc="5"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e </a:t>
            </a:r>
            <a:r>
              <a:rPr sz="1800" spc="-10"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roup 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s </a:t>
            </a:r>
            <a:r>
              <a:rPr sz="1800" spc="25" dirty="0" smtClean="0">
                <a:solidFill>
                  <a:srgbClr val="3E3E3E"/>
                </a:solidFill>
                <a:latin typeface="Arial" panose="020B0604020202020204"/>
                <a:cs typeface="Arial" panose="020B0604020202020204"/>
              </a:rPr>
              <a:t>t</a:t>
            </a:r>
            <a:r>
              <a:rPr sz="1800" spc="-20" dirty="0" smtClean="0">
                <a:solidFill>
                  <a:srgbClr val="3E3E3E"/>
                </a:solidFill>
                <a:latin typeface="Arial" panose="020B0604020202020204"/>
                <a:cs typeface="Arial" panose="020B0604020202020204"/>
              </a:rPr>
              <a:t>w</a:t>
            </a:r>
            <a:r>
              <a:rPr sz="1800" spc="0" dirty="0" smtClean="0">
                <a:solidFill>
                  <a:srgbClr val="3E3E3E"/>
                </a:solidFill>
                <a:latin typeface="Arial" panose="020B0604020202020204"/>
                <a:cs typeface="Arial" panose="020B0604020202020204"/>
              </a:rPr>
              <a:t>o c</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de</a:t>
            </a:r>
            <a:r>
              <a:rPr sz="1800" spc="15" dirty="0" smtClean="0">
                <a:solidFill>
                  <a:srgbClr val="3E3E3E"/>
                </a:solidFill>
                <a:latin typeface="Arial" panose="020B0604020202020204"/>
                <a:cs typeface="Arial" panose="020B0604020202020204"/>
              </a:rPr>
              <a:t> </a:t>
            </a:r>
            <a:r>
              <a:rPr sz="1800" spc="-30" dirty="0" smtClean="0">
                <a:solidFill>
                  <a:srgbClr val="3E3E3E"/>
                </a:solidFill>
                <a:latin typeface="Arial" panose="020B0604020202020204"/>
                <a:cs typeface="Arial" panose="020B0604020202020204"/>
              </a:rPr>
              <a:t>w</a:t>
            </a:r>
            <a:r>
              <a:rPr sz="1800" spc="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rds One</a:t>
            </a:r>
            <a:r>
              <a:rPr sz="1800" spc="15" dirty="0" smtClean="0">
                <a:solidFill>
                  <a:srgbClr val="3E3E3E"/>
                </a:solidFill>
                <a:latin typeface="Arial" panose="020B0604020202020204"/>
                <a:cs typeface="Arial" panose="020B0604020202020204"/>
              </a:rPr>
              <a:t> </a:t>
            </a:r>
            <a:r>
              <a:rPr sz="1800" spc="-30" dirty="0" smtClean="0">
                <a:solidFill>
                  <a:srgbClr val="3E3E3E"/>
                </a:solidFill>
                <a:latin typeface="Arial" panose="020B0604020202020204"/>
                <a:cs typeface="Arial" panose="020B0604020202020204"/>
              </a:rPr>
              <a:t>w</a:t>
            </a:r>
            <a:r>
              <a:rPr sz="1800" spc="0" dirty="0" smtClean="0">
                <a:solidFill>
                  <a:srgbClr val="3E3E3E"/>
                </a:solidFill>
                <a:latin typeface="Arial" panose="020B0604020202020204"/>
                <a:cs typeface="Arial" panose="020B0604020202020204"/>
              </a:rPr>
              <a:t>ord</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as</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more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1s than </a:t>
            </a:r>
            <a:r>
              <a:rPr sz="1800" spc="5"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s (+</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dis</a:t>
            </a:r>
            <a:r>
              <a:rPr sz="1800" spc="-10"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ar</a:t>
            </a:r>
            <a:r>
              <a:rPr sz="1800" spc="-1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t</a:t>
            </a:r>
            <a:r>
              <a:rPr sz="1800" spc="-25" dirty="0" smtClean="0">
                <a:solidFill>
                  <a:srgbClr val="3E3E3E"/>
                </a:solidFill>
                <a:latin typeface="Arial" panose="020B0604020202020204"/>
                <a:cs typeface="Arial" panose="020B0604020202020204"/>
              </a:rPr>
              <a:t>y</a:t>
            </a:r>
            <a:r>
              <a:rPr sz="1800" spc="0" dirty="0" smtClean="0">
                <a:solidFill>
                  <a:srgbClr val="3E3E3E"/>
                </a:solidFill>
                <a:latin typeface="Arial" panose="020B0604020202020204"/>
                <a:cs typeface="Arial" panose="020B0604020202020204"/>
              </a:rPr>
              <a:t>) 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d vi</a:t>
            </a:r>
            <a:r>
              <a:rPr sz="1800" spc="5"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e v</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rsa</a:t>
            </a:r>
            <a:endParaRPr sz="1800">
              <a:latin typeface="Arial" panose="020B0604020202020204"/>
              <a:cs typeface="Arial" panose="020B0604020202020204"/>
            </a:endParaRPr>
          </a:p>
          <a:p>
            <a:pPr marL="253365" marR="12700" indent="-229235">
              <a:lnSpc>
                <a:spcPts val="1840"/>
              </a:lnSpc>
              <a:spcBef>
                <a:spcPts val="350"/>
              </a:spcBef>
              <a:buClr>
                <a:srgbClr val="3E3E3E"/>
              </a:buClr>
              <a:buSzPct val="94000"/>
              <a:buFont typeface="Symbol" panose="05050102010706020507"/>
              <a:buChar char=""/>
              <a:tabLst>
                <a:tab pos="215265" algn="l"/>
              </a:tabLst>
            </a:pPr>
            <a:r>
              <a:rPr sz="1600" spc="-15" dirty="0" smtClean="0">
                <a:solidFill>
                  <a:srgbClr val="3E3E3E"/>
                </a:solidFill>
                <a:latin typeface="Arial" panose="020B0604020202020204"/>
                <a:cs typeface="Arial" panose="020B0604020202020204"/>
              </a:rPr>
              <a:t>Some</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code</a:t>
            </a:r>
            <a:r>
              <a:rPr sz="1600" spc="10" dirty="0" smtClean="0">
                <a:solidFill>
                  <a:srgbClr val="3E3E3E"/>
                </a:solidFill>
                <a:latin typeface="Arial" panose="020B0604020202020204"/>
                <a:cs typeface="Arial" panose="020B0604020202020204"/>
              </a:rPr>
              <a:t> </a:t>
            </a:r>
            <a:r>
              <a:rPr sz="1600" spc="-30" dirty="0" smtClean="0">
                <a:solidFill>
                  <a:srgbClr val="3E3E3E"/>
                </a:solidFill>
                <a:latin typeface="Arial" panose="020B0604020202020204"/>
                <a:cs typeface="Arial" panose="020B0604020202020204"/>
              </a:rPr>
              <a:t>w</a:t>
            </a:r>
            <a:r>
              <a:rPr sz="1600" spc="-10" dirty="0" smtClean="0">
                <a:solidFill>
                  <a:srgbClr val="3E3E3E"/>
                </a:solidFill>
                <a:latin typeface="Arial" panose="020B0604020202020204"/>
                <a:cs typeface="Arial" panose="020B0604020202020204"/>
              </a:rPr>
              <a:t>o</a:t>
            </a:r>
            <a:r>
              <a:rPr sz="1600" spc="-5" dirty="0" smtClean="0">
                <a:solidFill>
                  <a:srgbClr val="3E3E3E"/>
                </a:solidFill>
                <a:latin typeface="Arial" panose="020B0604020202020204"/>
                <a:cs typeface="Arial" panose="020B0604020202020204"/>
              </a:rPr>
              <a:t>r</a:t>
            </a:r>
            <a:r>
              <a:rPr sz="1600" spc="0" dirty="0" smtClean="0">
                <a:solidFill>
                  <a:srgbClr val="3E3E3E"/>
                </a:solidFill>
                <a:latin typeface="Arial" panose="020B0604020202020204"/>
                <a:cs typeface="Arial" panose="020B0604020202020204"/>
              </a:rPr>
              <a:t>d</a:t>
            </a:r>
            <a:r>
              <a:rPr sz="1600" spc="-10" dirty="0" smtClean="0">
                <a:solidFill>
                  <a:srgbClr val="3E3E3E"/>
                </a:solidFill>
                <a:latin typeface="Arial" panose="020B0604020202020204"/>
                <a:cs typeface="Arial" panose="020B0604020202020204"/>
              </a:rPr>
              <a:t>s ha</a:t>
            </a:r>
            <a:r>
              <a:rPr sz="1600" spc="-5" dirty="0" smtClean="0">
                <a:solidFill>
                  <a:srgbClr val="3E3E3E"/>
                </a:solidFill>
                <a:latin typeface="Arial" panose="020B0604020202020204"/>
                <a:cs typeface="Arial" panose="020B0604020202020204"/>
              </a:rPr>
              <a:t>v</a:t>
            </a:r>
            <a:r>
              <a:rPr sz="1600" spc="-10" dirty="0" smtClean="0">
                <a:solidFill>
                  <a:srgbClr val="3E3E3E"/>
                </a:solidFill>
                <a:latin typeface="Arial" panose="020B0604020202020204"/>
                <a:cs typeface="Arial" panose="020B0604020202020204"/>
              </a:rPr>
              <a:t>e</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an</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equal</a:t>
            </a:r>
            <a:r>
              <a:rPr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number</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of</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1s and</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0s</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(zero dis</a:t>
            </a:r>
            <a:r>
              <a:rPr sz="1600" spc="0" dirty="0" smtClean="0">
                <a:solidFill>
                  <a:srgbClr val="3E3E3E"/>
                </a:solidFill>
                <a:latin typeface="Arial" panose="020B0604020202020204"/>
                <a:cs typeface="Arial" panose="020B0604020202020204"/>
              </a:rPr>
              <a:t>p</a:t>
            </a:r>
            <a:r>
              <a:rPr sz="1600" spc="-10" dirty="0" smtClean="0">
                <a:solidFill>
                  <a:srgbClr val="3E3E3E"/>
                </a:solidFill>
                <a:latin typeface="Arial" panose="020B0604020202020204"/>
                <a:cs typeface="Arial" panose="020B0604020202020204"/>
              </a:rPr>
              <a:t>ari</a:t>
            </a:r>
            <a:r>
              <a:rPr sz="1600" spc="5" dirty="0" smtClean="0">
                <a:solidFill>
                  <a:srgbClr val="3E3E3E"/>
                </a:solidFill>
                <a:latin typeface="Arial" panose="020B0604020202020204"/>
                <a:cs typeface="Arial" panose="020B0604020202020204"/>
              </a:rPr>
              <a:t>t</a:t>
            </a:r>
            <a:r>
              <a:rPr sz="1600" spc="-30" dirty="0" smtClean="0">
                <a:solidFill>
                  <a:srgbClr val="3E3E3E"/>
                </a:solidFill>
                <a:latin typeface="Arial" panose="020B0604020202020204"/>
                <a:cs typeface="Arial" panose="020B0604020202020204"/>
              </a:rPr>
              <a:t>y</a:t>
            </a:r>
            <a:r>
              <a:rPr sz="1600" spc="-1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p>
            <a:pPr marL="12700" marR="377190">
              <a:lnSpc>
                <a:spcPct val="96000"/>
              </a:lnSpc>
              <a:spcBef>
                <a:spcPts val="260"/>
              </a:spcBef>
            </a:pP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curre</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RD</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re</a:t>
            </a:r>
            <a:r>
              <a:rPr sz="1800" spc="-10" dirty="0" smtClean="0">
                <a:solidFill>
                  <a:srgbClr val="3E3E3E"/>
                </a:solidFill>
                <a:latin typeface="Arial" panose="020B0604020202020204"/>
                <a:cs typeface="Arial" panose="020B0604020202020204"/>
              </a:rPr>
              <a:t>q</a:t>
            </a:r>
            <a:r>
              <a:rPr sz="1800" spc="5"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ir</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d to</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ma</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ntain</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DC b</a:t>
            </a:r>
            <a:r>
              <a:rPr sz="1800" spc="-10" dirty="0" smtClean="0">
                <a:solidFill>
                  <a:srgbClr val="3E3E3E"/>
                </a:solidFill>
                <a:latin typeface="Arial" panose="020B0604020202020204"/>
                <a:cs typeface="Arial" panose="020B0604020202020204"/>
              </a:rPr>
              <a:t>a</a:t>
            </a:r>
            <a:r>
              <a:rPr sz="1800" spc="5"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ce</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te</a:t>
            </a:r>
            <a:r>
              <a:rPr sz="1800" spc="5"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mi</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es</a:t>
            </a:r>
            <a:r>
              <a:rPr sz="1800" spc="20" dirty="0" smtClean="0">
                <a:solidFill>
                  <a:srgbClr val="3E3E3E"/>
                </a:solidFill>
                <a:latin typeface="Arial" panose="020B0604020202020204"/>
                <a:cs typeface="Arial" panose="020B0604020202020204"/>
              </a:rPr>
              <a:t> </a:t>
            </a:r>
            <a:r>
              <a:rPr sz="1800" spc="-30" dirty="0" smtClean="0">
                <a:solidFill>
                  <a:srgbClr val="3E3E3E"/>
                </a:solidFill>
                <a:latin typeface="Arial" panose="020B0604020202020204"/>
                <a:cs typeface="Arial" panose="020B0604020202020204"/>
              </a:rPr>
              <a:t>w</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ich</a:t>
            </a:r>
            <a:r>
              <a:rPr sz="1800" spc="15" dirty="0" smtClean="0">
                <a:solidFill>
                  <a:srgbClr val="3E3E3E"/>
                </a:solidFill>
                <a:latin typeface="Arial" panose="020B0604020202020204"/>
                <a:cs typeface="Arial" panose="020B0604020202020204"/>
              </a:rPr>
              <a:t> </a:t>
            </a:r>
            <a:r>
              <a:rPr sz="1800" spc="-20" dirty="0" smtClean="0">
                <a:solidFill>
                  <a:srgbClr val="3E3E3E"/>
                </a:solidFill>
                <a:latin typeface="Arial" panose="020B0604020202020204"/>
                <a:cs typeface="Arial" panose="020B0604020202020204"/>
              </a:rPr>
              <a:t>w</a:t>
            </a:r>
            <a:r>
              <a:rPr sz="1800" spc="0" dirty="0" smtClean="0">
                <a:solidFill>
                  <a:srgbClr val="3E3E3E"/>
                </a:solidFill>
                <a:latin typeface="Arial" panose="020B0604020202020204"/>
                <a:cs typeface="Arial" panose="020B0604020202020204"/>
              </a:rPr>
              <a:t>ord</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is 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smitted</a:t>
            </a:r>
            <a:endParaRPr sz="1800">
              <a:latin typeface="Arial" panose="020B0604020202020204"/>
              <a:cs typeface="Arial" panose="020B0604020202020204"/>
            </a:endParaRPr>
          </a:p>
        </p:txBody>
      </p:sp>
      <p:sp>
        <p:nvSpPr>
          <p:cNvPr id="6" name="object 6"/>
          <p:cNvSpPr txBox="1"/>
          <p:nvPr/>
        </p:nvSpPr>
        <p:spPr>
          <a:xfrm>
            <a:off x="660908" y="2063207"/>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dirty="0">
              <a:latin typeface="Arial Black" panose="020B0A04020102020204"/>
              <a:cs typeface="Arial Black" panose="020B0A04020102020204"/>
            </a:endParaRPr>
          </a:p>
        </p:txBody>
      </p:sp>
      <p:sp>
        <p:nvSpPr>
          <p:cNvPr id="7" name="object 7"/>
          <p:cNvSpPr txBox="1"/>
          <p:nvPr/>
        </p:nvSpPr>
        <p:spPr>
          <a:xfrm>
            <a:off x="660908" y="3164228"/>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8" name="object 8"/>
          <p:cNvSpPr/>
          <p:nvPr/>
        </p:nvSpPr>
        <p:spPr>
          <a:xfrm>
            <a:off x="457200" y="4659399"/>
            <a:ext cx="182879" cy="177800"/>
          </a:xfrm>
          <a:prstGeom prst="rect">
            <a:avLst/>
          </a:prstGeom>
          <a:blipFill>
            <a:blip r:embed="rId1" cstate="print"/>
            <a:stretch>
              <a:fillRect/>
            </a:stretch>
          </a:blipFill>
        </p:spPr>
        <p:txBody>
          <a:bodyPr wrap="square" lIns="0" tIns="0" rIns="0" bIns="0" rtlCol="0">
            <a:noAutofit/>
          </a:bodyPr>
          <a:lstStyle/>
          <a:p/>
        </p:txBody>
      </p:sp>
      <p:sp>
        <p:nvSpPr>
          <p:cNvPr id="9" name="object 9"/>
          <p:cNvSpPr txBox="1"/>
          <p:nvPr/>
        </p:nvSpPr>
        <p:spPr>
          <a:xfrm>
            <a:off x="673100" y="4615052"/>
            <a:ext cx="3865245" cy="586740"/>
          </a:xfrm>
          <a:prstGeom prst="rect">
            <a:avLst/>
          </a:prstGeom>
        </p:spPr>
        <p:txBody>
          <a:bodyPr vert="horz" wrap="square" lIns="0" tIns="0" rIns="0" bIns="0" rtlCol="0">
            <a:noAutofit/>
          </a:bodyPr>
          <a:lstStyle/>
          <a:p>
            <a:pPr marL="12700" marR="12700">
              <a:lnSpc>
                <a:spcPts val="2300"/>
              </a:lnSpc>
            </a:pPr>
            <a:r>
              <a:rPr sz="2000" b="1" dirty="0" smtClean="0">
                <a:solidFill>
                  <a:srgbClr val="3E3E3E"/>
                </a:solidFill>
                <a:latin typeface="Arial" panose="020B0604020202020204"/>
                <a:cs typeface="Arial" panose="020B0604020202020204"/>
              </a:rPr>
              <a:t>Exa</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ple: t</a:t>
            </a:r>
            <a:r>
              <a:rPr sz="2000" b="1" spc="-15" dirty="0" smtClean="0">
                <a:solidFill>
                  <a:srgbClr val="3E3E3E"/>
                </a:solidFill>
                <a:latin typeface="Arial" panose="020B0604020202020204"/>
                <a:cs typeface="Arial" panose="020B0604020202020204"/>
              </a:rPr>
              <a:t>r</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nsm</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t data</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D1.6</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 11000001</a:t>
            </a:r>
            <a:endParaRPr sz="2000">
              <a:latin typeface="Arial" panose="020B0604020202020204"/>
              <a:cs typeface="Arial" panose="020B0604020202020204"/>
            </a:endParaRPr>
          </a:p>
        </p:txBody>
      </p:sp>
      <p:sp>
        <p:nvSpPr>
          <p:cNvPr id="10" name="object 10"/>
          <p:cNvSpPr txBox="1"/>
          <p:nvPr/>
        </p:nvSpPr>
        <p:spPr>
          <a:xfrm>
            <a:off x="660908" y="5279897"/>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1" name="object 11"/>
          <p:cNvSpPr txBox="1"/>
          <p:nvPr/>
        </p:nvSpPr>
        <p:spPr>
          <a:xfrm>
            <a:off x="889508" y="5233670"/>
            <a:ext cx="4274820" cy="1095375"/>
          </a:xfrm>
          <a:prstGeom prst="rect">
            <a:avLst/>
          </a:prstGeom>
        </p:spPr>
        <p:txBody>
          <a:bodyPr vert="horz" wrap="square" lIns="0" tIns="0" rIns="0" bIns="0" rtlCol="0">
            <a:noAutofit/>
          </a:bodyPr>
          <a:lstStyle/>
          <a:p>
            <a:pPr marL="12700" marR="12700">
              <a:lnSpc>
                <a:spcPts val="2080"/>
              </a:lnSpc>
            </a:pPr>
            <a:r>
              <a:rPr sz="1800" dirty="0" smtClean="0">
                <a:solidFill>
                  <a:srgbClr val="3E3E3E"/>
                </a:solidFill>
                <a:latin typeface="Arial" panose="020B0604020202020204"/>
                <a:cs typeface="Arial" panose="020B0604020202020204"/>
              </a:rPr>
              <a:t>If</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RD =</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1,</a:t>
            </a:r>
            <a:r>
              <a:rPr sz="1800" spc="-15"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 1</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00100</a:t>
            </a:r>
            <a:r>
              <a:rPr sz="1800" spc="5" dirty="0" smtClean="0">
                <a:solidFill>
                  <a:srgbClr val="3E3E3E"/>
                </a:solidFill>
                <a:latin typeface="Arial" panose="020B0604020202020204"/>
                <a:cs typeface="Arial" panose="020B0604020202020204"/>
              </a:rPr>
              <a:t>11</a:t>
            </a:r>
            <a:r>
              <a:rPr sz="1800" spc="0" dirty="0" smtClean="0">
                <a:solidFill>
                  <a:srgbClr val="3E3E3E"/>
                </a:solidFill>
                <a:latin typeface="Arial" panose="020B0604020202020204"/>
                <a:cs typeface="Arial" panose="020B0604020202020204"/>
              </a:rPr>
              <a:t>0 </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nd</a:t>
            </a:r>
            <a:r>
              <a:rPr sz="1800" spc="-10" dirty="0" smtClean="0">
                <a:solidFill>
                  <a:srgbClr val="3E3E3E"/>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nv</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rt </a:t>
            </a:r>
            <a:r>
              <a:rPr sz="1800" spc="-5" dirty="0" smtClean="0">
                <a:solidFill>
                  <a:srgbClr val="3E3E3E"/>
                </a:solidFill>
                <a:latin typeface="Arial" panose="020B0604020202020204"/>
                <a:cs typeface="Arial" panose="020B0604020202020204"/>
              </a:rPr>
              <a:t>RD</a:t>
            </a:r>
            <a:endParaRPr sz="1800">
              <a:latin typeface="Arial" panose="020B0604020202020204"/>
              <a:cs typeface="Arial" panose="020B0604020202020204"/>
            </a:endParaRPr>
          </a:p>
          <a:p>
            <a:pPr marL="12700" marR="12700">
              <a:lnSpc>
                <a:spcPts val="2060"/>
              </a:lnSpc>
              <a:spcBef>
                <a:spcPts val="310"/>
              </a:spcBef>
            </a:pPr>
            <a:r>
              <a:rPr sz="1800" dirty="0" smtClean="0">
                <a:solidFill>
                  <a:srgbClr val="3E3E3E"/>
                </a:solidFill>
                <a:latin typeface="Arial" panose="020B0604020202020204"/>
                <a:cs typeface="Arial" panose="020B0604020202020204"/>
              </a:rPr>
              <a:t>If</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RD =</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0,</a:t>
            </a:r>
            <a:r>
              <a:rPr sz="1800" spc="-15"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 0</a:t>
            </a:r>
            <a:r>
              <a:rPr sz="1800" spc="-10" dirty="0" smtClean="0">
                <a:solidFill>
                  <a:srgbClr val="3E3E3E"/>
                </a:solidFill>
                <a:latin typeface="Arial" panose="020B0604020202020204"/>
                <a:cs typeface="Arial" panose="020B0604020202020204"/>
              </a:rPr>
              <a:t>1</a:t>
            </a:r>
            <a:r>
              <a:rPr sz="1800" spc="0" dirty="0" smtClean="0">
                <a:solidFill>
                  <a:srgbClr val="3E3E3E"/>
                </a:solidFill>
                <a:latin typeface="Arial" panose="020B0604020202020204"/>
                <a:cs typeface="Arial" panose="020B0604020202020204"/>
              </a:rPr>
              <a:t>11010</a:t>
            </a:r>
            <a:r>
              <a:rPr sz="1800" spc="5" dirty="0" smtClean="0">
                <a:solidFill>
                  <a:srgbClr val="3E3E3E"/>
                </a:solidFill>
                <a:latin typeface="Arial" panose="020B0604020202020204"/>
                <a:cs typeface="Arial" panose="020B0604020202020204"/>
              </a:rPr>
              <a:t>11</a:t>
            </a:r>
            <a:r>
              <a:rPr sz="1800" spc="0" dirty="0" smtClean="0">
                <a:solidFill>
                  <a:srgbClr val="3E3E3E"/>
                </a:solidFill>
                <a:latin typeface="Arial" panose="020B0604020202020204"/>
                <a:cs typeface="Arial" panose="020B0604020202020204"/>
              </a:rPr>
              <a:t>0 </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nd</a:t>
            </a:r>
            <a:r>
              <a:rPr sz="1800" spc="-10" dirty="0" smtClean="0">
                <a:solidFill>
                  <a:srgbClr val="3E3E3E"/>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nv</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rt </a:t>
            </a:r>
            <a:r>
              <a:rPr sz="1800" spc="-5" dirty="0" smtClean="0">
                <a:solidFill>
                  <a:srgbClr val="3E3E3E"/>
                </a:solidFill>
                <a:latin typeface="Arial" panose="020B0604020202020204"/>
                <a:cs typeface="Arial" panose="020B0604020202020204"/>
              </a:rPr>
              <a:t>RD</a:t>
            </a:r>
            <a:endParaRPr sz="1800">
              <a:latin typeface="Arial" panose="020B0604020202020204"/>
              <a:cs typeface="Arial" panose="020B0604020202020204"/>
            </a:endParaRPr>
          </a:p>
        </p:txBody>
      </p:sp>
      <p:sp>
        <p:nvSpPr>
          <p:cNvPr id="12" name="object 12"/>
          <p:cNvSpPr txBox="1"/>
          <p:nvPr/>
        </p:nvSpPr>
        <p:spPr>
          <a:xfrm>
            <a:off x="660908" y="5845250"/>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3" name="object 13"/>
          <p:cNvSpPr/>
          <p:nvPr/>
        </p:nvSpPr>
        <p:spPr>
          <a:xfrm>
            <a:off x="5771388" y="1438655"/>
            <a:ext cx="2551175" cy="3108960"/>
          </a:xfrm>
          <a:prstGeom prst="rect">
            <a:avLst/>
          </a:prstGeom>
          <a:blipFill>
            <a:blip r:embed="rId2" cstate="print"/>
            <a:stretch>
              <a:fillRect/>
            </a:stretch>
          </a:blipFill>
        </p:spPr>
        <p:txBody>
          <a:bodyPr wrap="square" lIns="0" tIns="0" rIns="0" bIns="0" rtlCol="0">
            <a:noAutofit/>
          </a:bodyPr>
          <a:lstStyle/>
          <a:p/>
        </p:txBody>
      </p:sp>
      <p:sp>
        <p:nvSpPr>
          <p:cNvPr id="14" name="object 14"/>
          <p:cNvSpPr/>
          <p:nvPr/>
        </p:nvSpPr>
        <p:spPr>
          <a:xfrm>
            <a:off x="5486400" y="4623815"/>
            <a:ext cx="3180588" cy="573024"/>
          </a:xfrm>
          <a:prstGeom prst="rect">
            <a:avLst/>
          </a:prstGeom>
          <a:blipFill>
            <a:blip r:embed="rId3" cstate="print"/>
            <a:stretch>
              <a:fillRect/>
            </a:stretch>
          </a:blipFill>
        </p:spPr>
        <p:txBody>
          <a:bodyPr wrap="square" lIns="0" tIns="0" rIns="0" bIns="0" rtlCol="0">
            <a:noAutofit/>
          </a:bodyPr>
          <a:lstStyle/>
          <a:p/>
        </p:txBody>
      </p:sp>
      <p:sp>
        <p:nvSpPr>
          <p:cNvPr id="15" name="object 15"/>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8B/1</a:t>
            </a:r>
            <a:r>
              <a:rPr sz="2800" b="1" spc="-20" dirty="0" smtClean="0">
                <a:solidFill>
                  <a:srgbClr val="ED3423"/>
                </a:solidFill>
                <a:latin typeface="Arial" panose="020B0604020202020204"/>
                <a:cs typeface="Arial" panose="020B0604020202020204"/>
              </a:rPr>
              <a:t>0B</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Da</a:t>
            </a:r>
            <a:r>
              <a:rPr sz="2800" b="1" spc="0"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a</a:t>
            </a:r>
            <a:r>
              <a:rPr sz="2800" b="1" spc="10"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E</a:t>
            </a:r>
            <a:r>
              <a:rPr sz="2800" b="1" spc="-30" dirty="0" smtClean="0">
                <a:solidFill>
                  <a:srgbClr val="ED3423"/>
                </a:solidFill>
                <a:latin typeface="Arial" panose="020B0604020202020204"/>
                <a:cs typeface="Arial" panose="020B0604020202020204"/>
              </a:rPr>
              <a:t>n</a:t>
            </a:r>
            <a:r>
              <a:rPr sz="2800" b="1" spc="-10" dirty="0" smtClean="0">
                <a:solidFill>
                  <a:srgbClr val="ED3423"/>
                </a:solidFill>
                <a:latin typeface="Arial" panose="020B0604020202020204"/>
                <a:cs typeface="Arial" panose="020B0604020202020204"/>
              </a:rPr>
              <a:t>c</a:t>
            </a:r>
            <a:r>
              <a:rPr sz="2800" b="1" spc="-20" dirty="0" smtClean="0">
                <a:solidFill>
                  <a:srgbClr val="ED3423"/>
                </a:solidFill>
                <a:latin typeface="Arial" panose="020B0604020202020204"/>
                <a:cs typeface="Arial" panose="020B0604020202020204"/>
              </a:rPr>
              <a:t>o</a:t>
            </a:r>
            <a:r>
              <a:rPr sz="2800" b="1" spc="-30" dirty="0" smtClean="0">
                <a:solidFill>
                  <a:srgbClr val="ED3423"/>
                </a:solidFill>
                <a:latin typeface="Arial" panose="020B0604020202020204"/>
                <a:cs typeface="Arial" panose="020B0604020202020204"/>
              </a:rPr>
              <a:t>d</a:t>
            </a:r>
            <a:r>
              <a:rPr sz="2800" b="1" spc="0" dirty="0" smtClean="0">
                <a:solidFill>
                  <a:srgbClr val="ED3423"/>
                </a:solidFill>
                <a:latin typeface="Arial" panose="020B0604020202020204"/>
                <a:cs typeface="Arial" panose="020B0604020202020204"/>
              </a:rPr>
              <a:t>i</a:t>
            </a:r>
            <a:r>
              <a:rPr sz="2800" b="1" spc="-20" dirty="0" smtClean="0">
                <a:solidFill>
                  <a:srgbClr val="ED3423"/>
                </a:solidFill>
                <a:latin typeface="Arial" panose="020B0604020202020204"/>
                <a:cs typeface="Arial" panose="020B0604020202020204"/>
              </a:rPr>
              <a:t>ng </a:t>
            </a:r>
            <a:r>
              <a:rPr sz="2800" b="1" spc="-15" dirty="0" smtClean="0">
                <a:solidFill>
                  <a:srgbClr val="ED3423"/>
                </a:solidFill>
                <a:latin typeface="Arial" panose="020B0604020202020204"/>
                <a:cs typeface="Arial" panose="020B0604020202020204"/>
              </a:rPr>
              <a:t>with </a:t>
            </a:r>
            <a:r>
              <a:rPr sz="2800" b="1" spc="-20" dirty="0" smtClean="0">
                <a:solidFill>
                  <a:srgbClr val="ED3423"/>
                </a:solidFill>
                <a:latin typeface="Arial" panose="020B0604020202020204"/>
                <a:cs typeface="Arial" panose="020B0604020202020204"/>
              </a:rPr>
              <a:t>Disp</a:t>
            </a:r>
            <a:r>
              <a:rPr sz="2800" b="1" spc="-15" dirty="0" smtClean="0">
                <a:solidFill>
                  <a:srgbClr val="ED3423"/>
                </a:solidFill>
                <a:latin typeface="Arial" panose="020B0604020202020204"/>
                <a:cs typeface="Arial" panose="020B0604020202020204"/>
              </a:rPr>
              <a:t>a</a:t>
            </a:r>
            <a:r>
              <a:rPr sz="2800" b="1" spc="-10" dirty="0" smtClean="0">
                <a:solidFill>
                  <a:srgbClr val="ED3423"/>
                </a:solidFill>
                <a:latin typeface="Arial" panose="020B0604020202020204"/>
                <a:cs typeface="Arial" panose="020B0604020202020204"/>
              </a:rPr>
              <a:t>ri</a:t>
            </a:r>
            <a:r>
              <a:rPr sz="2800" b="1" spc="10"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y</a:t>
            </a:r>
            <a:endParaRPr sz="2800">
              <a:latin typeface="Arial" panose="020B0604020202020204"/>
              <a:cs typeface="Arial" panose="020B0604020202020204"/>
            </a:endParaRPr>
          </a:p>
        </p:txBody>
      </p:sp>
      <p:sp>
        <p:nvSpPr>
          <p:cNvPr id="16" name="object 16"/>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15</a:t>
            </a:r>
            <a:endParaRPr sz="100">
              <a:latin typeface="Arial" panose="020B0604020202020204"/>
              <a:cs typeface="Arial" panose="020B0604020202020204"/>
            </a:endParaRPr>
          </a:p>
        </p:txBody>
      </p:sp>
      <p:sp>
        <p:nvSpPr>
          <p:cNvPr id="17" name="object 17"/>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8" name="object 18"/>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9" name="object 19"/>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20" name="object 20"/>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21" name="文本框 20"/>
          <p:cNvSpPr txBox="1"/>
          <p:nvPr/>
        </p:nvSpPr>
        <p:spPr>
          <a:xfrm>
            <a:off x="685800" y="609600"/>
            <a:ext cx="8179435" cy="891540"/>
          </a:xfrm>
          <a:prstGeom prst="rect">
            <a:avLst/>
          </a:prstGeom>
        </p:spPr>
        <p:txBody>
          <a:bodyPr wrap="square">
            <a:spAutoFit/>
            <a:extLst>
              <a:ext uri="{4A0BC546-FE56-4ADE-93B0-CB8AF2F6F144}">
                <wpsdc:textFrameExt xmlns:wpsdc="http://www.wps.cn/officeDocument/2022/drawingmlCustomData" type="text"/>
              </a:ext>
            </a:extLst>
          </a:bodyPr>
          <a:p>
            <a:pPr marL="12700" marR="12700">
              <a:lnSpc>
                <a:spcPts val="2080"/>
              </a:lnSpc>
            </a:pPr>
            <a:r>
              <a:rPr b="1" dirty="0" smtClean="0">
                <a:solidFill>
                  <a:srgbClr val="3E3E3E"/>
                </a:solidFill>
                <a:latin typeface="Arial" panose="020B0604020202020204"/>
                <a:cs typeface="Arial" panose="020B0604020202020204"/>
                <a:sym typeface="+mn-ea"/>
              </a:rPr>
              <a:t>每个给定的编码组有两个编码字，一个编码字有比0更多的1（+离散度），另一个编码字有比1更多的0（-离散度）。一些编码字有相等数量的1和0（零离散度）。为了维持直流平衡，当前所需的运行离散度决定了要传输哪个编码字。</a:t>
            </a:r>
            <a:endParaRPr b="1" dirty="0" smtClean="0">
              <a:solidFill>
                <a:srgbClr val="3E3E3E"/>
              </a:solidFill>
              <a:latin typeface="Arial" panose="020B0604020202020204"/>
              <a:cs typeface="Arial" panose="020B0604020202020204"/>
              <a:sym typeface="+mn-ea"/>
            </a:endParaRPr>
          </a:p>
        </p:txBody>
      </p:sp>
      <p:sp>
        <p:nvSpPr>
          <p:cNvPr id="22" name="文本框 21"/>
          <p:cNvSpPr txBox="1"/>
          <p:nvPr/>
        </p:nvSpPr>
        <p:spPr>
          <a:xfrm>
            <a:off x="813435" y="3891915"/>
            <a:ext cx="4939665" cy="64516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通过选择适当的编码字并在传输后反转RD，可以确保在数据传输过程中维持直流平衡。</a:t>
            </a:r>
            <a:endParaRPr lang="zh-CN" altLang="en-US" sz="180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49393"/>
            <a:ext cx="182879" cy="178435"/>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92405"/>
            <a:ext cx="4119245" cy="2112010"/>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27388</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dirty="0">
              <a:latin typeface="Arial Narrow" panose="020B0606020202030204"/>
              <a:cs typeface="Arial Narrow" panose="020B0606020202030204"/>
            </a:endParaRPr>
          </a:p>
          <a:p>
            <a:pPr marL="241300" marR="403860">
              <a:lnSpc>
                <a:spcPct val="96000"/>
              </a:lnSpc>
              <a:spcBef>
                <a:spcPts val="190"/>
              </a:spcBef>
            </a:pPr>
            <a:r>
              <a:rPr sz="2000" b="1" spc="-40" dirty="0" smtClean="0">
                <a:solidFill>
                  <a:srgbClr val="3E3E3E"/>
                </a:solidFill>
                <a:latin typeface="Arial" panose="020B0604020202020204"/>
                <a:cs typeface="Arial" panose="020B0604020202020204"/>
              </a:rPr>
              <a:t>T</a:t>
            </a:r>
            <a:r>
              <a:rPr sz="2000" b="1" spc="45" dirty="0" smtClean="0">
                <a:solidFill>
                  <a:srgbClr val="3E3E3E"/>
                </a:solidFill>
                <a:latin typeface="Arial" panose="020B0604020202020204"/>
                <a:cs typeface="Arial" panose="020B0604020202020204"/>
              </a:rPr>
              <a:t>w</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l</a:t>
            </a:r>
            <a:r>
              <a:rPr sz="2000" b="1" spc="-3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 special</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characte</a:t>
            </a:r>
            <a:r>
              <a:rPr sz="2000" b="1" spc="-2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s (K char</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cte</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s)</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are defi</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ed </a:t>
            </a:r>
            <a:r>
              <a:rPr sz="2000" b="1" spc="-15" dirty="0" smtClean="0">
                <a:solidFill>
                  <a:srgbClr val="3E3E3E"/>
                </a:solidFill>
                <a:latin typeface="Arial" panose="020B0604020202020204"/>
                <a:cs typeface="Arial" panose="020B0604020202020204"/>
              </a:rPr>
              <a:t>f</a:t>
            </a:r>
            <a:r>
              <a:rPr sz="2000" b="1" spc="0" dirty="0" smtClean="0">
                <a:solidFill>
                  <a:srgbClr val="3E3E3E"/>
                </a:solidFill>
                <a:latin typeface="Arial" panose="020B0604020202020204"/>
                <a:cs typeface="Arial" panose="020B0604020202020204"/>
              </a:rPr>
              <a:t>or control</a:t>
            </a:r>
            <a:endParaRPr sz="2000" dirty="0">
              <a:latin typeface="Arial" panose="020B0604020202020204"/>
              <a:cs typeface="Arial" panose="020B0604020202020204"/>
            </a:endParaRPr>
          </a:p>
          <a:p>
            <a:pPr>
              <a:lnSpc>
                <a:spcPts val="1000"/>
              </a:lnSpc>
            </a:pPr>
            <a:endParaRPr sz="1000" dirty="0"/>
          </a:p>
          <a:p>
            <a:pPr>
              <a:lnSpc>
                <a:spcPts val="1400"/>
              </a:lnSpc>
              <a:spcBef>
                <a:spcPts val="40"/>
              </a:spcBef>
            </a:pPr>
            <a:endParaRPr sz="1400" dirty="0"/>
          </a:p>
          <a:p>
            <a:pPr marL="241300" marR="12700">
              <a:lnSpc>
                <a:spcPct val="96000"/>
              </a:lnSpc>
            </a:pPr>
            <a:r>
              <a:rPr sz="2000" b="1" dirty="0" smtClean="0">
                <a:solidFill>
                  <a:srgbClr val="3E3E3E"/>
                </a:solidFill>
                <a:latin typeface="Arial" panose="020B0604020202020204"/>
                <a:cs typeface="Arial" panose="020B0604020202020204"/>
              </a:rPr>
              <a:t>Three</a:t>
            </a:r>
            <a:r>
              <a:rPr sz="2000" b="1" spc="-7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of</a:t>
            </a:r>
            <a:r>
              <a:rPr sz="2000" b="1" spc="-8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a:t>
            </a:r>
            <a:r>
              <a:rPr sz="2000" b="1" spc="-85" dirty="0" smtClean="0">
                <a:solidFill>
                  <a:srgbClr val="3E3E3E"/>
                </a:solidFill>
                <a:latin typeface="Arial" panose="020B0604020202020204"/>
                <a:cs typeface="Arial" panose="020B0604020202020204"/>
              </a:rPr>
              <a:t> </a:t>
            </a:r>
            <a:r>
              <a:rPr sz="2000" b="1" spc="-35" dirty="0" smtClean="0">
                <a:solidFill>
                  <a:srgbClr val="3E3E3E"/>
                </a:solidFill>
                <a:latin typeface="Arial" panose="020B0604020202020204"/>
                <a:cs typeface="Arial" panose="020B0604020202020204"/>
              </a:rPr>
              <a:t>t</a:t>
            </a:r>
            <a:r>
              <a:rPr sz="2000" b="1" spc="45" dirty="0" smtClean="0">
                <a:solidFill>
                  <a:srgbClr val="3E3E3E"/>
                </a:solidFill>
                <a:latin typeface="Arial" panose="020B0604020202020204"/>
                <a:cs typeface="Arial" panose="020B0604020202020204"/>
              </a:rPr>
              <a:t>w</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l</a:t>
            </a:r>
            <a:r>
              <a:rPr sz="2000" b="1" spc="-3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a:t>
            </a:r>
            <a:r>
              <a:rPr sz="2000" b="1" spc="-7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K</a:t>
            </a:r>
            <a:r>
              <a:rPr sz="2000" b="1" spc="-7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chara</a:t>
            </a:r>
            <a:r>
              <a:rPr sz="2000" b="1" spc="5" dirty="0" smtClean="0">
                <a:solidFill>
                  <a:srgbClr val="3E3E3E"/>
                </a:solidFill>
                <a:latin typeface="Arial" panose="020B0604020202020204"/>
                <a:cs typeface="Arial" panose="020B0604020202020204"/>
              </a:rPr>
              <a:t>c</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ers are com</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o</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ly</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used</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for al</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gn</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ent (co</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ma</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char</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cte</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a:t>
            </a:r>
            <a:endParaRPr sz="2000" dirty="0">
              <a:latin typeface="Arial" panose="020B0604020202020204"/>
              <a:cs typeface="Arial" panose="020B0604020202020204"/>
            </a:endParaRPr>
          </a:p>
        </p:txBody>
      </p:sp>
      <p:sp>
        <p:nvSpPr>
          <p:cNvPr id="4" name="object 4"/>
          <p:cNvSpPr txBox="1"/>
          <p:nvPr/>
        </p:nvSpPr>
        <p:spPr>
          <a:xfrm>
            <a:off x="660908" y="3572636"/>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3509136"/>
            <a:ext cx="3428365" cy="888365"/>
          </a:xfrm>
          <a:prstGeom prst="rect">
            <a:avLst/>
          </a:prstGeom>
        </p:spPr>
        <p:txBody>
          <a:bodyPr vert="horz" wrap="square" lIns="0" tIns="0" rIns="0" bIns="0" rtlCol="0">
            <a:noAutofit/>
          </a:bodyPr>
          <a:lstStyle/>
          <a:p>
            <a:pPr marL="12700">
              <a:lnSpc>
                <a:spcPct val="100000"/>
              </a:lnSpc>
            </a:pPr>
            <a:r>
              <a:rPr sz="1800" dirty="0" smtClean="0">
                <a:solidFill>
                  <a:srgbClr val="3E3E3E"/>
                </a:solidFill>
                <a:latin typeface="Arial" panose="020B0604020202020204"/>
                <a:cs typeface="Arial" panose="020B0604020202020204"/>
              </a:rPr>
              <a:t>K</a:t>
            </a:r>
            <a:r>
              <a:rPr sz="1800" spc="-10" dirty="0" smtClean="0">
                <a:solidFill>
                  <a:srgbClr val="3E3E3E"/>
                </a:solidFill>
                <a:latin typeface="Arial" panose="020B0604020202020204"/>
                <a:cs typeface="Arial" panose="020B0604020202020204"/>
              </a:rPr>
              <a:t>2</a:t>
            </a:r>
            <a:r>
              <a:rPr sz="1800" spc="0" dirty="0" smtClean="0">
                <a:solidFill>
                  <a:srgbClr val="3E3E3E"/>
                </a:solidFill>
                <a:latin typeface="Arial" panose="020B0604020202020204"/>
                <a:cs typeface="Arial" panose="020B0604020202020204"/>
              </a:rPr>
              <a:t>8.</a:t>
            </a:r>
            <a:r>
              <a:rPr sz="1800" spc="-10" dirty="0" smtClean="0">
                <a:solidFill>
                  <a:srgbClr val="3E3E3E"/>
                </a:solidFill>
                <a:latin typeface="Arial" panose="020B0604020202020204"/>
                <a:cs typeface="Arial" panose="020B0604020202020204"/>
              </a:rPr>
              <a:t>1</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K</a:t>
            </a:r>
            <a:r>
              <a:rPr sz="1800" spc="-10" dirty="0" smtClean="0">
                <a:solidFill>
                  <a:srgbClr val="3E3E3E"/>
                </a:solidFill>
                <a:latin typeface="Arial" panose="020B0604020202020204"/>
                <a:cs typeface="Arial" panose="020B0604020202020204"/>
              </a:rPr>
              <a:t>2</a:t>
            </a:r>
            <a:r>
              <a:rPr sz="1800" spc="0" dirty="0" smtClean="0">
                <a:solidFill>
                  <a:srgbClr val="3E3E3E"/>
                </a:solidFill>
                <a:latin typeface="Arial" panose="020B0604020202020204"/>
                <a:cs typeface="Arial" panose="020B0604020202020204"/>
              </a:rPr>
              <a:t>8.</a:t>
            </a:r>
            <a:r>
              <a:rPr sz="1800" spc="-10" dirty="0" smtClean="0">
                <a:solidFill>
                  <a:srgbClr val="3E3E3E"/>
                </a:solidFill>
                <a:latin typeface="Arial" panose="020B0604020202020204"/>
                <a:cs typeface="Arial" panose="020B0604020202020204"/>
              </a:rPr>
              <a:t>5</a:t>
            </a:r>
            <a:r>
              <a:rPr sz="1800" spc="0" dirty="0" smtClean="0">
                <a:solidFill>
                  <a:srgbClr val="3E3E3E"/>
                </a:solidFill>
                <a:latin typeface="Arial" panose="020B0604020202020204"/>
                <a:cs typeface="Arial" panose="020B0604020202020204"/>
              </a:rPr>
              <a:t>,</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K</a:t>
            </a:r>
            <a:r>
              <a:rPr sz="1800" spc="-10" dirty="0" smtClean="0">
                <a:solidFill>
                  <a:srgbClr val="3E3E3E"/>
                </a:solidFill>
                <a:latin typeface="Arial" panose="020B0604020202020204"/>
                <a:cs typeface="Arial" panose="020B0604020202020204"/>
              </a:rPr>
              <a:t>2</a:t>
            </a:r>
            <a:r>
              <a:rPr sz="1800" spc="0" dirty="0" smtClean="0">
                <a:solidFill>
                  <a:srgbClr val="3E3E3E"/>
                </a:solidFill>
                <a:latin typeface="Arial" panose="020B0604020202020204"/>
                <a:cs typeface="Arial" panose="020B0604020202020204"/>
              </a:rPr>
              <a:t>8.7</a:t>
            </a:r>
            <a:endParaRPr sz="1800">
              <a:latin typeface="Arial" panose="020B0604020202020204"/>
              <a:cs typeface="Arial" panose="020B0604020202020204"/>
            </a:endParaRPr>
          </a:p>
          <a:p>
            <a:pPr marL="12700" marR="12700">
              <a:lnSpc>
                <a:spcPct val="110000"/>
              </a:lnSpc>
            </a:pPr>
            <a:r>
              <a:rPr sz="1800" dirty="0" smtClean="0">
                <a:solidFill>
                  <a:srgbClr val="3E3E3E"/>
                </a:solidFill>
                <a:latin typeface="Arial" panose="020B0604020202020204"/>
                <a:cs typeface="Arial" panose="020B0604020202020204"/>
              </a:rPr>
              <a:t>All</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art</a:t>
            </a:r>
            <a:r>
              <a:rPr sz="1800" spc="10" dirty="0" smtClean="0">
                <a:solidFill>
                  <a:srgbClr val="3E3E3E"/>
                </a:solidFill>
                <a:latin typeface="Arial" panose="020B0604020202020204"/>
                <a:cs typeface="Arial" panose="020B0604020202020204"/>
              </a:rPr>
              <a:t> </a:t>
            </a:r>
            <a:r>
              <a:rPr sz="1800" spc="-30" dirty="0" smtClean="0">
                <a:solidFill>
                  <a:srgbClr val="3E3E3E"/>
                </a:solidFill>
                <a:latin typeface="Arial" panose="020B0604020202020204"/>
                <a:cs typeface="Arial" panose="020B0604020202020204"/>
              </a:rPr>
              <a:t>w</a:t>
            </a:r>
            <a:r>
              <a:rPr sz="1800" spc="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 </a:t>
            </a:r>
            <a:r>
              <a:rPr sz="1800" spc="-10" dirty="0" smtClean="0">
                <a:solidFill>
                  <a:srgbClr val="3E3E3E"/>
                </a:solidFill>
                <a:latin typeface="Arial" panose="020B0604020202020204"/>
                <a:cs typeface="Arial" panose="020B0604020202020204"/>
              </a:rPr>
              <a:t>0</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1</a:t>
            </a:r>
            <a:r>
              <a:rPr sz="1800" spc="-10" dirty="0" smtClean="0">
                <a:solidFill>
                  <a:srgbClr val="3E3E3E"/>
                </a:solidFill>
                <a:latin typeface="Arial" panose="020B0604020202020204"/>
                <a:cs typeface="Arial" panose="020B0604020202020204"/>
              </a:rPr>
              <a:t>1</a:t>
            </a:r>
            <a:r>
              <a:rPr sz="1800" spc="5" dirty="0" smtClean="0">
                <a:solidFill>
                  <a:srgbClr val="3E3E3E"/>
                </a:solidFill>
                <a:latin typeface="Arial" panose="020B0604020202020204"/>
                <a:cs typeface="Arial" panose="020B0604020202020204"/>
              </a:rPr>
              <a:t>1</a:t>
            </a:r>
            <a:r>
              <a:rPr sz="1800" spc="0" dirty="0" smtClean="0">
                <a:solidFill>
                  <a:srgbClr val="3E3E3E"/>
                </a:solidFill>
                <a:latin typeface="Arial" panose="020B0604020202020204"/>
                <a:cs typeface="Arial" panose="020B0604020202020204"/>
              </a:rPr>
              <a:t>1 </a:t>
            </a:r>
            <a:r>
              <a:rPr sz="1800" spc="-10" dirty="0" smtClean="0">
                <a:solidFill>
                  <a:srgbClr val="3E3E3E"/>
                </a:solidFill>
                <a:latin typeface="Arial" panose="020B0604020202020204"/>
                <a:cs typeface="Arial" panose="020B0604020202020204"/>
              </a:rPr>
              <a:t>1</a:t>
            </a:r>
            <a:r>
              <a:rPr sz="1800" spc="5"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xx</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(K</a:t>
            </a:r>
            <a:r>
              <a:rPr sz="1800" spc="5" dirty="0" smtClean="0">
                <a:solidFill>
                  <a:srgbClr val="3E3E3E"/>
                </a:solidFill>
                <a:latin typeface="Arial" panose="020B0604020202020204"/>
                <a:cs typeface="Arial" panose="020B0604020202020204"/>
              </a:rPr>
              <a:t>2</a:t>
            </a:r>
            <a:r>
              <a:rPr sz="1800" spc="0" dirty="0" smtClean="0">
                <a:solidFill>
                  <a:srgbClr val="3E3E3E"/>
                </a:solidFill>
                <a:latin typeface="Arial" panose="020B0604020202020204"/>
                <a:cs typeface="Arial" panose="020B0604020202020204"/>
              </a:rPr>
              <a:t>8.</a:t>
            </a:r>
            <a:r>
              <a:rPr sz="1800" spc="-15" dirty="0" smtClean="0">
                <a:solidFill>
                  <a:srgbClr val="3E3E3E"/>
                </a:solidFill>
                <a:latin typeface="Arial" panose="020B0604020202020204"/>
                <a:cs typeface="Arial" panose="020B0604020202020204"/>
              </a:rPr>
              <a:t>x</a:t>
            </a:r>
            <a:r>
              <a:rPr sz="1800" spc="0" dirty="0" smtClean="0">
                <a:solidFill>
                  <a:srgbClr val="3E3E3E"/>
                </a:solidFill>
                <a:latin typeface="Arial" panose="020B0604020202020204"/>
                <a:cs typeface="Arial" panose="020B0604020202020204"/>
              </a:rPr>
              <a:t>) More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on</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s </a:t>
            </a:r>
            <a:r>
              <a:rPr sz="1800" spc="10" dirty="0" smtClean="0">
                <a:solidFill>
                  <a:srgbClr val="3E3E3E"/>
                </a:solidFill>
                <a:latin typeface="Arial" panose="020B0604020202020204"/>
                <a:cs typeface="Arial" panose="020B0604020202020204"/>
              </a:rPr>
              <a:t>l</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ter</a:t>
            </a:r>
            <a:endParaRPr sz="1800">
              <a:latin typeface="Arial" panose="020B0604020202020204"/>
              <a:cs typeface="Arial" panose="020B0604020202020204"/>
            </a:endParaRPr>
          </a:p>
        </p:txBody>
      </p:sp>
      <p:sp>
        <p:nvSpPr>
          <p:cNvPr id="6" name="object 6"/>
          <p:cNvSpPr txBox="1"/>
          <p:nvPr/>
        </p:nvSpPr>
        <p:spPr>
          <a:xfrm>
            <a:off x="660908" y="3874389"/>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7" name="object 7"/>
          <p:cNvSpPr txBox="1"/>
          <p:nvPr/>
        </p:nvSpPr>
        <p:spPr>
          <a:xfrm>
            <a:off x="660908" y="4176141"/>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8" name="object 8"/>
          <p:cNvSpPr/>
          <p:nvPr/>
        </p:nvSpPr>
        <p:spPr>
          <a:xfrm>
            <a:off x="4629784" y="1463848"/>
            <a:ext cx="182879" cy="177800"/>
          </a:xfrm>
          <a:prstGeom prst="rect">
            <a:avLst/>
          </a:prstGeom>
          <a:blipFill>
            <a:blip r:embed="rId1" cstate="print"/>
            <a:stretch>
              <a:fillRect/>
            </a:stretch>
          </a:blipFill>
        </p:spPr>
        <p:txBody>
          <a:bodyPr wrap="square" lIns="0" tIns="0" rIns="0" bIns="0" rtlCol="0">
            <a:noAutofit/>
          </a:bodyPr>
          <a:lstStyle/>
          <a:p/>
        </p:txBody>
      </p:sp>
      <p:sp>
        <p:nvSpPr>
          <p:cNvPr id="9" name="object 9"/>
          <p:cNvSpPr/>
          <p:nvPr/>
        </p:nvSpPr>
        <p:spPr>
          <a:xfrm>
            <a:off x="4629784" y="4877204"/>
            <a:ext cx="182879" cy="178435"/>
          </a:xfrm>
          <a:prstGeom prst="rect">
            <a:avLst/>
          </a:prstGeom>
          <a:blipFill>
            <a:blip r:embed="rId1" cstate="print"/>
            <a:stretch>
              <a:fillRect/>
            </a:stretch>
          </a:blipFill>
        </p:spPr>
        <p:txBody>
          <a:bodyPr wrap="square" lIns="0" tIns="0" rIns="0" bIns="0" rtlCol="0">
            <a:noAutofit/>
          </a:bodyPr>
          <a:lstStyle/>
          <a:p/>
        </p:txBody>
      </p:sp>
      <p:sp>
        <p:nvSpPr>
          <p:cNvPr id="10" name="object 10"/>
          <p:cNvSpPr txBox="1"/>
          <p:nvPr/>
        </p:nvSpPr>
        <p:spPr>
          <a:xfrm>
            <a:off x="4846701" y="1421739"/>
            <a:ext cx="3775075" cy="4862830"/>
          </a:xfrm>
          <a:prstGeom prst="rect">
            <a:avLst/>
          </a:prstGeom>
        </p:spPr>
        <p:txBody>
          <a:bodyPr vert="horz" wrap="square" lIns="0" tIns="0" rIns="0" bIns="0" rtlCol="0">
            <a:noAutofit/>
          </a:bodyPr>
          <a:lstStyle/>
          <a:p>
            <a:pPr marL="12700" marR="133350">
              <a:lnSpc>
                <a:spcPct val="96000"/>
              </a:lnSpc>
            </a:pPr>
            <a:r>
              <a:rPr sz="2000" b="1" spc="5" dirty="0" smtClean="0">
                <a:solidFill>
                  <a:srgbClr val="3E3E3E"/>
                </a:solidFill>
                <a:latin typeface="Arial" panose="020B0604020202020204"/>
                <a:cs typeface="Arial" panose="020B0604020202020204"/>
              </a:rPr>
              <a:t>K</a:t>
            </a:r>
            <a:r>
              <a:rPr sz="2000" b="1" spc="0" dirty="0" smtClean="0">
                <a:solidFill>
                  <a:srgbClr val="3E3E3E"/>
                </a:solidFill>
                <a:latin typeface="Arial" panose="020B0604020202020204"/>
                <a:cs typeface="Arial" panose="020B0604020202020204"/>
              </a:rPr>
              <a:t>-</a:t>
            </a:r>
            <a:r>
              <a:rPr sz="2000" b="1" spc="-10"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har</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ct</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r seque</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ce encoding</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is</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indepe</a:t>
            </a:r>
            <a:r>
              <a:rPr sz="2000" b="1" spc="-20"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de</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t from the d</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ta</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se</a:t>
            </a:r>
            <a:r>
              <a:rPr sz="2000" b="1" spc="-15" dirty="0" smtClean="0">
                <a:solidFill>
                  <a:srgbClr val="3E3E3E"/>
                </a:solidFill>
                <a:latin typeface="Arial" panose="020B0604020202020204"/>
                <a:cs typeface="Arial" panose="020B0604020202020204"/>
              </a:rPr>
              <a:t>q</a:t>
            </a:r>
            <a:r>
              <a:rPr sz="2000" b="1" spc="0" dirty="0" smtClean="0">
                <a:solidFill>
                  <a:srgbClr val="3E3E3E"/>
                </a:solidFill>
                <a:latin typeface="Arial" panose="020B0604020202020204"/>
                <a:cs typeface="Arial" panose="020B0604020202020204"/>
              </a:rPr>
              <a:t>uence</a:t>
            </a:r>
            <a:endParaRPr sz="2000">
              <a:latin typeface="Arial" panose="020B0604020202020204"/>
              <a:cs typeface="Arial" panose="020B0604020202020204"/>
            </a:endParaRPr>
          </a:p>
          <a:p>
            <a:pPr marL="228600" marR="191770">
              <a:lnSpc>
                <a:spcPts val="2080"/>
              </a:lnSpc>
              <a:spcBef>
                <a:spcPts val="335"/>
              </a:spcBef>
            </a:pPr>
            <a:r>
              <a:rPr sz="1800" spc="5" dirty="0" smtClean="0">
                <a:solidFill>
                  <a:srgbClr val="3E3E3E"/>
                </a:solidFill>
                <a:latin typeface="Arial" panose="020B0604020202020204"/>
                <a:cs typeface="Arial" panose="020B0604020202020204"/>
              </a:rPr>
              <a:t>B</a:t>
            </a:r>
            <a:r>
              <a:rPr sz="1800" spc="-25" dirty="0" smtClean="0">
                <a:solidFill>
                  <a:srgbClr val="3E3E3E"/>
                </a:solidFill>
                <a:latin typeface="Arial" panose="020B0604020202020204"/>
                <a:cs typeface="Arial" panose="020B0604020202020204"/>
              </a:rPr>
              <a:t>y</a:t>
            </a:r>
            <a:r>
              <a:rPr sz="1800" spc="0" dirty="0" smtClean="0">
                <a:solidFill>
                  <a:srgbClr val="3E3E3E"/>
                </a:solidFill>
                <a:latin typeface="Arial" panose="020B0604020202020204"/>
                <a:cs typeface="Arial" panose="020B0604020202020204"/>
              </a:rPr>
              <a:t>te </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l</a:t>
            </a:r>
            <a:r>
              <a:rPr sz="1800" spc="-10" dirty="0" smtClean="0">
                <a:solidFill>
                  <a:srgbClr val="3E3E3E"/>
                </a:solidFill>
                <a:latin typeface="Arial" panose="020B0604020202020204"/>
                <a:cs typeface="Arial" panose="020B0604020202020204"/>
              </a:rPr>
              <a:t>i</a:t>
            </a:r>
            <a:r>
              <a:rPr sz="1800" spc="5"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nment l</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g</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c</a:t>
            </a:r>
            <a:r>
              <a:rPr sz="1800" spc="25" dirty="0" smtClean="0">
                <a:solidFill>
                  <a:srgbClr val="3E3E3E"/>
                </a:solidFill>
                <a:latin typeface="Arial" panose="020B0604020202020204"/>
                <a:cs typeface="Arial" panose="020B0604020202020204"/>
              </a:rPr>
              <a:t> </a:t>
            </a:r>
            <a:r>
              <a:rPr sz="1800" spc="-30" dirty="0" smtClean="0">
                <a:solidFill>
                  <a:srgbClr val="3E3E3E"/>
                </a:solidFill>
                <a:latin typeface="Arial" panose="020B0604020202020204"/>
                <a:cs typeface="Arial" panose="020B0604020202020204"/>
              </a:rPr>
              <a:t>w</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ll</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cor</a:t>
            </a:r>
            <a:r>
              <a:rPr sz="1800" spc="10" dirty="0" smtClean="0">
                <a:solidFill>
                  <a:srgbClr val="3E3E3E"/>
                </a:solidFill>
                <a:latin typeface="Arial" panose="020B0604020202020204"/>
                <a:cs typeface="Arial" panose="020B0604020202020204"/>
              </a:rPr>
              <a:t>r</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ct</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y a</a:t>
            </a:r>
            <a:r>
              <a:rPr sz="1800" spc="-10" dirty="0" smtClean="0">
                <a:solidFill>
                  <a:srgbClr val="3E3E3E"/>
                </a:solidFill>
                <a:latin typeface="Arial" panose="020B0604020202020204"/>
                <a:cs typeface="Arial" panose="020B0604020202020204"/>
              </a:rPr>
              <a:t>l</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gn</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o 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a s</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que</a:t>
            </a:r>
            <a:r>
              <a:rPr sz="1800" spc="-1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e</a:t>
            </a:r>
            <a:endParaRPr sz="1800">
              <a:latin typeface="Arial" panose="020B0604020202020204"/>
              <a:cs typeface="Arial" panose="020B0604020202020204"/>
            </a:endParaRPr>
          </a:p>
          <a:p>
            <a:pPr marL="228600" marR="12700">
              <a:lnSpc>
                <a:spcPct val="96000"/>
              </a:lnSpc>
              <a:spcBef>
                <a:spcPts val="235"/>
              </a:spcBef>
            </a:pPr>
            <a:r>
              <a:rPr sz="1800" dirty="0" smtClean="0">
                <a:solidFill>
                  <a:srgbClr val="3E3E3E"/>
                </a:solidFill>
                <a:latin typeface="Arial" panose="020B0604020202020204"/>
                <a:cs typeface="Arial" panose="020B0604020202020204"/>
              </a:rPr>
              <a:t>When</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g, 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u</a:t>
            </a:r>
            <a:r>
              <a:rPr sz="1800" spc="5"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er a</a:t>
            </a:r>
            <a:r>
              <a:rPr sz="1800" spc="-10" dirty="0" smtClean="0">
                <a:solidFill>
                  <a:srgbClr val="3E3E3E"/>
                </a:solidFill>
                <a:latin typeface="Arial" panose="020B0604020202020204"/>
                <a:cs typeface="Arial" panose="020B0604020202020204"/>
              </a:rPr>
              <a:t>p</a:t>
            </a:r>
            <a:r>
              <a:rPr sz="1800" spc="5"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l</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cat</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on</a:t>
            </a:r>
            <a:r>
              <a:rPr sz="1800" spc="-5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m</a:t>
            </a:r>
            <a:r>
              <a:rPr sz="1800" spc="5"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st</a:t>
            </a:r>
            <a:r>
              <a:rPr sz="1800" spc="-4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ass</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rt</a:t>
            </a:r>
            <a:r>
              <a:rPr sz="1800" spc="-4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a:t>
            </a:r>
            <a:r>
              <a:rPr sz="1800" spc="-5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flag</a:t>
            </a:r>
            <a:r>
              <a:rPr sz="1800" spc="-5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to</a:t>
            </a:r>
            <a:r>
              <a:rPr sz="1800" spc="-4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tell the</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sce</a:t>
            </a:r>
            <a:r>
              <a:rPr sz="1800" spc="-1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v</a:t>
            </a:r>
            <a:r>
              <a:rPr sz="1800" spc="0" dirty="0" smtClean="0">
                <a:solidFill>
                  <a:srgbClr val="3E3E3E"/>
                </a:solidFill>
                <a:latin typeface="Arial" panose="020B0604020202020204"/>
                <a:cs typeface="Arial" panose="020B0604020202020204"/>
              </a:rPr>
              <a:t>er</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current ch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ract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 is a</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K ch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ract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a:t>
            </a:r>
            <a:endParaRPr sz="1800">
              <a:latin typeface="Arial" panose="020B0604020202020204"/>
              <a:cs typeface="Arial" panose="020B0604020202020204"/>
            </a:endParaRPr>
          </a:p>
          <a:p>
            <a:pPr marL="228600" marR="497205">
              <a:lnSpc>
                <a:spcPts val="2080"/>
              </a:lnSpc>
              <a:spcBef>
                <a:spcPts val="340"/>
              </a:spcBef>
            </a:pP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rec</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iv</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 </a:t>
            </a:r>
            <a:r>
              <a:rPr sz="1800" spc="5" dirty="0" smtClean="0">
                <a:solidFill>
                  <a:srgbClr val="3E3E3E"/>
                </a:solidFill>
                <a:latin typeface="Arial" panose="020B0604020202020204"/>
                <a:cs typeface="Arial" panose="020B0604020202020204"/>
              </a:rPr>
              <a:t>f</a:t>
            </a:r>
            <a:r>
              <a:rPr sz="1800" spc="0" dirty="0" smtClean="0">
                <a:solidFill>
                  <a:srgbClr val="3E3E3E"/>
                </a:solidFill>
                <a:latin typeface="Arial" panose="020B0604020202020204"/>
                <a:cs typeface="Arial" panose="020B0604020202020204"/>
              </a:rPr>
              <a:t>l</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g ind</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ca</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es the i</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coming</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K</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ar</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cter</a:t>
            </a:r>
            <a:endParaRPr sz="1800">
              <a:latin typeface="Arial" panose="020B0604020202020204"/>
              <a:cs typeface="Arial" panose="020B0604020202020204"/>
            </a:endParaRPr>
          </a:p>
          <a:p>
            <a:pPr>
              <a:lnSpc>
                <a:spcPts val="1000"/>
              </a:lnSpc>
            </a:pPr>
            <a:endParaRPr sz="1000"/>
          </a:p>
          <a:p>
            <a:pPr>
              <a:lnSpc>
                <a:spcPts val="1400"/>
              </a:lnSpc>
              <a:spcBef>
                <a:spcPts val="60"/>
              </a:spcBef>
            </a:pPr>
            <a:endParaRPr sz="1400"/>
          </a:p>
          <a:p>
            <a:pPr marL="12700" marR="570865">
              <a:lnSpc>
                <a:spcPts val="2290"/>
              </a:lnSpc>
            </a:pPr>
            <a:r>
              <a:rPr sz="2000" b="1" dirty="0" smtClean="0">
                <a:solidFill>
                  <a:srgbClr val="3E3E3E"/>
                </a:solidFill>
                <a:latin typeface="Arial" panose="020B0604020202020204"/>
                <a:cs typeface="Arial" panose="020B0604020202020204"/>
              </a:rPr>
              <a:t>P</a:t>
            </a:r>
            <a:r>
              <a:rPr sz="2000" b="1" spc="-1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us and</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m</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nus d</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spari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y </a:t>
            </a:r>
            <a:r>
              <a:rPr sz="2000" b="1" spc="10" dirty="0" smtClean="0">
                <a:solidFill>
                  <a:srgbClr val="3E3E3E"/>
                </a:solidFill>
                <a:latin typeface="Arial" panose="020B0604020202020204"/>
                <a:cs typeface="Arial" panose="020B0604020202020204"/>
              </a:rPr>
              <a:t>s</a:t>
            </a:r>
            <a:r>
              <a:rPr sz="2000" b="1" spc="-2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mb</a:t>
            </a:r>
            <a:r>
              <a:rPr sz="2000" b="1" spc="-10"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ls</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are comp</a:t>
            </a:r>
            <a:r>
              <a:rPr sz="2000" b="1" spc="-1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emen</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s</a:t>
            </a:r>
            <a:endParaRPr sz="2000">
              <a:latin typeface="Arial" panose="020B0604020202020204"/>
              <a:cs typeface="Arial" panose="020B0604020202020204"/>
            </a:endParaRPr>
          </a:p>
          <a:p>
            <a:pPr marL="228600" marR="208915">
              <a:lnSpc>
                <a:spcPts val="2360"/>
              </a:lnSpc>
              <a:spcBef>
                <a:spcPts val="65"/>
              </a:spcBef>
            </a:pPr>
            <a:r>
              <a:rPr sz="180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si</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 </a:t>
            </a:r>
            <a:r>
              <a:rPr sz="1800" spc="5" dirty="0" smtClean="0">
                <a:solidFill>
                  <a:srgbClr val="3E3E3E"/>
                </a:solidFill>
                <a:latin typeface="Arial" panose="020B0604020202020204"/>
                <a:cs typeface="Arial" panose="020B0604020202020204"/>
              </a:rPr>
              <a:t>f</a:t>
            </a:r>
            <a:r>
              <a:rPr sz="1800" spc="0" dirty="0" smtClean="0">
                <a:solidFill>
                  <a:srgbClr val="3E3E3E"/>
                </a:solidFill>
                <a:latin typeface="Arial" panose="020B0604020202020204"/>
                <a:cs typeface="Arial" panose="020B0604020202020204"/>
              </a:rPr>
              <a:t>or </a:t>
            </a:r>
            <a:r>
              <a:rPr sz="1800" spc="5" dirty="0" smtClean="0">
                <a:solidFill>
                  <a:srgbClr val="3E3E3E"/>
                </a:solidFill>
                <a:latin typeface="Arial" panose="020B0604020202020204"/>
                <a:cs typeface="Arial" panose="020B0604020202020204"/>
              </a:rPr>
              <a:t>s</a:t>
            </a:r>
            <a:r>
              <a:rPr sz="1800" spc="-15" dirty="0" smtClean="0">
                <a:solidFill>
                  <a:srgbClr val="3E3E3E"/>
                </a:solidFill>
                <a:latin typeface="Arial" panose="020B0604020202020204"/>
                <a:cs typeface="Arial" panose="020B0604020202020204"/>
              </a:rPr>
              <a:t>y</a:t>
            </a:r>
            <a:r>
              <a:rPr sz="1800" spc="10" dirty="0" smtClean="0">
                <a:solidFill>
                  <a:srgbClr val="3E3E3E"/>
                </a:solidFill>
                <a:latin typeface="Arial" panose="020B0604020202020204"/>
                <a:cs typeface="Arial" panose="020B0604020202020204"/>
              </a:rPr>
              <a:t>m</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l </a:t>
            </a:r>
            <a:r>
              <a:rPr sz="1800" spc="5"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et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cti</a:t>
            </a:r>
            <a:r>
              <a:rPr sz="1800" spc="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n E</a:t>
            </a:r>
            <a:r>
              <a:rPr sz="1800" spc="-15" dirty="0" smtClean="0">
                <a:solidFill>
                  <a:srgbClr val="3E3E3E"/>
                </a:solidFill>
                <a:latin typeface="Arial" panose="020B0604020202020204"/>
                <a:cs typeface="Arial" panose="020B0604020202020204"/>
              </a:rPr>
              <a:t>x</a:t>
            </a:r>
            <a:r>
              <a:rPr sz="1800" spc="0" dirty="0" smtClean="0">
                <a:solidFill>
                  <a:srgbClr val="3E3E3E"/>
                </a:solidFill>
                <a:latin typeface="Arial" panose="020B0604020202020204"/>
                <a:cs typeface="Arial" panose="020B0604020202020204"/>
              </a:rPr>
              <a:t>a</a:t>
            </a:r>
            <a:r>
              <a:rPr sz="1800" spc="5" dirty="0" smtClean="0">
                <a:solidFill>
                  <a:srgbClr val="3E3E3E"/>
                </a:solidFill>
                <a:latin typeface="Arial" panose="020B0604020202020204"/>
                <a:cs typeface="Arial" panose="020B0604020202020204"/>
              </a:rPr>
              <a:t>m</a:t>
            </a:r>
            <a:r>
              <a:rPr sz="1800" spc="0" dirty="0" smtClean="0">
                <a:solidFill>
                  <a:srgbClr val="3E3E3E"/>
                </a:solidFill>
                <a:latin typeface="Arial" panose="020B0604020202020204"/>
                <a:cs typeface="Arial" panose="020B0604020202020204"/>
              </a:rPr>
              <a:t>ple: K</a:t>
            </a:r>
            <a:r>
              <a:rPr sz="1800" spc="-10" dirty="0" smtClean="0">
                <a:solidFill>
                  <a:srgbClr val="3E3E3E"/>
                </a:solidFill>
                <a:latin typeface="Arial" panose="020B0604020202020204"/>
                <a:cs typeface="Arial" panose="020B0604020202020204"/>
              </a:rPr>
              <a:t>2</a:t>
            </a:r>
            <a:r>
              <a:rPr sz="1800" spc="0" dirty="0" smtClean="0">
                <a:solidFill>
                  <a:srgbClr val="3E3E3E"/>
                </a:solidFill>
                <a:latin typeface="Arial" panose="020B0604020202020204"/>
                <a:cs typeface="Arial" panose="020B0604020202020204"/>
              </a:rPr>
              <a:t>8</a:t>
            </a:r>
            <a:r>
              <a:rPr sz="1800" spc="5" dirty="0" smtClean="0">
                <a:solidFill>
                  <a:srgbClr val="3E3E3E"/>
                </a:solidFill>
                <a:latin typeface="Arial" panose="020B0604020202020204"/>
                <a:cs typeface="Arial" panose="020B0604020202020204"/>
              </a:rPr>
              <a:t>.</a:t>
            </a:r>
            <a:r>
              <a:rPr sz="1800" spc="0" dirty="0" smtClean="0">
                <a:solidFill>
                  <a:srgbClr val="3E3E3E"/>
                </a:solidFill>
                <a:latin typeface="Arial" panose="020B0604020202020204"/>
                <a:cs typeface="Arial" panose="020B0604020202020204"/>
              </a:rPr>
              <a:t>5–</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0</a:t>
            </a:r>
            <a:r>
              <a:rPr sz="1800" spc="-10" dirty="0" smtClean="0">
                <a:solidFill>
                  <a:srgbClr val="3E3E3E"/>
                </a:solidFill>
                <a:latin typeface="Arial" panose="020B0604020202020204"/>
                <a:cs typeface="Arial" panose="020B0604020202020204"/>
              </a:rPr>
              <a:t>0</a:t>
            </a:r>
            <a:r>
              <a:rPr sz="1800" spc="5" dirty="0" smtClean="0">
                <a:solidFill>
                  <a:srgbClr val="3E3E3E"/>
                </a:solidFill>
                <a:latin typeface="Arial" panose="020B0604020202020204"/>
                <a:cs typeface="Arial" panose="020B0604020202020204"/>
              </a:rPr>
              <a:t>1</a:t>
            </a:r>
            <a:r>
              <a:rPr sz="1800" spc="0" dirty="0" smtClean="0">
                <a:solidFill>
                  <a:srgbClr val="3E3E3E"/>
                </a:solidFill>
                <a:latin typeface="Arial" panose="020B0604020202020204"/>
                <a:cs typeface="Arial" panose="020B0604020202020204"/>
              </a:rPr>
              <a:t>1</a:t>
            </a:r>
            <a:r>
              <a:rPr sz="1800" spc="-10" dirty="0" smtClean="0">
                <a:solidFill>
                  <a:srgbClr val="3E3E3E"/>
                </a:solidFill>
                <a:latin typeface="Arial" panose="020B0604020202020204"/>
                <a:cs typeface="Arial" panose="020B0604020202020204"/>
              </a:rPr>
              <a:t>1</a:t>
            </a:r>
            <a:r>
              <a:rPr sz="1800" spc="0" dirty="0" smtClean="0">
                <a:solidFill>
                  <a:srgbClr val="3E3E3E"/>
                </a:solidFill>
                <a:latin typeface="Arial" panose="020B0604020202020204"/>
                <a:cs typeface="Arial" panose="020B0604020202020204"/>
              </a:rPr>
              <a:t>1</a:t>
            </a:r>
            <a:r>
              <a:rPr sz="1800" spc="5" dirty="0" smtClean="0">
                <a:solidFill>
                  <a:srgbClr val="3E3E3E"/>
                </a:solidFill>
                <a:latin typeface="Arial" panose="020B0604020202020204"/>
                <a:cs typeface="Arial" panose="020B0604020202020204"/>
              </a:rPr>
              <a:t> 1</a:t>
            </a:r>
            <a:r>
              <a:rPr sz="1800" spc="0" dirty="0" smtClean="0">
                <a:solidFill>
                  <a:srgbClr val="3E3E3E"/>
                </a:solidFill>
                <a:latin typeface="Arial" panose="020B0604020202020204"/>
                <a:cs typeface="Arial" panose="020B0604020202020204"/>
              </a:rPr>
              <a:t>0</a:t>
            </a:r>
            <a:r>
              <a:rPr sz="1800" spc="-10" dirty="0" smtClean="0">
                <a:solidFill>
                  <a:srgbClr val="3E3E3E"/>
                </a:solidFill>
                <a:latin typeface="Arial" panose="020B0604020202020204"/>
                <a:cs typeface="Arial" panose="020B0604020202020204"/>
              </a:rPr>
              <a:t>1</a:t>
            </a:r>
            <a:r>
              <a:rPr sz="1800" spc="0" dirty="0" smtClean="0">
                <a:solidFill>
                  <a:srgbClr val="3E3E3E"/>
                </a:solidFill>
                <a:latin typeface="Arial" panose="020B0604020202020204"/>
                <a:cs typeface="Arial" panose="020B0604020202020204"/>
              </a:rPr>
              <a:t>0</a:t>
            </a:r>
            <a:endParaRPr sz="1800">
              <a:latin typeface="Arial" panose="020B0604020202020204"/>
              <a:cs typeface="Arial" panose="020B0604020202020204"/>
            </a:endParaRPr>
          </a:p>
          <a:p>
            <a:pPr marL="228600">
              <a:lnSpc>
                <a:spcPts val="1965"/>
              </a:lnSpc>
            </a:pPr>
            <a:r>
              <a:rPr sz="1800" dirty="0" smtClean="0">
                <a:solidFill>
                  <a:srgbClr val="3E3E3E"/>
                </a:solidFill>
                <a:latin typeface="Arial" panose="020B0604020202020204"/>
                <a:cs typeface="Arial" panose="020B0604020202020204"/>
              </a:rPr>
              <a:t>K</a:t>
            </a:r>
            <a:r>
              <a:rPr sz="1800" spc="-10" dirty="0" smtClean="0">
                <a:solidFill>
                  <a:srgbClr val="3E3E3E"/>
                </a:solidFill>
                <a:latin typeface="Arial" panose="020B0604020202020204"/>
                <a:cs typeface="Arial" panose="020B0604020202020204"/>
              </a:rPr>
              <a:t>2</a:t>
            </a:r>
            <a:r>
              <a:rPr sz="1800" spc="0" dirty="0" smtClean="0">
                <a:solidFill>
                  <a:srgbClr val="3E3E3E"/>
                </a:solidFill>
                <a:latin typeface="Arial" panose="020B0604020202020204"/>
                <a:cs typeface="Arial" panose="020B0604020202020204"/>
              </a:rPr>
              <a:t>8.</a:t>
            </a:r>
            <a:r>
              <a:rPr sz="1800" spc="-10" dirty="0" smtClean="0">
                <a:solidFill>
                  <a:srgbClr val="3E3E3E"/>
                </a:solidFill>
                <a:latin typeface="Arial" panose="020B0604020202020204"/>
                <a:cs typeface="Arial" panose="020B0604020202020204"/>
              </a:rPr>
              <a:t>5</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1</a:t>
            </a:r>
            <a:r>
              <a:rPr sz="1800" spc="-10" dirty="0" smtClean="0">
                <a:solidFill>
                  <a:srgbClr val="3E3E3E"/>
                </a:solidFill>
                <a:latin typeface="Arial" panose="020B0604020202020204"/>
                <a:cs typeface="Arial" panose="020B0604020202020204"/>
              </a:rPr>
              <a:t>1</a:t>
            </a:r>
            <a:r>
              <a:rPr sz="1800" spc="0" dirty="0" smtClean="0">
                <a:solidFill>
                  <a:srgbClr val="3E3E3E"/>
                </a:solidFill>
                <a:latin typeface="Arial" panose="020B0604020202020204"/>
                <a:cs typeface="Arial" panose="020B0604020202020204"/>
              </a:rPr>
              <a:t>0000</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0101</a:t>
            </a:r>
            <a:endParaRPr sz="1800">
              <a:latin typeface="Arial" panose="020B0604020202020204"/>
              <a:cs typeface="Arial" panose="020B0604020202020204"/>
            </a:endParaRPr>
          </a:p>
        </p:txBody>
      </p:sp>
      <p:sp>
        <p:nvSpPr>
          <p:cNvPr id="11" name="object 11"/>
          <p:cNvSpPr txBox="1"/>
          <p:nvPr/>
        </p:nvSpPr>
        <p:spPr>
          <a:xfrm>
            <a:off x="4834509" y="2386710"/>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2" name="object 12"/>
          <p:cNvSpPr txBox="1"/>
          <p:nvPr/>
        </p:nvSpPr>
        <p:spPr>
          <a:xfrm>
            <a:off x="4834509" y="2950590"/>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3" name="object 13"/>
          <p:cNvSpPr txBox="1"/>
          <p:nvPr/>
        </p:nvSpPr>
        <p:spPr>
          <a:xfrm>
            <a:off x="4834509" y="4040504"/>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4" name="object 14"/>
          <p:cNvSpPr txBox="1"/>
          <p:nvPr/>
        </p:nvSpPr>
        <p:spPr>
          <a:xfrm>
            <a:off x="4834509" y="5499303"/>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5" name="object 15"/>
          <p:cNvSpPr txBox="1"/>
          <p:nvPr/>
        </p:nvSpPr>
        <p:spPr>
          <a:xfrm>
            <a:off x="4834509" y="5799531"/>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6" name="object 16"/>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Cont</a:t>
            </a:r>
            <a:r>
              <a:rPr sz="2800" b="1" spc="-10" dirty="0" smtClean="0">
                <a:solidFill>
                  <a:srgbClr val="ED3423"/>
                </a:solidFill>
                <a:latin typeface="Arial" panose="020B0604020202020204"/>
                <a:cs typeface="Arial" panose="020B0604020202020204"/>
              </a:rPr>
              <a:t>r</a:t>
            </a:r>
            <a:r>
              <a:rPr sz="2800" b="1" spc="-15" dirty="0" smtClean="0">
                <a:solidFill>
                  <a:srgbClr val="ED3423"/>
                </a:solidFill>
                <a:latin typeface="Arial" panose="020B0604020202020204"/>
                <a:cs typeface="Arial" panose="020B0604020202020204"/>
              </a:rPr>
              <a:t>ol</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Charac</a:t>
            </a:r>
            <a:r>
              <a:rPr sz="2800" b="1" spc="-5" dirty="0" smtClean="0">
                <a:solidFill>
                  <a:srgbClr val="ED3423"/>
                </a:solidFill>
                <a:latin typeface="Arial" panose="020B0604020202020204"/>
                <a:cs typeface="Arial" panose="020B0604020202020204"/>
              </a:rPr>
              <a:t>t</a:t>
            </a:r>
            <a:r>
              <a:rPr sz="2800" b="1" spc="-15" dirty="0" smtClean="0">
                <a:solidFill>
                  <a:srgbClr val="ED3423"/>
                </a:solidFill>
                <a:latin typeface="Arial" panose="020B0604020202020204"/>
                <a:cs typeface="Arial" panose="020B0604020202020204"/>
              </a:rPr>
              <a:t>ers</a:t>
            </a:r>
            <a:endParaRPr sz="2800">
              <a:latin typeface="Arial" panose="020B0604020202020204"/>
              <a:cs typeface="Arial" panose="020B0604020202020204"/>
            </a:endParaRPr>
          </a:p>
        </p:txBody>
      </p:sp>
      <p:sp>
        <p:nvSpPr>
          <p:cNvPr id="17" name="object 17"/>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16</a:t>
            </a:r>
            <a:endParaRPr sz="100">
              <a:latin typeface="Arial" panose="020B0604020202020204"/>
              <a:cs typeface="Arial" panose="020B0604020202020204"/>
            </a:endParaRPr>
          </a:p>
        </p:txBody>
      </p:sp>
      <p:sp>
        <p:nvSpPr>
          <p:cNvPr id="18" name="object 18"/>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9" name="object 19"/>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20" name="object 20"/>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21" name="object 21"/>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22" name="文本框 21"/>
          <p:cNvSpPr txBox="1"/>
          <p:nvPr/>
        </p:nvSpPr>
        <p:spPr>
          <a:xfrm>
            <a:off x="152400" y="4358640"/>
            <a:ext cx="4476750" cy="2412365"/>
          </a:xfrm>
          <a:prstGeom prst="rect">
            <a:avLst/>
          </a:prstGeom>
        </p:spPr>
        <p:txBody>
          <a:bodyPr wrap="square">
            <a:no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K28.1，K28.5，K28.7</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所有这些字符都以001111 10xx（K28.x）开头，后面的xx表示具体的编号。稍后将详细说明。</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K字符序列的编码与数据序列无关</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字节对齐逻辑将正确对齐数据序列</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在传输时，用户应用程序必须断言一个标志，告诉收发器当前的字符是K字符</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接收器标志指示传入的K字符</a:t>
            </a:r>
            <a:endParaRPr lang="zh-CN" altLang="en-US" sz="180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88335" y="1623821"/>
            <a:ext cx="3641725" cy="2373630"/>
          </a:xfrm>
          <a:prstGeom prst="rect">
            <a:avLst/>
          </a:prstGeom>
        </p:spPr>
        <p:txBody>
          <a:bodyPr vert="horz" wrap="square" lIns="0" tIns="0" rIns="0" bIns="0" rtlCol="0">
            <a:noAutofit/>
          </a:bodyPr>
          <a:lstStyle/>
          <a:p>
            <a:pPr marL="241300" indent="-228600">
              <a:lnSpc>
                <a:spcPct val="100000"/>
              </a:lnSpc>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Overview</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8B</a:t>
            </a:r>
            <a:r>
              <a:rPr sz="2000" spc="-10" dirty="0" smtClean="0">
                <a:solidFill>
                  <a:srgbClr val="3E3E3E"/>
                </a:solidFill>
                <a:latin typeface="Arial" panose="020B0604020202020204"/>
                <a:cs typeface="Arial" panose="020B0604020202020204"/>
              </a:rPr>
              <a:t>/</a:t>
            </a:r>
            <a:r>
              <a:rPr sz="2000" spc="0" dirty="0" smtClean="0">
                <a:solidFill>
                  <a:srgbClr val="3E3E3E"/>
                </a:solidFill>
                <a:latin typeface="Arial" panose="020B0604020202020204"/>
                <a:cs typeface="Arial" panose="020B0604020202020204"/>
              </a:rPr>
              <a:t>10B</a:t>
            </a:r>
            <a:r>
              <a:rPr sz="2000" spc="-5" dirty="0" smtClean="0">
                <a:solidFill>
                  <a:srgbClr val="3E3E3E"/>
                </a:solidFill>
                <a:latin typeface="Arial" panose="020B0604020202020204"/>
                <a:cs typeface="Arial" panose="020B0604020202020204"/>
              </a:rPr>
              <a:t> </a:t>
            </a:r>
            <a:r>
              <a:rPr sz="2000" spc="0" dirty="0" smtClean="0">
                <a:solidFill>
                  <a:srgbClr val="3E3E3E"/>
                </a:solidFill>
                <a:latin typeface="Arial" panose="020B0604020202020204"/>
                <a:cs typeface="Arial" panose="020B0604020202020204"/>
              </a:rPr>
              <a:t>Enc</a:t>
            </a:r>
            <a:r>
              <a:rPr sz="2000" spc="-10"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ding</a:t>
            </a:r>
            <a:endParaRPr sz="2000">
              <a:latin typeface="Arial" panose="020B0604020202020204"/>
              <a:cs typeface="Arial" panose="020B0604020202020204"/>
            </a:endParaRPr>
          </a:p>
          <a:p>
            <a:pPr marL="241300" marR="12700" indent="-228600">
              <a:lnSpc>
                <a:spcPts val="2290"/>
              </a:lnSpc>
              <a:spcBef>
                <a:spcPts val="490"/>
              </a:spcBef>
              <a:buClr>
                <a:srgbClr val="3E3E3E"/>
              </a:buClr>
              <a:buFont typeface="Wingdings" panose="05000000000000000000"/>
              <a:buChar char=""/>
              <a:tabLst>
                <a:tab pos="241300" algn="l"/>
              </a:tabLst>
            </a:pPr>
            <a:r>
              <a:rPr sz="2000" b="1" spc="0" dirty="0" smtClean="0">
                <a:solidFill>
                  <a:srgbClr val="ED3423"/>
                </a:solidFill>
                <a:latin typeface="Arial" panose="020B0604020202020204"/>
                <a:cs typeface="Arial" panose="020B0604020202020204"/>
              </a:rPr>
              <a:t>Da</a:t>
            </a:r>
            <a:r>
              <a:rPr sz="2000" b="1" spc="-10" dirty="0" smtClean="0">
                <a:solidFill>
                  <a:srgbClr val="ED3423"/>
                </a:solidFill>
                <a:latin typeface="Arial" panose="020B0604020202020204"/>
                <a:cs typeface="Arial" panose="020B0604020202020204"/>
              </a:rPr>
              <a:t>t</a:t>
            </a:r>
            <a:r>
              <a:rPr sz="2000" b="1" spc="0" dirty="0" smtClean="0">
                <a:solidFill>
                  <a:srgbClr val="ED3423"/>
                </a:solidFill>
                <a:latin typeface="Arial" panose="020B0604020202020204"/>
                <a:cs typeface="Arial" panose="020B0604020202020204"/>
              </a:rPr>
              <a:t>a,</a:t>
            </a:r>
            <a:r>
              <a:rPr sz="2000" b="1" spc="-10" dirty="0" smtClean="0">
                <a:solidFill>
                  <a:srgbClr val="ED3423"/>
                </a:solidFill>
                <a:latin typeface="Arial" panose="020B0604020202020204"/>
                <a:cs typeface="Arial" panose="020B0604020202020204"/>
              </a:rPr>
              <a:t> </a:t>
            </a:r>
            <a:r>
              <a:rPr sz="2000" b="1" spc="0" dirty="0" smtClean="0">
                <a:solidFill>
                  <a:srgbClr val="ED3423"/>
                </a:solidFill>
                <a:latin typeface="Arial" panose="020B0604020202020204"/>
                <a:cs typeface="Arial" panose="020B0604020202020204"/>
              </a:rPr>
              <a:t>Enco</a:t>
            </a:r>
            <a:r>
              <a:rPr sz="2000" b="1" spc="-20" dirty="0" smtClean="0">
                <a:solidFill>
                  <a:srgbClr val="ED3423"/>
                </a:solidFill>
                <a:latin typeface="Arial" panose="020B0604020202020204"/>
                <a:cs typeface="Arial" panose="020B0604020202020204"/>
              </a:rPr>
              <a:t>d</a:t>
            </a:r>
            <a:r>
              <a:rPr sz="2000" b="1" spc="0" dirty="0" smtClean="0">
                <a:solidFill>
                  <a:srgbClr val="ED3423"/>
                </a:solidFill>
                <a:latin typeface="Arial" panose="020B0604020202020204"/>
                <a:cs typeface="Arial" panose="020B0604020202020204"/>
              </a:rPr>
              <a:t>er,</a:t>
            </a:r>
            <a:r>
              <a:rPr sz="2000" b="1" spc="-10" dirty="0" smtClean="0">
                <a:solidFill>
                  <a:srgbClr val="ED3423"/>
                </a:solidFill>
                <a:latin typeface="Arial" panose="020B0604020202020204"/>
                <a:cs typeface="Arial" panose="020B0604020202020204"/>
              </a:rPr>
              <a:t> </a:t>
            </a:r>
            <a:r>
              <a:rPr sz="2000" b="1" spc="0" dirty="0" smtClean="0">
                <a:solidFill>
                  <a:srgbClr val="ED3423"/>
                </a:solidFill>
                <a:latin typeface="Arial" panose="020B0604020202020204"/>
                <a:cs typeface="Arial" panose="020B0604020202020204"/>
              </a:rPr>
              <a:t>and De</a:t>
            </a:r>
            <a:r>
              <a:rPr sz="2000" b="1" spc="-10" dirty="0" smtClean="0">
                <a:solidFill>
                  <a:srgbClr val="ED3423"/>
                </a:solidFill>
                <a:latin typeface="Arial" panose="020B0604020202020204"/>
                <a:cs typeface="Arial" panose="020B0604020202020204"/>
              </a:rPr>
              <a:t>c</a:t>
            </a:r>
            <a:r>
              <a:rPr sz="2000" b="1" spc="-15" dirty="0" smtClean="0">
                <a:solidFill>
                  <a:srgbClr val="ED3423"/>
                </a:solidFill>
                <a:latin typeface="Arial" panose="020B0604020202020204"/>
                <a:cs typeface="Arial" panose="020B0604020202020204"/>
              </a:rPr>
              <a:t>o</a:t>
            </a:r>
            <a:r>
              <a:rPr sz="2000" b="1" spc="0" dirty="0" smtClean="0">
                <a:solidFill>
                  <a:srgbClr val="ED3423"/>
                </a:solidFill>
                <a:latin typeface="Arial" panose="020B0604020202020204"/>
                <a:cs typeface="Arial" panose="020B0604020202020204"/>
              </a:rPr>
              <a:t>der Ports</a:t>
            </a:r>
            <a:endParaRPr sz="2000">
              <a:latin typeface="Arial" panose="020B0604020202020204"/>
              <a:cs typeface="Arial" panose="020B0604020202020204"/>
            </a:endParaRPr>
          </a:p>
          <a:p>
            <a:pPr marL="241300" indent="-228600">
              <a:lnSpc>
                <a:spcPct val="100000"/>
              </a:lnSpc>
              <a:spcBef>
                <a:spcPts val="215"/>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U</a:t>
            </a:r>
            <a:r>
              <a:rPr sz="2000" spc="10" dirty="0" smtClean="0">
                <a:solidFill>
                  <a:srgbClr val="3E3E3E"/>
                </a:solidFill>
                <a:latin typeface="Arial" panose="020B0604020202020204"/>
                <a:cs typeface="Arial" panose="020B0604020202020204"/>
              </a:rPr>
              <a:t>s</a:t>
            </a:r>
            <a:r>
              <a:rPr sz="2000" spc="-15" dirty="0" smtClean="0">
                <a:solidFill>
                  <a:srgbClr val="3E3E3E"/>
                </a:solidFill>
                <a:latin typeface="Arial" panose="020B0604020202020204"/>
                <a:cs typeface="Arial" panose="020B0604020202020204"/>
              </a:rPr>
              <a:t>i</a:t>
            </a:r>
            <a:r>
              <a:rPr sz="2000" spc="0" dirty="0" smtClean="0">
                <a:solidFill>
                  <a:srgbClr val="3E3E3E"/>
                </a:solidFill>
                <a:latin typeface="Arial" panose="020B0604020202020204"/>
                <a:cs typeface="Arial" panose="020B0604020202020204"/>
              </a:rPr>
              <a:t>ng 8B</a:t>
            </a:r>
            <a:r>
              <a:rPr sz="2000" spc="-10" dirty="0" smtClean="0">
                <a:solidFill>
                  <a:srgbClr val="3E3E3E"/>
                </a:solidFill>
                <a:latin typeface="Arial" panose="020B0604020202020204"/>
                <a:cs typeface="Arial" panose="020B0604020202020204"/>
              </a:rPr>
              <a:t>/</a:t>
            </a:r>
            <a:r>
              <a:rPr sz="2000" spc="0" dirty="0" smtClean="0">
                <a:solidFill>
                  <a:srgbClr val="3E3E3E"/>
                </a:solidFill>
                <a:latin typeface="Arial" panose="020B0604020202020204"/>
                <a:cs typeface="Arial" panose="020B0604020202020204"/>
              </a:rPr>
              <a:t>10B</a:t>
            </a:r>
            <a:r>
              <a:rPr sz="2000" spc="-15" dirty="0" smtClean="0">
                <a:solidFill>
                  <a:srgbClr val="3E3E3E"/>
                </a:solidFill>
                <a:latin typeface="Arial" panose="020B0604020202020204"/>
                <a:cs typeface="Arial" panose="020B0604020202020204"/>
              </a:rPr>
              <a:t> </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n</a:t>
            </a:r>
            <a:r>
              <a:rPr sz="2000" spc="5" dirty="0" smtClean="0">
                <a:solidFill>
                  <a:srgbClr val="3E3E3E"/>
                </a:solidFill>
                <a:latin typeface="Arial" panose="020B0604020202020204"/>
                <a:cs typeface="Arial" panose="020B0604020202020204"/>
              </a:rPr>
              <a:t>c</a:t>
            </a:r>
            <a:r>
              <a:rPr sz="2000" spc="0" dirty="0" smtClean="0">
                <a:solidFill>
                  <a:srgbClr val="3E3E3E"/>
                </a:solidFill>
                <a:latin typeface="Arial" panose="020B0604020202020204"/>
                <a:cs typeface="Arial" panose="020B0604020202020204"/>
              </a:rPr>
              <a:t>odi</a:t>
            </a:r>
            <a:r>
              <a:rPr sz="2000" spc="-10" dirty="0" smtClean="0">
                <a:solidFill>
                  <a:srgbClr val="3E3E3E"/>
                </a:solidFill>
                <a:latin typeface="Arial" panose="020B0604020202020204"/>
                <a:cs typeface="Arial" panose="020B0604020202020204"/>
              </a:rPr>
              <a:t>n</a:t>
            </a:r>
            <a:r>
              <a:rPr sz="2000" spc="0" dirty="0" smtClean="0">
                <a:solidFill>
                  <a:srgbClr val="3E3E3E"/>
                </a:solidFill>
                <a:latin typeface="Arial" panose="020B0604020202020204"/>
                <a:cs typeface="Arial" panose="020B0604020202020204"/>
              </a:rPr>
              <a:t>g</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Other E</a:t>
            </a:r>
            <a:r>
              <a:rPr sz="2000" spc="-20" dirty="0" smtClean="0">
                <a:solidFill>
                  <a:srgbClr val="3E3E3E"/>
                </a:solidFill>
                <a:latin typeface="Arial" panose="020B0604020202020204"/>
                <a:cs typeface="Arial" panose="020B0604020202020204"/>
              </a:rPr>
              <a:t>n</a:t>
            </a:r>
            <a:r>
              <a:rPr sz="2000" spc="0" dirty="0" smtClean="0">
                <a:solidFill>
                  <a:srgbClr val="3E3E3E"/>
                </a:solidFill>
                <a:latin typeface="Arial" panose="020B0604020202020204"/>
                <a:cs typeface="Arial" panose="020B0604020202020204"/>
              </a:rPr>
              <a:t>c</a:t>
            </a:r>
            <a:r>
              <a:rPr sz="2000" spc="5"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a:t>
            </a:r>
            <a:r>
              <a:rPr sz="2000" spc="-15" dirty="0" smtClean="0">
                <a:solidFill>
                  <a:srgbClr val="3E3E3E"/>
                </a:solidFill>
                <a:latin typeface="Arial" panose="020B0604020202020204"/>
                <a:cs typeface="Arial" panose="020B0604020202020204"/>
              </a:rPr>
              <a:t>i</a:t>
            </a:r>
            <a:r>
              <a:rPr sz="2000" spc="0" dirty="0" smtClean="0">
                <a:solidFill>
                  <a:srgbClr val="3E3E3E"/>
                </a:solidFill>
                <a:latin typeface="Arial" panose="020B0604020202020204"/>
                <a:cs typeface="Arial" panose="020B0604020202020204"/>
              </a:rPr>
              <a:t>ng </a:t>
            </a:r>
            <a:r>
              <a:rPr sz="2000" spc="-10" dirty="0" smtClean="0">
                <a:solidFill>
                  <a:srgbClr val="3E3E3E"/>
                </a:solidFill>
                <a:latin typeface="Arial" panose="020B0604020202020204"/>
                <a:cs typeface="Arial" panose="020B0604020202020204"/>
              </a:rPr>
              <a:t>S</a:t>
            </a:r>
            <a:r>
              <a:rPr sz="2000" spc="0" dirty="0" smtClean="0">
                <a:solidFill>
                  <a:srgbClr val="3E3E3E"/>
                </a:solidFill>
                <a:latin typeface="Arial" panose="020B0604020202020204"/>
                <a:cs typeface="Arial" panose="020B0604020202020204"/>
              </a:rPr>
              <a:t>c</a:t>
            </a:r>
            <a:r>
              <a:rPr sz="2000" spc="5" dirty="0" smtClean="0">
                <a:solidFill>
                  <a:srgbClr val="3E3E3E"/>
                </a:solidFill>
                <a:latin typeface="Arial" panose="020B0604020202020204"/>
                <a:cs typeface="Arial" panose="020B0604020202020204"/>
              </a:rPr>
              <a:t>h</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mes</a:t>
            </a:r>
            <a:endParaRPr sz="2000">
              <a:latin typeface="Arial" panose="020B0604020202020204"/>
              <a:cs typeface="Arial" panose="020B0604020202020204"/>
            </a:endParaRPr>
          </a:p>
          <a:p>
            <a:pPr>
              <a:lnSpc>
                <a:spcPts val="700"/>
              </a:lnSpc>
              <a:spcBef>
                <a:spcPts val="10"/>
              </a:spcBef>
              <a:buClr>
                <a:srgbClr val="3E3E3E"/>
              </a:buClr>
              <a:buFont typeface="Wingdings" panose="05000000000000000000"/>
              <a:buChar char=""/>
            </a:pPr>
            <a:endParaRPr sz="700"/>
          </a:p>
          <a:p>
            <a:pPr marL="241300" indent="-228600">
              <a:lnSpc>
                <a:spcPct val="100000"/>
              </a:lnSpc>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Summary</a:t>
            </a:r>
            <a:endParaRPr sz="2000">
              <a:latin typeface="Arial" panose="020B0604020202020204"/>
              <a:cs typeface="Arial" panose="020B0604020202020204"/>
            </a:endParaRPr>
          </a:p>
        </p:txBody>
      </p:sp>
      <p:sp>
        <p:nvSpPr>
          <p:cNvPr id="4" name="object 4"/>
          <p:cNvSpPr/>
          <p:nvPr/>
        </p:nvSpPr>
        <p:spPr>
          <a:xfrm>
            <a:off x="1653539" y="2365525"/>
            <a:ext cx="1239012" cy="222503"/>
          </a:xfrm>
          <a:prstGeom prst="rect">
            <a:avLst/>
          </a:prstGeom>
          <a:blipFill>
            <a:blip r:embed="rId1" cstate="print"/>
            <a:stretch>
              <a:fillRect/>
            </a:stretch>
          </a:blipFill>
        </p:spPr>
        <p:txBody>
          <a:bodyPr wrap="square" lIns="0" tIns="0" rIns="0" bIns="0" rtlCol="0">
            <a:noAutofit/>
          </a:bodyPr>
          <a:lstStyle/>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Data</a:t>
            </a:r>
            <a:r>
              <a:rPr sz="2800" b="1" spc="-10" dirty="0" smtClean="0">
                <a:solidFill>
                  <a:srgbClr val="ED3423"/>
                </a:solidFill>
                <a:latin typeface="Arial" panose="020B0604020202020204"/>
                <a:cs typeface="Arial" panose="020B0604020202020204"/>
              </a:rPr>
              <a:t>,</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En</a:t>
            </a:r>
            <a:r>
              <a:rPr sz="2800" b="1" spc="-10" dirty="0" smtClean="0">
                <a:solidFill>
                  <a:srgbClr val="ED3423"/>
                </a:solidFill>
                <a:latin typeface="Arial" panose="020B0604020202020204"/>
                <a:cs typeface="Arial" panose="020B0604020202020204"/>
              </a:rPr>
              <a:t>c</a:t>
            </a:r>
            <a:r>
              <a:rPr sz="2800" b="1" spc="-20" dirty="0" smtClean="0">
                <a:solidFill>
                  <a:srgbClr val="ED3423"/>
                </a:solidFill>
                <a:latin typeface="Arial" panose="020B0604020202020204"/>
                <a:cs typeface="Arial" panose="020B0604020202020204"/>
              </a:rPr>
              <a:t>o</a:t>
            </a:r>
            <a:r>
              <a:rPr sz="2800" b="1" spc="-30" dirty="0" smtClean="0">
                <a:solidFill>
                  <a:srgbClr val="ED3423"/>
                </a:solidFill>
                <a:latin typeface="Arial" panose="020B0604020202020204"/>
                <a:cs typeface="Arial" panose="020B0604020202020204"/>
              </a:rPr>
              <a:t>d</a:t>
            </a:r>
            <a:r>
              <a:rPr sz="2800" b="1" spc="-15" dirty="0" smtClean="0">
                <a:solidFill>
                  <a:srgbClr val="ED3423"/>
                </a:solidFill>
                <a:latin typeface="Arial" panose="020B0604020202020204"/>
                <a:cs typeface="Arial" panose="020B0604020202020204"/>
              </a:rPr>
              <a:t>er,</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a</a:t>
            </a:r>
            <a:r>
              <a:rPr sz="2800" b="1" spc="-20" dirty="0" smtClean="0">
                <a:solidFill>
                  <a:srgbClr val="ED3423"/>
                </a:solidFill>
                <a:latin typeface="Arial" panose="020B0604020202020204"/>
                <a:cs typeface="Arial" panose="020B0604020202020204"/>
              </a:rPr>
              <a:t>nd</a:t>
            </a:r>
            <a:r>
              <a:rPr sz="2800" b="1" spc="20"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Dec</a:t>
            </a:r>
            <a:r>
              <a:rPr sz="2800" b="1" spc="-10" dirty="0" smtClean="0">
                <a:solidFill>
                  <a:srgbClr val="ED3423"/>
                </a:solidFill>
                <a:latin typeface="Arial" panose="020B0604020202020204"/>
                <a:cs typeface="Arial" panose="020B0604020202020204"/>
              </a:rPr>
              <a:t>o</a:t>
            </a:r>
            <a:r>
              <a:rPr sz="2800" b="1" spc="-15" dirty="0" smtClean="0">
                <a:solidFill>
                  <a:srgbClr val="ED3423"/>
                </a:solidFill>
                <a:latin typeface="Arial" panose="020B0604020202020204"/>
                <a:cs typeface="Arial" panose="020B0604020202020204"/>
              </a:rPr>
              <a:t>der</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Por</a:t>
            </a:r>
            <a:r>
              <a:rPr sz="2800" b="1" spc="5"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s</a:t>
            </a:r>
            <a:endParaRPr sz="2800">
              <a:latin typeface="Arial" panose="020B0604020202020204"/>
              <a:cs typeface="Arial" panose="020B0604020202020204"/>
            </a:endParaRPr>
          </a:p>
        </p:txBody>
      </p:sp>
      <p:sp>
        <p:nvSpPr>
          <p:cNvPr id="6" name="object 6"/>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17</a:t>
            </a:r>
            <a:endParaRPr sz="100">
              <a:latin typeface="Arial" panose="020B0604020202020204"/>
              <a:cs typeface="Arial" panose="020B0604020202020204"/>
            </a:endParaRPr>
          </a:p>
        </p:txBody>
      </p:sp>
      <p:sp>
        <p:nvSpPr>
          <p:cNvPr id="7" name="object 7"/>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8" name="object 8"/>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9" name="object 9"/>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0" name="object 10"/>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1512339"/>
            <a:ext cx="182879" cy="177800"/>
          </a:xfrm>
          <a:prstGeom prst="rect">
            <a:avLst/>
          </a:prstGeom>
          <a:blipFill>
            <a:blip r:embed="rId1" cstate="print"/>
            <a:stretch>
              <a:fillRect/>
            </a:stretch>
          </a:blipFill>
        </p:spPr>
        <p:txBody>
          <a:bodyPr wrap="square" lIns="0" tIns="0" rIns="0" bIns="0" rtlCol="0">
            <a:noAutofit/>
          </a:bodyPr>
          <a:lstStyle/>
          <a:p/>
        </p:txBody>
      </p:sp>
      <p:sp>
        <p:nvSpPr>
          <p:cNvPr id="4" name="object 4"/>
          <p:cNvSpPr txBox="1"/>
          <p:nvPr/>
        </p:nvSpPr>
        <p:spPr>
          <a:xfrm>
            <a:off x="673100" y="1468374"/>
            <a:ext cx="7211695" cy="584835"/>
          </a:xfrm>
          <a:prstGeom prst="rect">
            <a:avLst/>
          </a:prstGeom>
        </p:spPr>
        <p:txBody>
          <a:bodyPr vert="horz" wrap="square" lIns="0" tIns="0" rIns="0" bIns="0" rtlCol="0">
            <a:noAutofit/>
          </a:bodyPr>
          <a:lstStyle/>
          <a:p>
            <a:pPr marL="12700" marR="12700">
              <a:lnSpc>
                <a:spcPts val="2290"/>
              </a:lnSpc>
            </a:pPr>
            <a:r>
              <a:rPr sz="2000" b="1" dirty="0" smtClean="0">
                <a:solidFill>
                  <a:srgbClr val="3E3E3E"/>
                </a:solidFill>
                <a:latin typeface="Arial" panose="020B0604020202020204"/>
                <a:cs typeface="Arial" panose="020B0604020202020204"/>
              </a:rPr>
              <a:t>Var</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able</a:t>
            </a:r>
            <a:r>
              <a:rPr sz="2000" b="1" spc="-35" dirty="0" smtClean="0">
                <a:solidFill>
                  <a:srgbClr val="3E3E3E"/>
                </a:solidFill>
                <a:latin typeface="Arial" panose="020B0604020202020204"/>
                <a:cs typeface="Arial" panose="020B0604020202020204"/>
              </a:rPr>
              <a:t>-</a:t>
            </a:r>
            <a:r>
              <a:rPr sz="2000" b="1" spc="45" dirty="0" smtClean="0">
                <a:solidFill>
                  <a:srgbClr val="3E3E3E"/>
                </a:solidFill>
                <a:latin typeface="Arial" panose="020B0604020202020204"/>
                <a:cs typeface="Arial" panose="020B0604020202020204"/>
              </a:rPr>
              <a:t>w</a:t>
            </a:r>
            <a:r>
              <a:rPr sz="2000" b="1" spc="-20" dirty="0" smtClean="0">
                <a:solidFill>
                  <a:srgbClr val="3E3E3E"/>
                </a:solidFill>
                <a:latin typeface="Arial" panose="020B0604020202020204"/>
                <a:cs typeface="Arial" panose="020B0604020202020204"/>
              </a:rPr>
              <a:t>i</a:t>
            </a:r>
            <a:r>
              <a:rPr sz="2000" b="1" spc="-15" dirty="0" smtClean="0">
                <a:solidFill>
                  <a:srgbClr val="3E3E3E"/>
                </a:solidFill>
                <a:latin typeface="Arial" panose="020B0604020202020204"/>
                <a:cs typeface="Arial" panose="020B0604020202020204"/>
              </a:rPr>
              <a:t>d</a:t>
            </a:r>
            <a:r>
              <a:rPr sz="2000" b="1" spc="0" dirty="0" smtClean="0">
                <a:solidFill>
                  <a:srgbClr val="3E3E3E"/>
                </a:solidFill>
                <a:latin typeface="Arial" panose="020B0604020202020204"/>
                <a:cs typeface="Arial" panose="020B0604020202020204"/>
              </a:rPr>
              <a:t>th da</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a por</a:t>
            </a:r>
            <a:r>
              <a:rPr sz="2000" b="1" spc="-1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s</a:t>
            </a:r>
            <a:r>
              <a:rPr sz="2000" b="1" spc="-10" dirty="0" smtClean="0">
                <a:solidFill>
                  <a:srgbClr val="3E3E3E"/>
                </a:solidFill>
                <a:latin typeface="Arial" panose="020B0604020202020204"/>
                <a:cs typeface="Arial" panose="020B0604020202020204"/>
              </a:rPr>
              <a:t> i</a:t>
            </a:r>
            <a:r>
              <a:rPr sz="2000" b="1" spc="0" dirty="0" smtClean="0">
                <a:solidFill>
                  <a:srgbClr val="3E3E3E"/>
                </a:solidFill>
                <a:latin typeface="Arial" panose="020B0604020202020204"/>
                <a:cs typeface="Arial" panose="020B0604020202020204"/>
              </a:rPr>
              <a:t>nterface</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a:t>
            </a:r>
            <a:r>
              <a:rPr sz="2000" b="1" spc="-10" dirty="0" smtClean="0">
                <a:solidFill>
                  <a:srgbClr val="3E3E3E"/>
                </a:solidFill>
                <a:latin typeface="Arial" panose="020B0604020202020204"/>
                <a:cs typeface="Arial" panose="020B0604020202020204"/>
              </a:rPr>
              <a:t>h</a:t>
            </a:r>
            <a:r>
              <a:rPr sz="2000" b="1" spc="0" dirty="0" smtClean="0">
                <a:solidFill>
                  <a:srgbClr val="3E3E3E"/>
                </a:solidFill>
                <a:latin typeface="Arial" panose="020B0604020202020204"/>
                <a:cs typeface="Arial" panose="020B0604020202020204"/>
              </a:rPr>
              <a:t>e F</a:t>
            </a:r>
            <a:r>
              <a:rPr sz="2000" b="1" spc="-10" dirty="0" smtClean="0">
                <a:solidFill>
                  <a:srgbClr val="3E3E3E"/>
                </a:solidFill>
                <a:latin typeface="Arial" panose="020B0604020202020204"/>
                <a:cs typeface="Arial" panose="020B0604020202020204"/>
              </a:rPr>
              <a:t>P</a:t>
            </a:r>
            <a:r>
              <a:rPr sz="2000" b="1" spc="0" dirty="0" smtClean="0">
                <a:solidFill>
                  <a:srgbClr val="3E3E3E"/>
                </a:solidFill>
                <a:latin typeface="Arial" panose="020B0604020202020204"/>
                <a:cs typeface="Arial" panose="020B0604020202020204"/>
              </a:rPr>
              <a:t>GA fabr</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c</a:t>
            </a:r>
            <a:r>
              <a:rPr sz="2000" b="1" spc="-30" dirty="0" smtClean="0">
                <a:solidFill>
                  <a:srgbClr val="3E3E3E"/>
                </a:solidFill>
                <a:latin typeface="Arial" panose="020B0604020202020204"/>
                <a:cs typeface="Arial" panose="020B0604020202020204"/>
              </a:rPr>
              <a:t> </a:t>
            </a:r>
            <a:r>
              <a:rPr sz="2000" b="1" spc="45" dirty="0" smtClean="0">
                <a:solidFill>
                  <a:srgbClr val="3E3E3E"/>
                </a:solidFill>
                <a:latin typeface="Arial" panose="020B0604020202020204"/>
                <a:cs typeface="Arial" panose="020B0604020202020204"/>
              </a:rPr>
              <a:t>w</a:t>
            </a:r>
            <a:r>
              <a:rPr sz="2000" b="1" spc="-20" dirty="0" smtClean="0">
                <a:solidFill>
                  <a:srgbClr val="3E3E3E"/>
                </a:solidFill>
                <a:latin typeface="Arial" panose="020B0604020202020204"/>
                <a:cs typeface="Arial" panose="020B0604020202020204"/>
              </a:rPr>
              <a:t>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h the tran</a:t>
            </a:r>
            <a:r>
              <a:rPr sz="2000" b="1" spc="-10"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cei</a:t>
            </a:r>
            <a:r>
              <a:rPr sz="2000" b="1" spc="-2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er</a:t>
            </a:r>
            <a:endParaRPr sz="2000">
              <a:latin typeface="Arial" panose="020B0604020202020204"/>
              <a:cs typeface="Arial" panose="020B0604020202020204"/>
            </a:endParaRPr>
          </a:p>
        </p:txBody>
      </p:sp>
      <p:sp>
        <p:nvSpPr>
          <p:cNvPr id="5" name="object 5"/>
          <p:cNvSpPr txBox="1"/>
          <p:nvPr/>
        </p:nvSpPr>
        <p:spPr>
          <a:xfrm>
            <a:off x="660908" y="2133727"/>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6" name="object 6"/>
          <p:cNvSpPr txBox="1"/>
          <p:nvPr/>
        </p:nvSpPr>
        <p:spPr>
          <a:xfrm>
            <a:off x="889508" y="2087499"/>
            <a:ext cx="7616825" cy="1095375"/>
          </a:xfrm>
          <a:prstGeom prst="rect">
            <a:avLst/>
          </a:prstGeom>
        </p:spPr>
        <p:txBody>
          <a:bodyPr vert="horz" wrap="square" lIns="0" tIns="0" rIns="0" bIns="0" rtlCol="0">
            <a:noAutofit/>
          </a:bodyPr>
          <a:lstStyle/>
          <a:p>
            <a:pPr marL="12700" marR="382905">
              <a:lnSpc>
                <a:spcPts val="2080"/>
              </a:lnSpc>
            </a:pPr>
            <a:r>
              <a:rPr sz="1800" b="1" i="1" dirty="0" smtClean="0">
                <a:solidFill>
                  <a:srgbClr val="008000"/>
                </a:solidFill>
                <a:latin typeface="Arial" panose="020B0604020202020204"/>
                <a:cs typeface="Arial" panose="020B0604020202020204"/>
              </a:rPr>
              <a:t>TXDATA[</a:t>
            </a:r>
            <a:r>
              <a:rPr sz="1800" b="1" i="1" spc="-10" dirty="0" smtClean="0">
                <a:solidFill>
                  <a:srgbClr val="008000"/>
                </a:solidFill>
                <a:latin typeface="Arial" panose="020B0604020202020204"/>
                <a:cs typeface="Arial" panose="020B0604020202020204"/>
              </a:rPr>
              <a:t>6</a:t>
            </a:r>
            <a:r>
              <a:rPr sz="1800" b="1" i="1" spc="0" dirty="0" smtClean="0">
                <a:solidFill>
                  <a:srgbClr val="008000"/>
                </a:solidFill>
                <a:latin typeface="Arial" panose="020B0604020202020204"/>
                <a:cs typeface="Arial" panose="020B0604020202020204"/>
              </a:rPr>
              <a:t>3</a:t>
            </a:r>
            <a:r>
              <a:rPr sz="1800" b="1" i="1" spc="5" dirty="0" smtClean="0">
                <a:solidFill>
                  <a:srgbClr val="008000"/>
                </a:solidFill>
                <a:latin typeface="Arial" panose="020B0604020202020204"/>
                <a:cs typeface="Arial" panose="020B0604020202020204"/>
              </a:rPr>
              <a:t>:</a:t>
            </a:r>
            <a:r>
              <a:rPr sz="1800" b="1" i="1" spc="-30"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a:t>
            </a:r>
            <a:r>
              <a:rPr sz="1800" b="1" i="1" spc="30"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p</a:t>
            </a:r>
            <a:r>
              <a:rPr sz="1800" spc="-10"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o the</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sce</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ver =</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2, 4, or 8 </a:t>
            </a:r>
            <a:r>
              <a:rPr sz="1800" spc="5" dirty="0" smtClean="0">
                <a:solidFill>
                  <a:srgbClr val="3E3E3E"/>
                </a:solidFill>
                <a:latin typeface="Arial" panose="020B0604020202020204"/>
                <a:cs typeface="Arial" panose="020B0604020202020204"/>
              </a:rPr>
              <a:t>b</a:t>
            </a:r>
            <a:r>
              <a:rPr sz="1800" spc="-25" dirty="0" smtClean="0">
                <a:solidFill>
                  <a:srgbClr val="3E3E3E"/>
                </a:solidFill>
                <a:latin typeface="Arial" panose="020B0604020202020204"/>
                <a:cs typeface="Arial" panose="020B0604020202020204"/>
              </a:rPr>
              <a:t>y</a:t>
            </a:r>
            <a:r>
              <a:rPr sz="1800" spc="0" dirty="0" smtClean="0">
                <a:solidFill>
                  <a:srgbClr val="3E3E3E"/>
                </a:solidFill>
                <a:latin typeface="Arial" panose="020B0604020202020204"/>
                <a:cs typeface="Arial" panose="020B0604020202020204"/>
              </a:rPr>
              <a:t>tes </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 p</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l</a:t>
            </a:r>
            <a:r>
              <a:rPr sz="1800" spc="-10" dirty="0" smtClean="0">
                <a:solidFill>
                  <a:srgbClr val="3E3E3E"/>
                </a:solidFill>
                <a:latin typeface="Arial" panose="020B0604020202020204"/>
                <a:cs typeface="Arial" panose="020B0604020202020204"/>
              </a:rPr>
              <a:t>l</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l</a:t>
            </a:r>
            <a:endParaRPr sz="1800">
              <a:latin typeface="Arial" panose="020B0604020202020204"/>
              <a:cs typeface="Arial" panose="020B0604020202020204"/>
            </a:endParaRPr>
          </a:p>
          <a:p>
            <a:pPr marL="12700" marR="12700">
              <a:lnSpc>
                <a:spcPts val="2080"/>
              </a:lnSpc>
              <a:spcBef>
                <a:spcPts val="285"/>
              </a:spcBef>
            </a:pPr>
            <a:r>
              <a:rPr sz="1800" b="1" i="1" dirty="0" smtClean="0">
                <a:solidFill>
                  <a:srgbClr val="008000"/>
                </a:solidFill>
                <a:latin typeface="Arial" panose="020B0604020202020204"/>
                <a:cs typeface="Arial" panose="020B0604020202020204"/>
              </a:rPr>
              <a:t>RX</a:t>
            </a:r>
            <a:r>
              <a:rPr sz="1800" b="1" i="1" spc="-10" dirty="0" smtClean="0">
                <a:solidFill>
                  <a:srgbClr val="008000"/>
                </a:solidFill>
                <a:latin typeface="Arial" panose="020B0604020202020204"/>
                <a:cs typeface="Arial" panose="020B0604020202020204"/>
              </a:rPr>
              <a:t>D</a:t>
            </a:r>
            <a:r>
              <a:rPr sz="1800" b="1" i="1" spc="0" dirty="0" smtClean="0">
                <a:solidFill>
                  <a:srgbClr val="008000"/>
                </a:solidFill>
                <a:latin typeface="Arial" panose="020B0604020202020204"/>
                <a:cs typeface="Arial" panose="020B0604020202020204"/>
              </a:rPr>
              <a:t>ATA[63:</a:t>
            </a:r>
            <a:r>
              <a:rPr sz="1800" b="1" i="1" spc="5"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a:t>
            </a:r>
            <a:r>
              <a:rPr sz="1800" b="1" i="1" spc="20"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(o</a:t>
            </a:r>
            <a:r>
              <a:rPr sz="1800" spc="-10"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tp</a:t>
            </a:r>
            <a:r>
              <a:rPr sz="1800" spc="-10"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t)</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ce</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ve from the</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sce</a:t>
            </a:r>
            <a:r>
              <a:rPr sz="1800" spc="-1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v</a:t>
            </a:r>
            <a:r>
              <a:rPr sz="1800" spc="0" dirty="0" smtClean="0">
                <a:solidFill>
                  <a:srgbClr val="3E3E3E"/>
                </a:solidFill>
                <a:latin typeface="Arial" panose="020B0604020202020204"/>
                <a:cs typeface="Arial" panose="020B0604020202020204"/>
              </a:rPr>
              <a:t>er =</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2, 4, or 8 </a:t>
            </a:r>
            <a:r>
              <a:rPr sz="1800" spc="5" dirty="0" smtClean="0">
                <a:solidFill>
                  <a:srgbClr val="3E3E3E"/>
                </a:solidFill>
                <a:latin typeface="Arial" panose="020B0604020202020204"/>
                <a:cs typeface="Arial" panose="020B0604020202020204"/>
              </a:rPr>
              <a:t>b</a:t>
            </a:r>
            <a:r>
              <a:rPr sz="1800" spc="-25" dirty="0" smtClean="0">
                <a:solidFill>
                  <a:srgbClr val="3E3E3E"/>
                </a:solidFill>
                <a:latin typeface="Arial" panose="020B0604020202020204"/>
                <a:cs typeface="Arial" panose="020B0604020202020204"/>
              </a:rPr>
              <a:t>y</a:t>
            </a:r>
            <a:r>
              <a:rPr sz="1800" spc="0" dirty="0" smtClean="0">
                <a:solidFill>
                  <a:srgbClr val="3E3E3E"/>
                </a:solidFill>
                <a:latin typeface="Arial" panose="020B0604020202020204"/>
                <a:cs typeface="Arial" panose="020B0604020202020204"/>
              </a:rPr>
              <a:t>tes </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 p</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l</a:t>
            </a:r>
            <a:r>
              <a:rPr sz="1800" spc="-10" dirty="0" smtClean="0">
                <a:solidFill>
                  <a:srgbClr val="3E3E3E"/>
                </a:solidFill>
                <a:latin typeface="Arial" panose="020B0604020202020204"/>
                <a:cs typeface="Arial" panose="020B0604020202020204"/>
              </a:rPr>
              <a:t>l</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l</a:t>
            </a:r>
            <a:endParaRPr sz="1800">
              <a:latin typeface="Arial" panose="020B0604020202020204"/>
              <a:cs typeface="Arial" panose="020B0604020202020204"/>
            </a:endParaRPr>
          </a:p>
        </p:txBody>
      </p:sp>
      <p:sp>
        <p:nvSpPr>
          <p:cNvPr id="7" name="object 7"/>
          <p:cNvSpPr txBox="1"/>
          <p:nvPr/>
        </p:nvSpPr>
        <p:spPr>
          <a:xfrm>
            <a:off x="660908" y="2697607"/>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8" name="object 8"/>
          <p:cNvSpPr/>
          <p:nvPr/>
        </p:nvSpPr>
        <p:spPr>
          <a:xfrm>
            <a:off x="457200" y="3532909"/>
            <a:ext cx="182879" cy="178435"/>
          </a:xfrm>
          <a:prstGeom prst="rect">
            <a:avLst/>
          </a:prstGeom>
          <a:blipFill>
            <a:blip r:embed="rId1" cstate="print"/>
            <a:stretch>
              <a:fillRect/>
            </a:stretch>
          </a:blipFill>
        </p:spPr>
        <p:txBody>
          <a:bodyPr wrap="square" lIns="0" tIns="0" rIns="0" bIns="0" rtlCol="0">
            <a:noAutofit/>
          </a:bodyPr>
          <a:lstStyle/>
          <a:p/>
        </p:txBody>
      </p:sp>
      <p:sp>
        <p:nvSpPr>
          <p:cNvPr id="9" name="object 9"/>
          <p:cNvSpPr txBox="1"/>
          <p:nvPr/>
        </p:nvSpPr>
        <p:spPr>
          <a:xfrm>
            <a:off x="673100" y="3488816"/>
            <a:ext cx="7153909" cy="587375"/>
          </a:xfrm>
          <a:prstGeom prst="rect">
            <a:avLst/>
          </a:prstGeom>
        </p:spPr>
        <p:txBody>
          <a:bodyPr vert="horz" wrap="square" lIns="0" tIns="0" rIns="0" bIns="0" rtlCol="0">
            <a:noAutofit/>
          </a:bodyPr>
          <a:lstStyle/>
          <a:p>
            <a:pPr marL="12700" marR="12700">
              <a:lnSpc>
                <a:spcPts val="2300"/>
              </a:lnSpc>
            </a:pPr>
            <a:r>
              <a:rPr sz="2000" b="1" dirty="0" smtClean="0">
                <a:solidFill>
                  <a:srgbClr val="3E3E3E"/>
                </a:solidFill>
                <a:latin typeface="Arial" panose="020B0604020202020204"/>
                <a:cs typeface="Arial" panose="020B0604020202020204"/>
              </a:rPr>
              <a:t>The </a:t>
            </a:r>
            <a:r>
              <a:rPr sz="2000" b="1" spc="-40" dirty="0" smtClean="0">
                <a:solidFill>
                  <a:srgbClr val="3E3E3E"/>
                </a:solidFill>
                <a:latin typeface="Arial" panose="020B0604020202020204"/>
                <a:cs typeface="Arial" panose="020B0604020202020204"/>
              </a:rPr>
              <a:t>t</a:t>
            </a:r>
            <a:r>
              <a:rPr sz="2000" b="1" spc="45" dirty="0" smtClean="0">
                <a:solidFill>
                  <a:srgbClr val="3E3E3E"/>
                </a:solidFill>
                <a:latin typeface="Arial" panose="020B0604020202020204"/>
                <a:cs typeface="Arial" panose="020B0604020202020204"/>
              </a:rPr>
              <a:t>w</a:t>
            </a:r>
            <a:r>
              <a:rPr sz="2000" b="1" spc="0" dirty="0" smtClean="0">
                <a:solidFill>
                  <a:srgbClr val="3E3E3E"/>
                </a:solidFill>
                <a:latin typeface="Arial" panose="020B0604020202020204"/>
                <a:cs typeface="Arial" panose="020B0604020202020204"/>
              </a:rPr>
              <a:t>o</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b</a:t>
            </a:r>
            <a:r>
              <a:rPr sz="2000" b="1" spc="-10" dirty="0" smtClean="0">
                <a:solidFill>
                  <a:srgbClr val="3E3E3E"/>
                </a:solidFill>
                <a:latin typeface="Arial" panose="020B0604020202020204"/>
                <a:cs typeface="Arial" panose="020B0604020202020204"/>
              </a:rPr>
              <a:t>it</a:t>
            </a:r>
            <a:r>
              <a:rPr sz="2000" b="1" spc="0" dirty="0" smtClean="0">
                <a:solidFill>
                  <a:srgbClr val="3E3E3E"/>
                </a:solidFill>
                <a:latin typeface="Arial" panose="020B0604020202020204"/>
                <a:cs typeface="Arial" panose="020B0604020202020204"/>
              </a:rPr>
              <a:t>s of the </a:t>
            </a:r>
            <a:r>
              <a:rPr sz="2000" b="1" spc="-15"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ont</a:t>
            </a:r>
            <a:r>
              <a:rPr sz="2000" b="1" spc="-10" dirty="0" smtClean="0">
                <a:solidFill>
                  <a:srgbClr val="3E3E3E"/>
                </a:solidFill>
                <a:latin typeface="Arial" panose="020B0604020202020204"/>
                <a:cs typeface="Arial" panose="020B0604020202020204"/>
              </a:rPr>
              <a:t>r</a:t>
            </a:r>
            <a:r>
              <a:rPr sz="2000" b="1" spc="-1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l</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and status</a:t>
            </a:r>
            <a:r>
              <a:rPr sz="2000" b="1" spc="-2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signa</a:t>
            </a:r>
            <a:r>
              <a:rPr sz="2000" b="1" spc="-1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s cor</a:t>
            </a:r>
            <a:r>
              <a:rPr sz="2000" b="1" spc="-1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elate to a specific </a:t>
            </a:r>
            <a:r>
              <a:rPr sz="2000" b="1" spc="5" dirty="0" smtClean="0">
                <a:solidFill>
                  <a:srgbClr val="3E3E3E"/>
                </a:solidFill>
                <a:latin typeface="Arial" panose="020B0604020202020204"/>
                <a:cs typeface="Arial" panose="020B0604020202020204"/>
              </a:rPr>
              <a:t>b</a:t>
            </a:r>
            <a:r>
              <a:rPr sz="2000" b="1" spc="-3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te</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of </a:t>
            </a:r>
            <a:r>
              <a:rPr sz="2000" b="1" i="1" spc="0" dirty="0" smtClean="0">
                <a:solidFill>
                  <a:srgbClr val="008000"/>
                </a:solidFill>
                <a:latin typeface="Arial" panose="020B0604020202020204"/>
                <a:cs typeface="Arial" panose="020B0604020202020204"/>
              </a:rPr>
              <a:t>RXDATA</a:t>
            </a:r>
            <a:r>
              <a:rPr sz="2000" b="1" i="1" spc="-20" dirty="0" smtClean="0">
                <a:solidFill>
                  <a:srgbClr val="008000"/>
                </a:solidFill>
                <a:latin typeface="Arial" panose="020B0604020202020204"/>
                <a:cs typeface="Arial" panose="020B0604020202020204"/>
              </a:rPr>
              <a:t> </a:t>
            </a:r>
            <a:r>
              <a:rPr sz="2000" b="1" spc="-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r</a:t>
            </a:r>
            <a:r>
              <a:rPr sz="2000" b="1" spc="-5" dirty="0" smtClean="0">
                <a:solidFill>
                  <a:srgbClr val="3E3E3E"/>
                </a:solidFill>
                <a:latin typeface="Arial" panose="020B0604020202020204"/>
                <a:cs typeface="Arial" panose="020B0604020202020204"/>
              </a:rPr>
              <a:t> </a:t>
            </a:r>
            <a:r>
              <a:rPr sz="2000" b="1" i="1" spc="0" dirty="0" smtClean="0">
                <a:solidFill>
                  <a:srgbClr val="008000"/>
                </a:solidFill>
                <a:latin typeface="Arial" panose="020B0604020202020204"/>
                <a:cs typeface="Arial" panose="020B0604020202020204"/>
              </a:rPr>
              <a:t>TXDATA</a:t>
            </a:r>
            <a:endParaRPr sz="2000" b="1" dirty="0">
              <a:latin typeface="Arial" panose="020B0604020202020204"/>
              <a:cs typeface="Arial" panose="020B0604020202020204"/>
            </a:endParaRPr>
          </a:p>
        </p:txBody>
      </p:sp>
      <p:sp>
        <p:nvSpPr>
          <p:cNvPr id="11" name="object 11"/>
          <p:cNvSpPr txBox="1"/>
          <p:nvPr/>
        </p:nvSpPr>
        <p:spPr>
          <a:xfrm>
            <a:off x="444500" y="340359"/>
            <a:ext cx="7510780" cy="803275"/>
          </a:xfrm>
          <a:prstGeom prst="rect">
            <a:avLst/>
          </a:prstGeom>
        </p:spPr>
        <p:txBody>
          <a:bodyPr vert="horz" wrap="square" lIns="0" tIns="0" rIns="0" bIns="0" rtlCol="0">
            <a:noAutofit/>
          </a:bodyPr>
          <a:lstStyle/>
          <a:p>
            <a:pPr marL="12700" marR="12700">
              <a:lnSpc>
                <a:spcPts val="3220"/>
              </a:lnSpc>
            </a:pPr>
            <a:r>
              <a:rPr sz="2800" b="1" spc="-20" dirty="0" smtClean="0">
                <a:solidFill>
                  <a:srgbClr val="ED3423"/>
                </a:solidFill>
                <a:latin typeface="Arial" panose="020B0604020202020204"/>
                <a:cs typeface="Arial" panose="020B0604020202020204"/>
              </a:rPr>
              <a:t>B</a:t>
            </a:r>
            <a:r>
              <a:rPr sz="2800" b="1" spc="-40" dirty="0" smtClean="0">
                <a:solidFill>
                  <a:srgbClr val="ED3423"/>
                </a:solidFill>
                <a:latin typeface="Arial" panose="020B0604020202020204"/>
                <a:cs typeface="Arial" panose="020B0604020202020204"/>
              </a:rPr>
              <a:t>y</a:t>
            </a:r>
            <a:r>
              <a:rPr sz="2800" b="1" spc="-15" dirty="0" smtClean="0">
                <a:solidFill>
                  <a:srgbClr val="ED3423"/>
                </a:solidFill>
                <a:latin typeface="Arial" panose="020B0604020202020204"/>
                <a:cs typeface="Arial" panose="020B0604020202020204"/>
              </a:rPr>
              <a:t>te</a:t>
            </a:r>
            <a:r>
              <a:rPr sz="2800" b="1" spc="5" dirty="0" smtClean="0">
                <a:solidFill>
                  <a:srgbClr val="ED3423"/>
                </a:solidFill>
                <a:latin typeface="Arial" panose="020B0604020202020204"/>
                <a:cs typeface="Arial" panose="020B0604020202020204"/>
              </a:rPr>
              <a:t> </a:t>
            </a:r>
            <a:r>
              <a:rPr sz="2800" b="1" spc="-25" dirty="0" smtClean="0">
                <a:solidFill>
                  <a:srgbClr val="ED3423"/>
                </a:solidFill>
                <a:latin typeface="Arial" panose="020B0604020202020204"/>
                <a:cs typeface="Arial" panose="020B0604020202020204"/>
              </a:rPr>
              <a:t>M</a:t>
            </a:r>
            <a:r>
              <a:rPr sz="2800" b="1" spc="-5" dirty="0" smtClean="0">
                <a:solidFill>
                  <a:srgbClr val="ED3423"/>
                </a:solidFill>
                <a:latin typeface="Arial" panose="020B0604020202020204"/>
                <a:cs typeface="Arial" panose="020B0604020202020204"/>
              </a:rPr>
              <a:t>a</a:t>
            </a:r>
            <a:r>
              <a:rPr sz="2800" b="1" spc="-20" dirty="0" smtClean="0">
                <a:solidFill>
                  <a:srgbClr val="ED3423"/>
                </a:solidFill>
                <a:latin typeface="Arial" panose="020B0604020202020204"/>
                <a:cs typeface="Arial" panose="020B0604020202020204"/>
              </a:rPr>
              <a:t>p</a:t>
            </a:r>
            <a:r>
              <a:rPr sz="2800" b="1" spc="-30" dirty="0" smtClean="0">
                <a:solidFill>
                  <a:srgbClr val="ED3423"/>
                </a:solidFill>
                <a:latin typeface="Arial" panose="020B0604020202020204"/>
                <a:cs typeface="Arial" panose="020B0604020202020204"/>
              </a:rPr>
              <a:t>p</a:t>
            </a:r>
            <a:r>
              <a:rPr sz="2800" b="1" spc="0" dirty="0" smtClean="0">
                <a:solidFill>
                  <a:srgbClr val="ED3423"/>
                </a:solidFill>
                <a:latin typeface="Arial" panose="020B0604020202020204"/>
                <a:cs typeface="Arial" panose="020B0604020202020204"/>
              </a:rPr>
              <a:t>i</a:t>
            </a:r>
            <a:r>
              <a:rPr sz="2800" b="1" spc="-20" dirty="0" smtClean="0">
                <a:solidFill>
                  <a:srgbClr val="ED3423"/>
                </a:solidFill>
                <a:latin typeface="Arial" panose="020B0604020202020204"/>
                <a:cs typeface="Arial" panose="020B0604020202020204"/>
              </a:rPr>
              <a:t>ng </a:t>
            </a:r>
            <a:r>
              <a:rPr sz="2800" b="1" spc="-15" dirty="0" smtClean="0">
                <a:solidFill>
                  <a:srgbClr val="ED3423"/>
                </a:solidFill>
                <a:latin typeface="Arial" panose="020B0604020202020204"/>
                <a:cs typeface="Arial" panose="020B0604020202020204"/>
              </a:rPr>
              <a:t>of</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Con</a:t>
            </a:r>
            <a:r>
              <a:rPr sz="2800" b="1" spc="-5" dirty="0" smtClean="0">
                <a:solidFill>
                  <a:srgbClr val="ED3423"/>
                </a:solidFill>
                <a:latin typeface="Arial" panose="020B0604020202020204"/>
                <a:cs typeface="Arial" panose="020B0604020202020204"/>
              </a:rPr>
              <a:t>t</a:t>
            </a:r>
            <a:r>
              <a:rPr sz="2800" b="1" spc="-15" dirty="0" smtClean="0">
                <a:solidFill>
                  <a:srgbClr val="ED3423"/>
                </a:solidFill>
                <a:latin typeface="Arial" panose="020B0604020202020204"/>
                <a:cs typeface="Arial" panose="020B0604020202020204"/>
              </a:rPr>
              <a:t>rol</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a</a:t>
            </a:r>
            <a:r>
              <a:rPr sz="2800" b="1" spc="-20" dirty="0" smtClean="0">
                <a:solidFill>
                  <a:srgbClr val="ED3423"/>
                </a:solidFill>
                <a:latin typeface="Arial" panose="020B0604020202020204"/>
                <a:cs typeface="Arial" panose="020B0604020202020204"/>
              </a:rPr>
              <a:t>nd</a:t>
            </a:r>
            <a:r>
              <a:rPr sz="2800" b="1" spc="-10"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Sta</a:t>
            </a:r>
            <a:r>
              <a:rPr sz="2800" b="1" spc="10"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us</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Ports</a:t>
            </a:r>
            <a:r>
              <a:rPr sz="2800" b="1" spc="1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to Data</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Po</a:t>
            </a:r>
            <a:r>
              <a:rPr sz="2800" b="1" spc="-10" dirty="0" smtClean="0">
                <a:solidFill>
                  <a:srgbClr val="ED3423"/>
                </a:solidFill>
                <a:latin typeface="Arial" panose="020B0604020202020204"/>
                <a:cs typeface="Arial" panose="020B0604020202020204"/>
              </a:rPr>
              <a:t>r</a:t>
            </a:r>
            <a:r>
              <a:rPr sz="2800" b="1" spc="-15" dirty="0" smtClean="0">
                <a:solidFill>
                  <a:srgbClr val="ED3423"/>
                </a:solidFill>
                <a:latin typeface="Arial" panose="020B0604020202020204"/>
                <a:cs typeface="Arial" panose="020B0604020202020204"/>
              </a:rPr>
              <a:t>ts</a:t>
            </a:r>
            <a:endParaRPr sz="2800">
              <a:latin typeface="Arial" panose="020B0604020202020204"/>
              <a:cs typeface="Arial" panose="020B0604020202020204"/>
            </a:endParaRPr>
          </a:p>
        </p:txBody>
      </p:sp>
      <p:sp>
        <p:nvSpPr>
          <p:cNvPr id="12" name="object 12"/>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18</a:t>
            </a:r>
            <a:endParaRPr sz="100">
              <a:latin typeface="Arial" panose="020B0604020202020204"/>
              <a:cs typeface="Arial" panose="020B0604020202020204"/>
            </a:endParaRPr>
          </a:p>
        </p:txBody>
      </p:sp>
      <p:sp>
        <p:nvSpPr>
          <p:cNvPr id="13" name="object 13"/>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4" name="object 14"/>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5" name="object 15"/>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6" name="object 16"/>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graphicFrame>
        <p:nvGraphicFramePr>
          <p:cNvPr id="10" name="object 10"/>
          <p:cNvGraphicFramePr>
            <a:graphicFrameLocks noGrp="1"/>
          </p:cNvGraphicFramePr>
          <p:nvPr/>
        </p:nvGraphicFramePr>
        <p:xfrm>
          <a:off x="412369" y="4380229"/>
          <a:ext cx="8231122" cy="1597481"/>
        </p:xfrm>
        <a:graphic>
          <a:graphicData uri="http://schemas.openxmlformats.org/drawingml/2006/table">
            <a:tbl>
              <a:tblPr firstRow="1" bandRow="1">
                <a:tableStyleId>{2D5ABB26-0587-4C30-8999-92F81FD0307C}</a:tableStyleId>
              </a:tblPr>
              <a:tblGrid>
                <a:gridCol w="2057653"/>
                <a:gridCol w="2057781"/>
                <a:gridCol w="2057654"/>
                <a:gridCol w="2058034"/>
              </a:tblGrid>
              <a:tr h="320039">
                <a:tc>
                  <a:txBody>
                    <a:bodyPr/>
                    <a:lstStyle/>
                    <a:p>
                      <a:pPr marL="46355">
                        <a:lnSpc>
                          <a:spcPct val="100000"/>
                        </a:lnSpc>
                      </a:pPr>
                      <a:r>
                        <a:rPr sz="1600" b="1" dirty="0" smtClean="0">
                          <a:solidFill>
                            <a:srgbClr val="3E3E3E"/>
                          </a:solidFill>
                          <a:latin typeface="Arial" panose="020B0604020202020204"/>
                          <a:cs typeface="Arial" panose="020B0604020202020204"/>
                        </a:rPr>
                        <a:t>Control</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S</a:t>
                      </a:r>
                      <a:r>
                        <a:rPr sz="1600" b="1" spc="5" dirty="0" smtClean="0">
                          <a:solidFill>
                            <a:srgbClr val="3E3E3E"/>
                          </a:solidFill>
                          <a:latin typeface="Arial" panose="020B0604020202020204"/>
                          <a:cs typeface="Arial" panose="020B0604020202020204"/>
                        </a:rPr>
                        <a:t>t</a:t>
                      </a:r>
                      <a:r>
                        <a:rPr sz="1600" b="1" spc="0" dirty="0" smtClean="0">
                          <a:solidFill>
                            <a:srgbClr val="3E3E3E"/>
                          </a:solidFill>
                          <a:latin typeface="Arial" panose="020B0604020202020204"/>
                          <a:cs typeface="Arial" panose="020B0604020202020204"/>
                        </a:rPr>
                        <a:t>atus</a:t>
                      </a:r>
                      <a:r>
                        <a:rPr sz="1600" b="1" spc="10"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Bits</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L="582930">
                        <a:lnSpc>
                          <a:spcPct val="100000"/>
                        </a:lnSpc>
                      </a:pPr>
                      <a:r>
                        <a:rPr sz="1600" b="1" dirty="0" smtClean="0">
                          <a:solidFill>
                            <a:srgbClr val="3E3E3E"/>
                          </a:solidFill>
                          <a:latin typeface="Arial" panose="020B0604020202020204"/>
                          <a:cs typeface="Arial" panose="020B0604020202020204"/>
                        </a:rPr>
                        <a:t>Data</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B</a:t>
                      </a:r>
                      <a:r>
                        <a:rPr sz="1600" b="1" spc="5" dirty="0" smtClean="0">
                          <a:solidFill>
                            <a:srgbClr val="3E3E3E"/>
                          </a:solidFill>
                          <a:latin typeface="Arial" panose="020B0604020202020204"/>
                          <a:cs typeface="Arial" panose="020B0604020202020204"/>
                        </a:rPr>
                        <a:t>i</a:t>
                      </a:r>
                      <a:r>
                        <a:rPr sz="1600" b="1" spc="0" dirty="0" smtClean="0">
                          <a:solidFill>
                            <a:srgbClr val="3E3E3E"/>
                          </a:solidFill>
                          <a:latin typeface="Arial" panose="020B0604020202020204"/>
                          <a:cs typeface="Arial" panose="020B0604020202020204"/>
                        </a:rPr>
                        <a:t>ts</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46355">
                        <a:lnSpc>
                          <a:spcPct val="100000"/>
                        </a:lnSpc>
                      </a:pPr>
                      <a:r>
                        <a:rPr sz="1600" b="1" dirty="0" smtClean="0">
                          <a:solidFill>
                            <a:srgbClr val="3E3E3E"/>
                          </a:solidFill>
                          <a:latin typeface="Arial" panose="020B0604020202020204"/>
                          <a:cs typeface="Arial" panose="020B0604020202020204"/>
                        </a:rPr>
                        <a:t>Control</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S</a:t>
                      </a:r>
                      <a:r>
                        <a:rPr sz="1600" b="1" spc="5" dirty="0" smtClean="0">
                          <a:solidFill>
                            <a:srgbClr val="3E3E3E"/>
                          </a:solidFill>
                          <a:latin typeface="Arial" panose="020B0604020202020204"/>
                          <a:cs typeface="Arial" panose="020B0604020202020204"/>
                        </a:rPr>
                        <a:t>t</a:t>
                      </a:r>
                      <a:r>
                        <a:rPr sz="1600" b="1" spc="0" dirty="0" smtClean="0">
                          <a:solidFill>
                            <a:srgbClr val="3E3E3E"/>
                          </a:solidFill>
                          <a:latin typeface="Arial" panose="020B0604020202020204"/>
                          <a:cs typeface="Arial" panose="020B0604020202020204"/>
                        </a:rPr>
                        <a:t>atus</a:t>
                      </a:r>
                      <a:r>
                        <a:rPr sz="1600" b="1" spc="10"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Bits</a:t>
                      </a:r>
                      <a:endParaRPr sz="1600">
                        <a:latin typeface="Arial" panose="020B0604020202020204"/>
                        <a:cs typeface="Arial" panose="020B0604020202020204"/>
                      </a:endParaRPr>
                    </a:p>
                  </a:txBody>
                  <a:tcPr marL="0" marR="0" marT="0" marB="0">
                    <a:lnL w="10414">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582930">
                        <a:lnSpc>
                          <a:spcPct val="100000"/>
                        </a:lnSpc>
                      </a:pPr>
                      <a:r>
                        <a:rPr sz="1600" b="1" dirty="0" smtClean="0">
                          <a:solidFill>
                            <a:srgbClr val="3E3E3E"/>
                          </a:solidFill>
                          <a:latin typeface="Arial" panose="020B0604020202020204"/>
                          <a:cs typeface="Arial" panose="020B0604020202020204"/>
                        </a:rPr>
                        <a:t>Data</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B</a:t>
                      </a:r>
                      <a:r>
                        <a:rPr sz="1600" b="1" spc="5" dirty="0" smtClean="0">
                          <a:solidFill>
                            <a:srgbClr val="3E3E3E"/>
                          </a:solidFill>
                          <a:latin typeface="Arial" panose="020B0604020202020204"/>
                          <a:cs typeface="Arial" panose="020B0604020202020204"/>
                        </a:rPr>
                        <a:t>i</a:t>
                      </a:r>
                      <a:r>
                        <a:rPr sz="1600" b="1" spc="0" dirty="0" smtClean="0">
                          <a:solidFill>
                            <a:srgbClr val="3E3E3E"/>
                          </a:solidFill>
                          <a:latin typeface="Arial" panose="020B0604020202020204"/>
                          <a:cs typeface="Arial" panose="020B0604020202020204"/>
                        </a:rPr>
                        <a:t>ts</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318897">
                <a:tc>
                  <a:txBody>
                    <a:bodyPr/>
                    <a:lstStyle/>
                    <a:p>
                      <a:pPr marL="0" algn="ctr">
                        <a:lnSpc>
                          <a:spcPct val="100000"/>
                        </a:lnSpc>
                      </a:pPr>
                      <a:r>
                        <a:rPr sz="1600" dirty="0" smtClean="0">
                          <a:solidFill>
                            <a:srgbClr val="3E3E3E"/>
                          </a:solidFill>
                          <a:latin typeface="Arial" panose="020B0604020202020204"/>
                          <a:cs typeface="Arial" panose="020B0604020202020204"/>
                        </a:rPr>
                        <a:t>[0]</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R="635" algn="ctr">
                        <a:lnSpc>
                          <a:spcPct val="100000"/>
                        </a:lnSpc>
                      </a:pPr>
                      <a:r>
                        <a:rPr sz="1600" dirty="0" smtClean="0">
                          <a:solidFill>
                            <a:srgbClr val="3E3E3E"/>
                          </a:solidFill>
                          <a:latin typeface="Arial" panose="020B0604020202020204"/>
                          <a:cs typeface="Arial" panose="020B0604020202020204"/>
                        </a:rPr>
                        <a:t>[7:0]</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0" algn="ctr">
                        <a:lnSpc>
                          <a:spcPct val="100000"/>
                        </a:lnSpc>
                      </a:pPr>
                      <a:r>
                        <a:rPr sz="1600" dirty="0" smtClean="0">
                          <a:solidFill>
                            <a:srgbClr val="3E3E3E"/>
                          </a:solidFill>
                          <a:latin typeface="Arial" panose="020B0604020202020204"/>
                          <a:cs typeface="Arial" panose="020B0604020202020204"/>
                        </a:rPr>
                        <a:t>[4]</a:t>
                      </a:r>
                      <a:endParaRPr sz="1600">
                        <a:latin typeface="Arial" panose="020B0604020202020204"/>
                        <a:cs typeface="Arial" panose="020B0604020202020204"/>
                      </a:endParaRPr>
                    </a:p>
                  </a:txBody>
                  <a:tcPr marL="0" marR="0" marT="0" marB="0">
                    <a:lnL w="10414">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R="1270" algn="ctr">
                        <a:lnSpc>
                          <a:spcPct val="100000"/>
                        </a:lnSpc>
                      </a:pPr>
                      <a:r>
                        <a:rPr sz="1600" dirty="0" smtClean="0">
                          <a:solidFill>
                            <a:srgbClr val="3E3E3E"/>
                          </a:solidFill>
                          <a:latin typeface="Arial" panose="020B0604020202020204"/>
                          <a:cs typeface="Arial" panose="020B0604020202020204"/>
                        </a:rPr>
                        <a:t>[39:32]</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320040">
                <a:tc>
                  <a:txBody>
                    <a:bodyPr/>
                    <a:lstStyle/>
                    <a:p>
                      <a:pPr marL="0" algn="ctr">
                        <a:lnSpc>
                          <a:spcPct val="100000"/>
                        </a:lnSpc>
                      </a:pPr>
                      <a:r>
                        <a:rPr sz="1600" dirty="0" smtClean="0">
                          <a:solidFill>
                            <a:srgbClr val="3E3E3E"/>
                          </a:solidFill>
                          <a:latin typeface="Arial" panose="020B0604020202020204"/>
                          <a:cs typeface="Arial" panose="020B0604020202020204"/>
                        </a:rPr>
                        <a:t>[1]</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R="1270" algn="ctr">
                        <a:lnSpc>
                          <a:spcPct val="100000"/>
                        </a:lnSpc>
                      </a:pPr>
                      <a:r>
                        <a:rPr sz="1600" dirty="0" smtClean="0">
                          <a:solidFill>
                            <a:srgbClr val="3E3E3E"/>
                          </a:solidFill>
                          <a:latin typeface="Arial" panose="020B0604020202020204"/>
                          <a:cs typeface="Arial" panose="020B0604020202020204"/>
                        </a:rPr>
                        <a:t>[15:8]</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0" algn="ctr">
                        <a:lnSpc>
                          <a:spcPct val="100000"/>
                        </a:lnSpc>
                      </a:pPr>
                      <a:r>
                        <a:rPr sz="1600" dirty="0" smtClean="0">
                          <a:solidFill>
                            <a:srgbClr val="3E3E3E"/>
                          </a:solidFill>
                          <a:latin typeface="Arial" panose="020B0604020202020204"/>
                          <a:cs typeface="Arial" panose="020B0604020202020204"/>
                        </a:rPr>
                        <a:t>[5]</a:t>
                      </a:r>
                      <a:endParaRPr sz="1600">
                        <a:latin typeface="Arial" panose="020B0604020202020204"/>
                        <a:cs typeface="Arial" panose="020B0604020202020204"/>
                      </a:endParaRPr>
                    </a:p>
                  </a:txBody>
                  <a:tcPr marL="0" marR="0" marT="0" marB="0">
                    <a:lnL w="10414">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R="1270" algn="ctr">
                        <a:lnSpc>
                          <a:spcPct val="100000"/>
                        </a:lnSpc>
                      </a:pPr>
                      <a:r>
                        <a:rPr sz="1600" dirty="0" smtClean="0">
                          <a:solidFill>
                            <a:srgbClr val="3E3E3E"/>
                          </a:solidFill>
                          <a:latin typeface="Arial" panose="020B0604020202020204"/>
                          <a:cs typeface="Arial" panose="020B0604020202020204"/>
                        </a:rPr>
                        <a:t>[47:40]</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318465">
                <a:tc>
                  <a:txBody>
                    <a:bodyPr/>
                    <a:lstStyle/>
                    <a:p>
                      <a:pPr marL="0" algn="ctr">
                        <a:lnSpc>
                          <a:spcPct val="100000"/>
                        </a:lnSpc>
                      </a:pPr>
                      <a:r>
                        <a:rPr sz="1600" dirty="0" smtClean="0">
                          <a:solidFill>
                            <a:srgbClr val="3E3E3E"/>
                          </a:solidFill>
                          <a:latin typeface="Arial" panose="020B0604020202020204"/>
                          <a:cs typeface="Arial" panose="020B0604020202020204"/>
                        </a:rPr>
                        <a:t>[2]</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R="1270" algn="ctr">
                        <a:lnSpc>
                          <a:spcPct val="100000"/>
                        </a:lnSpc>
                      </a:pPr>
                      <a:r>
                        <a:rPr sz="1600" dirty="0" smtClean="0">
                          <a:solidFill>
                            <a:srgbClr val="3E3E3E"/>
                          </a:solidFill>
                          <a:latin typeface="Arial" panose="020B0604020202020204"/>
                          <a:cs typeface="Arial" panose="020B0604020202020204"/>
                        </a:rPr>
                        <a:t>[23:16]</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0" algn="ctr">
                        <a:lnSpc>
                          <a:spcPct val="100000"/>
                        </a:lnSpc>
                      </a:pPr>
                      <a:r>
                        <a:rPr sz="1600" dirty="0" smtClean="0">
                          <a:solidFill>
                            <a:srgbClr val="3E3E3E"/>
                          </a:solidFill>
                          <a:latin typeface="Arial" panose="020B0604020202020204"/>
                          <a:cs typeface="Arial" panose="020B0604020202020204"/>
                        </a:rPr>
                        <a:t>[6]</a:t>
                      </a:r>
                      <a:endParaRPr sz="1600">
                        <a:latin typeface="Arial" panose="020B0604020202020204"/>
                        <a:cs typeface="Arial" panose="020B0604020202020204"/>
                      </a:endParaRPr>
                    </a:p>
                  </a:txBody>
                  <a:tcPr marL="0" marR="0" marT="0" marB="0">
                    <a:lnL w="10414">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R="1270" algn="ctr">
                        <a:lnSpc>
                          <a:spcPct val="100000"/>
                        </a:lnSpc>
                      </a:pPr>
                      <a:r>
                        <a:rPr sz="1600" dirty="0" smtClean="0">
                          <a:solidFill>
                            <a:srgbClr val="3E3E3E"/>
                          </a:solidFill>
                          <a:latin typeface="Arial" panose="020B0604020202020204"/>
                          <a:cs typeface="Arial" panose="020B0604020202020204"/>
                        </a:rPr>
                        <a:t>[55:48]</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320040">
                <a:tc>
                  <a:txBody>
                    <a:bodyPr/>
                    <a:lstStyle/>
                    <a:p>
                      <a:pPr marL="0" algn="ctr">
                        <a:lnSpc>
                          <a:spcPct val="100000"/>
                        </a:lnSpc>
                      </a:pPr>
                      <a:r>
                        <a:rPr sz="1600" dirty="0" smtClean="0">
                          <a:solidFill>
                            <a:srgbClr val="3E3E3E"/>
                          </a:solidFill>
                          <a:latin typeface="Arial" panose="020B0604020202020204"/>
                          <a:cs typeface="Arial" panose="020B0604020202020204"/>
                        </a:rPr>
                        <a:t>[3]</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R="1270" algn="ctr">
                        <a:lnSpc>
                          <a:spcPct val="100000"/>
                        </a:lnSpc>
                      </a:pPr>
                      <a:r>
                        <a:rPr sz="1600" dirty="0" smtClean="0">
                          <a:solidFill>
                            <a:srgbClr val="3E3E3E"/>
                          </a:solidFill>
                          <a:latin typeface="Arial" panose="020B0604020202020204"/>
                          <a:cs typeface="Arial" panose="020B0604020202020204"/>
                        </a:rPr>
                        <a:t>[31:24]</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0" algn="ctr">
                        <a:lnSpc>
                          <a:spcPct val="100000"/>
                        </a:lnSpc>
                      </a:pPr>
                      <a:r>
                        <a:rPr sz="1600" dirty="0" smtClean="0">
                          <a:solidFill>
                            <a:srgbClr val="3E3E3E"/>
                          </a:solidFill>
                          <a:latin typeface="Arial" panose="020B0604020202020204"/>
                          <a:cs typeface="Arial" panose="020B0604020202020204"/>
                        </a:rPr>
                        <a:t>[7]</a:t>
                      </a:r>
                      <a:endParaRPr sz="1600">
                        <a:latin typeface="Arial" panose="020B0604020202020204"/>
                        <a:cs typeface="Arial" panose="020B0604020202020204"/>
                      </a:endParaRPr>
                    </a:p>
                  </a:txBody>
                  <a:tcPr marL="0" marR="0" marT="0" marB="0">
                    <a:lnL w="10414">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R="1270" algn="ctr">
                        <a:lnSpc>
                          <a:spcPct val="100000"/>
                        </a:lnSpc>
                      </a:pPr>
                      <a:r>
                        <a:rPr sz="1600" dirty="0" smtClean="0">
                          <a:solidFill>
                            <a:srgbClr val="3E3E3E"/>
                          </a:solidFill>
                          <a:latin typeface="Arial" panose="020B0604020202020204"/>
                          <a:cs typeface="Arial" panose="020B0604020202020204"/>
                        </a:rPr>
                        <a:t>[63:56]</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bl>
          </a:graphicData>
        </a:graphic>
      </p:graphicFrame>
      <p:sp>
        <p:nvSpPr>
          <p:cNvPr id="2" name="文本框 1"/>
          <p:cNvSpPr txBox="1"/>
          <p:nvPr/>
        </p:nvSpPr>
        <p:spPr>
          <a:xfrm>
            <a:off x="2057400" y="1087755"/>
            <a:ext cx="636651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可变宽度的数据端口将FPGA芯片与传输器进行接口连接</a:t>
            </a:r>
            <a:endParaRPr lang="zh-CN" altLang="en-US" sz="1800">
              <a:latin typeface="Arial" panose="020B0604020202020204" pitchFamily="34" charset="0"/>
              <a:ea typeface="微软雅黑" panose="020B0503020204020204" charset="-122"/>
            </a:endParaRPr>
          </a:p>
        </p:txBody>
      </p:sp>
      <p:sp>
        <p:nvSpPr>
          <p:cNvPr id="17" name="文本框 16"/>
          <p:cNvSpPr txBox="1"/>
          <p:nvPr/>
        </p:nvSpPr>
        <p:spPr>
          <a:xfrm>
            <a:off x="296545" y="4011930"/>
            <a:ext cx="821055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控制/状态位 数据位</a:t>
            </a:r>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 控制/状态位 </a:t>
            </a:r>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数据位</a:t>
            </a:r>
            <a:endParaRPr lang="zh-CN" altLang="en-US" sz="180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84630"/>
            <a:ext cx="182879" cy="177800"/>
          </a:xfrm>
          <a:prstGeom prst="rect">
            <a:avLst/>
          </a:prstGeom>
          <a:blipFill>
            <a:blip r:embed="rId1" cstate="print"/>
            <a:stretch>
              <a:fillRect/>
            </a:stretch>
          </a:blipFill>
        </p:spPr>
        <p:txBody>
          <a:bodyPr wrap="square" lIns="0" tIns="0" rIns="0" bIns="0" rtlCol="0">
            <a:noAutofit/>
          </a:bodyPr>
          <a:lstStyle/>
          <a:p/>
        </p:txBody>
      </p:sp>
      <p:sp>
        <p:nvSpPr>
          <p:cNvPr id="3" name="object 3"/>
          <p:cNvSpPr/>
          <p:nvPr/>
        </p:nvSpPr>
        <p:spPr>
          <a:xfrm>
            <a:off x="457200" y="2367048"/>
            <a:ext cx="182879" cy="178435"/>
          </a:xfrm>
          <a:prstGeom prst="rect">
            <a:avLst/>
          </a:prstGeom>
          <a:blipFill>
            <a:blip r:embed="rId1" cstate="print"/>
            <a:stretch>
              <a:fillRect/>
            </a:stretch>
          </a:blipFill>
        </p:spPr>
        <p:txBody>
          <a:bodyPr wrap="square" lIns="0" tIns="0" rIns="0" bIns="0" rtlCol="0">
            <a:noAutofit/>
          </a:bodyPr>
          <a:lstStyle/>
          <a:p/>
        </p:txBody>
      </p:sp>
      <p:sp>
        <p:nvSpPr>
          <p:cNvPr id="4" name="object 4"/>
          <p:cNvSpPr txBox="1"/>
          <p:nvPr/>
        </p:nvSpPr>
        <p:spPr>
          <a:xfrm>
            <a:off x="444500" y="1382014"/>
            <a:ext cx="8158480" cy="152844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27391</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dirty="0">
              <a:latin typeface="Arial Narrow" panose="020B0606020202030204"/>
              <a:cs typeface="Arial Narrow" panose="020B0606020202030204"/>
            </a:endParaRPr>
          </a:p>
          <a:p>
            <a:pPr marL="241300" marR="760730">
              <a:lnSpc>
                <a:spcPts val="2290"/>
              </a:lnSpc>
              <a:spcBef>
                <a:spcPts val="260"/>
              </a:spcBef>
            </a:pPr>
            <a:r>
              <a:rPr sz="2000" b="1" i="1" dirty="0" smtClean="0">
                <a:solidFill>
                  <a:srgbClr val="008000"/>
                </a:solidFill>
                <a:latin typeface="Arial" panose="020B0604020202020204"/>
                <a:cs typeface="Arial" panose="020B0604020202020204"/>
              </a:rPr>
              <a:t>TXCH</a:t>
            </a:r>
            <a:r>
              <a:rPr sz="2000" b="1" i="1" spc="-15" dirty="0" smtClean="0">
                <a:solidFill>
                  <a:srgbClr val="008000"/>
                </a:solidFill>
                <a:latin typeface="Arial" panose="020B0604020202020204"/>
                <a:cs typeface="Arial" panose="020B0604020202020204"/>
              </a:rPr>
              <a:t>A</a:t>
            </a:r>
            <a:r>
              <a:rPr sz="2000" b="1" i="1" spc="0" dirty="0" smtClean="0">
                <a:solidFill>
                  <a:srgbClr val="008000"/>
                </a:solidFill>
                <a:latin typeface="Arial" panose="020B0604020202020204"/>
                <a:cs typeface="Arial" panose="020B0604020202020204"/>
              </a:rPr>
              <a:t>RISK</a:t>
            </a:r>
            <a:r>
              <a:rPr sz="2000" i="1" spc="-15" dirty="0" smtClean="0">
                <a:solidFill>
                  <a:srgbClr val="008000"/>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(inpu</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 –</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W</a:t>
            </a:r>
            <a:r>
              <a:rPr sz="2000" b="1" spc="-10" dirty="0" smtClean="0">
                <a:solidFill>
                  <a:srgbClr val="3E3E3E"/>
                </a:solidFill>
                <a:latin typeface="Arial" panose="020B0604020202020204"/>
                <a:cs typeface="Arial" panose="020B0604020202020204"/>
              </a:rPr>
              <a:t>h</a:t>
            </a:r>
            <a:r>
              <a:rPr sz="2000" b="1" spc="0" dirty="0" smtClean="0">
                <a:solidFill>
                  <a:srgbClr val="3E3E3E"/>
                </a:solidFill>
                <a:latin typeface="Arial" panose="020B0604020202020204"/>
                <a:cs typeface="Arial" panose="020B0604020202020204"/>
              </a:rPr>
              <a:t>en ass</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rted,</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this </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ndica</a:t>
            </a:r>
            <a:r>
              <a:rPr sz="2000" b="1" spc="-10" dirty="0" smtClean="0">
                <a:solidFill>
                  <a:srgbClr val="3E3E3E"/>
                </a:solidFill>
                <a:latin typeface="Arial" panose="020B0604020202020204"/>
                <a:cs typeface="Arial" panose="020B0604020202020204"/>
              </a:rPr>
              <a:t>te</a:t>
            </a:r>
            <a:r>
              <a:rPr sz="2000" b="1" spc="0" dirty="0" smtClean="0">
                <a:solidFill>
                  <a:srgbClr val="3E3E3E"/>
                </a:solidFill>
                <a:latin typeface="Arial" panose="020B0604020202020204"/>
                <a:cs typeface="Arial" panose="020B0604020202020204"/>
              </a:rPr>
              <a:t>s that</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 curre</a:t>
            </a:r>
            <a:r>
              <a:rPr sz="2000" b="1" spc="-10"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t cha</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ac</a:t>
            </a:r>
            <a:r>
              <a:rPr sz="2000" b="1" spc="5" dirty="0" smtClean="0">
                <a:solidFill>
                  <a:srgbClr val="3E3E3E"/>
                </a:solidFill>
                <a:latin typeface="Arial" panose="020B0604020202020204"/>
                <a:cs typeface="Arial" panose="020B0604020202020204"/>
              </a:rPr>
              <a:t>t</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r </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s a</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K char</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cter</a:t>
            </a:r>
            <a:endParaRPr sz="2000" dirty="0">
              <a:latin typeface="Arial" panose="020B0604020202020204"/>
              <a:cs typeface="Arial" panose="020B0604020202020204"/>
            </a:endParaRPr>
          </a:p>
          <a:p>
            <a:pPr>
              <a:lnSpc>
                <a:spcPts val="1000"/>
              </a:lnSpc>
            </a:pPr>
            <a:endParaRPr sz="1000" dirty="0"/>
          </a:p>
          <a:p>
            <a:pPr>
              <a:lnSpc>
                <a:spcPts val="1400"/>
              </a:lnSpc>
              <a:spcBef>
                <a:spcPts val="45"/>
              </a:spcBef>
            </a:pPr>
            <a:endParaRPr sz="1400" dirty="0"/>
          </a:p>
          <a:p>
            <a:pPr marL="241300" marR="12700">
              <a:lnSpc>
                <a:spcPts val="2300"/>
              </a:lnSpc>
            </a:pPr>
            <a:r>
              <a:rPr sz="2000" b="1" i="1" dirty="0" smtClean="0">
                <a:solidFill>
                  <a:srgbClr val="008000"/>
                </a:solidFill>
                <a:latin typeface="Arial" panose="020B0604020202020204"/>
                <a:cs typeface="Arial" panose="020B0604020202020204"/>
              </a:rPr>
              <a:t>TXCH</a:t>
            </a:r>
            <a:r>
              <a:rPr sz="2000" b="1" i="1" spc="-15" dirty="0" smtClean="0">
                <a:solidFill>
                  <a:srgbClr val="008000"/>
                </a:solidFill>
                <a:latin typeface="Arial" panose="020B0604020202020204"/>
                <a:cs typeface="Arial" panose="020B0604020202020204"/>
              </a:rPr>
              <a:t>A</a:t>
            </a:r>
            <a:r>
              <a:rPr sz="2000" b="1" i="1" spc="0" dirty="0" smtClean="0">
                <a:solidFill>
                  <a:srgbClr val="008000"/>
                </a:solidFill>
                <a:latin typeface="Arial" panose="020B0604020202020204"/>
                <a:cs typeface="Arial" panose="020B0604020202020204"/>
              </a:rPr>
              <a:t>R</a:t>
            </a:r>
            <a:r>
              <a:rPr sz="2000" b="1" i="1" spc="5" dirty="0" smtClean="0">
                <a:solidFill>
                  <a:srgbClr val="008000"/>
                </a:solidFill>
                <a:latin typeface="Arial" panose="020B0604020202020204"/>
                <a:cs typeface="Arial" panose="020B0604020202020204"/>
              </a:rPr>
              <a:t>D</a:t>
            </a:r>
            <a:r>
              <a:rPr sz="2000" b="1" i="1" spc="0" dirty="0" smtClean="0">
                <a:solidFill>
                  <a:srgbClr val="008000"/>
                </a:solidFill>
                <a:latin typeface="Arial" panose="020B0604020202020204"/>
                <a:cs typeface="Arial" panose="020B0604020202020204"/>
              </a:rPr>
              <a:t>I</a:t>
            </a:r>
            <a:r>
              <a:rPr sz="2000" b="1" i="1" spc="-25" dirty="0" smtClean="0">
                <a:solidFill>
                  <a:srgbClr val="008000"/>
                </a:solidFill>
                <a:latin typeface="Arial" panose="020B0604020202020204"/>
                <a:cs typeface="Arial" panose="020B0604020202020204"/>
              </a:rPr>
              <a:t>S</a:t>
            </a:r>
            <a:r>
              <a:rPr sz="2000" b="1" i="1" spc="0" dirty="0" smtClean="0">
                <a:solidFill>
                  <a:srgbClr val="008000"/>
                </a:solidFill>
                <a:latin typeface="Arial" panose="020B0604020202020204"/>
                <a:cs typeface="Arial" panose="020B0604020202020204"/>
              </a:rPr>
              <a:t>PMODE</a:t>
            </a:r>
            <a:r>
              <a:rPr sz="2000" b="1" i="1" spc="-5" dirty="0" smtClean="0">
                <a:solidFill>
                  <a:srgbClr val="008000"/>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and</a:t>
            </a:r>
            <a:r>
              <a:rPr sz="2000" b="1" spc="-20" dirty="0" smtClean="0">
                <a:solidFill>
                  <a:srgbClr val="3E3E3E"/>
                </a:solidFill>
                <a:latin typeface="Arial" panose="020B0604020202020204"/>
                <a:cs typeface="Arial" panose="020B0604020202020204"/>
              </a:rPr>
              <a:t> </a:t>
            </a:r>
            <a:r>
              <a:rPr sz="2000" b="1" i="1" spc="0" dirty="0" smtClean="0">
                <a:solidFill>
                  <a:srgbClr val="008000"/>
                </a:solidFill>
                <a:latin typeface="Arial" panose="020B0604020202020204"/>
                <a:cs typeface="Arial" panose="020B0604020202020204"/>
              </a:rPr>
              <a:t>TXCH</a:t>
            </a:r>
            <a:r>
              <a:rPr sz="2000" b="1" i="1" spc="-15" dirty="0" smtClean="0">
                <a:solidFill>
                  <a:srgbClr val="008000"/>
                </a:solidFill>
                <a:latin typeface="Arial" panose="020B0604020202020204"/>
                <a:cs typeface="Arial" panose="020B0604020202020204"/>
              </a:rPr>
              <a:t>A</a:t>
            </a:r>
            <a:r>
              <a:rPr sz="2000" b="1" i="1" spc="0" dirty="0" smtClean="0">
                <a:solidFill>
                  <a:srgbClr val="008000"/>
                </a:solidFill>
                <a:latin typeface="Arial" panose="020B0604020202020204"/>
                <a:cs typeface="Arial" panose="020B0604020202020204"/>
              </a:rPr>
              <a:t>R</a:t>
            </a:r>
            <a:r>
              <a:rPr sz="2000" b="1" i="1" spc="5" dirty="0" smtClean="0">
                <a:solidFill>
                  <a:srgbClr val="008000"/>
                </a:solidFill>
                <a:latin typeface="Arial" panose="020B0604020202020204"/>
                <a:cs typeface="Arial" panose="020B0604020202020204"/>
              </a:rPr>
              <a:t>D</a:t>
            </a:r>
            <a:r>
              <a:rPr sz="2000" b="1" i="1" spc="0" dirty="0" smtClean="0">
                <a:solidFill>
                  <a:srgbClr val="008000"/>
                </a:solidFill>
                <a:latin typeface="Arial" panose="020B0604020202020204"/>
                <a:cs typeface="Arial" panose="020B0604020202020204"/>
              </a:rPr>
              <a:t>I</a:t>
            </a:r>
            <a:r>
              <a:rPr sz="2000" b="1" i="1" spc="-25" dirty="0" smtClean="0">
                <a:solidFill>
                  <a:srgbClr val="008000"/>
                </a:solidFill>
                <a:latin typeface="Arial" panose="020B0604020202020204"/>
                <a:cs typeface="Arial" panose="020B0604020202020204"/>
              </a:rPr>
              <a:t>S</a:t>
            </a:r>
            <a:r>
              <a:rPr sz="2000" b="1" i="1" spc="0" dirty="0" smtClean="0">
                <a:solidFill>
                  <a:srgbClr val="008000"/>
                </a:solidFill>
                <a:latin typeface="Arial" panose="020B0604020202020204"/>
                <a:cs typeface="Arial" panose="020B0604020202020204"/>
              </a:rPr>
              <a:t>P</a:t>
            </a:r>
            <a:r>
              <a:rPr sz="2000" b="1" i="1" spc="-10" dirty="0" smtClean="0">
                <a:solidFill>
                  <a:srgbClr val="008000"/>
                </a:solidFill>
                <a:latin typeface="Arial" panose="020B0604020202020204"/>
                <a:cs typeface="Arial" panose="020B0604020202020204"/>
              </a:rPr>
              <a:t>V</a:t>
            </a:r>
            <a:r>
              <a:rPr sz="2000" b="1" i="1" spc="0" dirty="0" smtClean="0">
                <a:solidFill>
                  <a:srgbClr val="008000"/>
                </a:solidFill>
                <a:latin typeface="Arial" panose="020B0604020202020204"/>
                <a:cs typeface="Arial" panose="020B0604020202020204"/>
              </a:rPr>
              <a:t>AL</a:t>
            </a:r>
            <a:r>
              <a:rPr sz="2000" b="1" i="1" spc="-5" dirty="0" smtClean="0">
                <a:solidFill>
                  <a:srgbClr val="008000"/>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(input)</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All</a:t>
            </a:r>
            <a:r>
              <a:rPr sz="2000" b="1" spc="-30" dirty="0" smtClean="0">
                <a:solidFill>
                  <a:srgbClr val="3E3E3E"/>
                </a:solidFill>
                <a:latin typeface="Arial" panose="020B0604020202020204"/>
                <a:cs typeface="Arial" panose="020B0604020202020204"/>
              </a:rPr>
              <a:t>o</a:t>
            </a:r>
            <a:r>
              <a:rPr sz="2000" b="1" spc="30" dirty="0" smtClean="0">
                <a:solidFill>
                  <a:srgbClr val="3E3E3E"/>
                </a:solidFill>
                <a:latin typeface="Arial" panose="020B0604020202020204"/>
                <a:cs typeface="Arial" panose="020B0604020202020204"/>
              </a:rPr>
              <a:t>w</a:t>
            </a:r>
            <a:r>
              <a:rPr sz="2000" b="1" spc="0" dirty="0" smtClean="0">
                <a:solidFill>
                  <a:srgbClr val="3E3E3E"/>
                </a:solidFill>
                <a:latin typeface="Arial" panose="020B0604020202020204"/>
                <a:cs typeface="Arial" panose="020B0604020202020204"/>
              </a:rPr>
              <a:t>s </a:t>
            </a:r>
            <a:r>
              <a:rPr sz="2000" b="1" spc="-40" dirty="0" smtClean="0">
                <a:solidFill>
                  <a:srgbClr val="3E3E3E"/>
                </a:solidFill>
                <a:latin typeface="Arial" panose="020B0604020202020204"/>
                <a:cs typeface="Arial" panose="020B0604020202020204"/>
              </a:rPr>
              <a:t>y</a:t>
            </a:r>
            <a:r>
              <a:rPr sz="2000" b="1" spc="10"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u to in</a:t>
            </a:r>
            <a:r>
              <a:rPr sz="2000" b="1" spc="-2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ert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or</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set</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 running</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dispar</a:t>
            </a:r>
            <a:r>
              <a:rPr sz="2000" b="1" spc="-10" dirty="0" smtClean="0">
                <a:solidFill>
                  <a:srgbClr val="3E3E3E"/>
                </a:solidFill>
                <a:latin typeface="Arial" panose="020B0604020202020204"/>
                <a:cs typeface="Arial" panose="020B0604020202020204"/>
              </a:rPr>
              <a:t>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y</a:t>
            </a:r>
            <a:r>
              <a:rPr sz="2000" b="1" spc="-3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of the next b</a:t>
            </a:r>
            <a:r>
              <a:rPr sz="2000" b="1" spc="-40"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t</a:t>
            </a:r>
            <a:r>
              <a:rPr sz="2000" b="1" spc="15"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s transmi</a:t>
            </a:r>
            <a:r>
              <a:rPr sz="2000" b="1" spc="-1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ted</a:t>
            </a:r>
            <a:endParaRPr sz="2000" dirty="0">
              <a:latin typeface="Arial" panose="020B0604020202020204"/>
              <a:cs typeface="Arial" panose="020B0604020202020204"/>
            </a:endParaRPr>
          </a:p>
        </p:txBody>
      </p:sp>
      <p:sp>
        <p:nvSpPr>
          <p:cNvPr id="5" name="object 5"/>
          <p:cNvSpPr txBox="1"/>
          <p:nvPr/>
        </p:nvSpPr>
        <p:spPr>
          <a:xfrm>
            <a:off x="660908" y="2988690"/>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6" name="object 6"/>
          <p:cNvSpPr txBox="1"/>
          <p:nvPr/>
        </p:nvSpPr>
        <p:spPr>
          <a:xfrm>
            <a:off x="889508" y="2897758"/>
            <a:ext cx="5143500" cy="614045"/>
          </a:xfrm>
          <a:prstGeom prst="rect">
            <a:avLst/>
          </a:prstGeom>
        </p:spPr>
        <p:txBody>
          <a:bodyPr vert="horz" wrap="square" lIns="0" tIns="0" rIns="0" bIns="0" rtlCol="0">
            <a:noAutofit/>
          </a:bodyPr>
          <a:lstStyle/>
          <a:p>
            <a:pPr marL="12700" marR="12700">
              <a:lnSpc>
                <a:spcPct val="110000"/>
              </a:lnSpc>
            </a:pPr>
            <a:r>
              <a:rPr sz="1800" dirty="0" smtClean="0">
                <a:solidFill>
                  <a:srgbClr val="3E3E3E"/>
                </a:solidFill>
                <a:latin typeface="Arial" panose="020B0604020202020204"/>
                <a:cs typeface="Arial" panose="020B0604020202020204"/>
              </a:rPr>
              <a:t>R</a:t>
            </a:r>
            <a:r>
              <a:rPr sz="1800" spc="-10" dirty="0" smtClean="0">
                <a:solidFill>
                  <a:srgbClr val="3E3E3E"/>
                </a:solidFill>
                <a:latin typeface="Arial" panose="020B0604020202020204"/>
                <a:cs typeface="Arial" panose="020B0604020202020204"/>
              </a:rPr>
              <a:t>e</a:t>
            </a:r>
            <a:r>
              <a:rPr sz="1800" spc="5" dirty="0" smtClean="0">
                <a:solidFill>
                  <a:srgbClr val="3E3E3E"/>
                </a:solidFill>
                <a:latin typeface="Arial" panose="020B0604020202020204"/>
                <a:cs typeface="Arial" panose="020B0604020202020204"/>
              </a:rPr>
              <a:t>q</a:t>
            </a:r>
            <a:r>
              <a:rPr sz="1800" spc="0" dirty="0" smtClean="0">
                <a:solidFill>
                  <a:srgbClr val="3E3E3E"/>
                </a:solidFill>
                <a:latin typeface="Arial" panose="020B0604020202020204"/>
                <a:cs typeface="Arial" panose="020B0604020202020204"/>
              </a:rPr>
              <a:t>u</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r</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d by</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a:t>
            </a:r>
            <a:r>
              <a:rPr sz="1800" spc="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me </a:t>
            </a:r>
            <a:r>
              <a:rPr sz="1800" spc="-10"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rot</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c</a:t>
            </a:r>
            <a:r>
              <a:rPr sz="1800" spc="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ls for sp</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c</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al</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que</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ces </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co</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g is giv</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n </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 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s secti</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n</a:t>
            </a:r>
            <a:endParaRPr sz="1800">
              <a:latin typeface="Arial" panose="020B0604020202020204"/>
              <a:cs typeface="Arial" panose="020B0604020202020204"/>
            </a:endParaRPr>
          </a:p>
        </p:txBody>
      </p:sp>
      <p:sp>
        <p:nvSpPr>
          <p:cNvPr id="7" name="object 7"/>
          <p:cNvSpPr txBox="1"/>
          <p:nvPr/>
        </p:nvSpPr>
        <p:spPr>
          <a:xfrm>
            <a:off x="660908" y="3290442"/>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8" name="object 8"/>
          <p:cNvSpPr/>
          <p:nvPr/>
        </p:nvSpPr>
        <p:spPr>
          <a:xfrm>
            <a:off x="457200" y="3842961"/>
            <a:ext cx="182879" cy="178435"/>
          </a:xfrm>
          <a:prstGeom prst="rect">
            <a:avLst/>
          </a:prstGeom>
          <a:blipFill>
            <a:blip r:embed="rId1" cstate="print"/>
            <a:stretch>
              <a:fillRect/>
            </a:stretch>
          </a:blipFill>
        </p:spPr>
        <p:txBody>
          <a:bodyPr wrap="square" lIns="0" tIns="0" rIns="0" bIns="0" rtlCol="0">
            <a:noAutofit/>
          </a:bodyPr>
          <a:lstStyle/>
          <a:p/>
        </p:txBody>
      </p:sp>
      <p:sp>
        <p:nvSpPr>
          <p:cNvPr id="9" name="object 9"/>
          <p:cNvSpPr txBox="1"/>
          <p:nvPr/>
        </p:nvSpPr>
        <p:spPr>
          <a:xfrm>
            <a:off x="673100" y="3799204"/>
            <a:ext cx="7521575" cy="315595"/>
          </a:xfrm>
          <a:prstGeom prst="rect">
            <a:avLst/>
          </a:prstGeom>
        </p:spPr>
        <p:txBody>
          <a:bodyPr vert="horz" wrap="square" lIns="0" tIns="0" rIns="0" bIns="0" rtlCol="0">
            <a:noAutofit/>
          </a:bodyPr>
          <a:lstStyle/>
          <a:p>
            <a:pPr marL="12700">
              <a:lnSpc>
                <a:spcPct val="100000"/>
              </a:lnSpc>
            </a:pPr>
            <a:r>
              <a:rPr sz="2000" b="1" i="1" dirty="0" smtClean="0">
                <a:solidFill>
                  <a:srgbClr val="008000"/>
                </a:solidFill>
                <a:latin typeface="Arial" panose="020B0604020202020204"/>
                <a:cs typeface="Arial" panose="020B0604020202020204"/>
              </a:rPr>
              <a:t>TX8</a:t>
            </a:r>
            <a:r>
              <a:rPr sz="2000" b="1" i="1" spc="-10" dirty="0" smtClean="0">
                <a:solidFill>
                  <a:srgbClr val="008000"/>
                </a:solidFill>
                <a:latin typeface="Arial" panose="020B0604020202020204"/>
                <a:cs typeface="Arial" panose="020B0604020202020204"/>
              </a:rPr>
              <a:t>B</a:t>
            </a:r>
            <a:r>
              <a:rPr sz="2000" b="1" i="1" spc="0" dirty="0" smtClean="0">
                <a:solidFill>
                  <a:srgbClr val="008000"/>
                </a:solidFill>
                <a:latin typeface="Arial" panose="020B0604020202020204"/>
                <a:cs typeface="Arial" panose="020B0604020202020204"/>
              </a:rPr>
              <a:t>10BEN</a:t>
            </a:r>
            <a:r>
              <a:rPr sz="2000" i="1" spc="-15" dirty="0" smtClean="0">
                <a:solidFill>
                  <a:srgbClr val="008000"/>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a:t>
            </a:r>
            <a:r>
              <a:rPr sz="2000" b="1" spc="-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pu</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 –</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Is</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set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High</a:t>
            </a:r>
            <a:r>
              <a:rPr sz="2000" b="1" spc="-1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o e</a:t>
            </a:r>
            <a:r>
              <a:rPr sz="2000" b="1" spc="-20"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able</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 </a:t>
            </a:r>
            <a:r>
              <a:rPr sz="2000" b="1" spc="-10" dirty="0" smtClean="0">
                <a:solidFill>
                  <a:srgbClr val="3E3E3E"/>
                </a:solidFill>
                <a:latin typeface="Arial" panose="020B0604020202020204"/>
                <a:cs typeface="Arial" panose="020B0604020202020204"/>
              </a:rPr>
              <a:t>8</a:t>
            </a:r>
            <a:r>
              <a:rPr sz="2000" b="1" spc="0" dirty="0" smtClean="0">
                <a:solidFill>
                  <a:srgbClr val="3E3E3E"/>
                </a:solidFill>
                <a:latin typeface="Arial" panose="020B0604020202020204"/>
                <a:cs typeface="Arial" panose="020B0604020202020204"/>
              </a:rPr>
              <a:t>B/10B</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e</a:t>
            </a:r>
            <a:r>
              <a:rPr sz="2000" b="1" spc="-20"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cod</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r</a:t>
            </a:r>
            <a:endParaRPr sz="2000" dirty="0">
              <a:latin typeface="Arial" panose="020B0604020202020204"/>
              <a:cs typeface="Arial" panose="020B0604020202020204"/>
            </a:endParaRPr>
          </a:p>
        </p:txBody>
      </p:sp>
      <p:sp>
        <p:nvSpPr>
          <p:cNvPr id="10" name="object 10"/>
          <p:cNvSpPr txBox="1"/>
          <p:nvPr/>
        </p:nvSpPr>
        <p:spPr>
          <a:xfrm>
            <a:off x="660908" y="4191380"/>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1" name="object 11"/>
          <p:cNvSpPr txBox="1"/>
          <p:nvPr/>
        </p:nvSpPr>
        <p:spPr>
          <a:xfrm>
            <a:off x="889508" y="4144136"/>
            <a:ext cx="7747000" cy="1078230"/>
          </a:xfrm>
          <a:prstGeom prst="rect">
            <a:avLst/>
          </a:prstGeom>
        </p:spPr>
        <p:txBody>
          <a:bodyPr vert="horz" wrap="square" lIns="0" tIns="0" rIns="0" bIns="0" rtlCol="0">
            <a:noAutofit/>
          </a:bodyPr>
          <a:lstStyle/>
          <a:p>
            <a:pPr marL="12700" marR="12700">
              <a:lnSpc>
                <a:spcPts val="2090"/>
              </a:lnSpc>
            </a:pPr>
            <a:r>
              <a:rPr sz="1800" b="1" dirty="0" smtClean="0">
                <a:solidFill>
                  <a:srgbClr val="0000FF"/>
                </a:solidFill>
                <a:latin typeface="Arial" panose="020B0604020202020204"/>
                <a:cs typeface="Arial" panose="020B0604020202020204"/>
              </a:rPr>
              <a:t>TX_</a:t>
            </a:r>
            <a:r>
              <a:rPr sz="1800" b="1" spc="15" dirty="0" smtClean="0">
                <a:solidFill>
                  <a:srgbClr val="0000FF"/>
                </a:solidFill>
                <a:latin typeface="Arial" panose="020B0604020202020204"/>
                <a:cs typeface="Arial" panose="020B0604020202020204"/>
              </a:rPr>
              <a:t>D</a:t>
            </a:r>
            <a:r>
              <a:rPr sz="1800" b="1" spc="-40" dirty="0" smtClean="0">
                <a:solidFill>
                  <a:srgbClr val="0000FF"/>
                </a:solidFill>
                <a:latin typeface="Arial" panose="020B0604020202020204"/>
                <a:cs typeface="Arial" panose="020B0604020202020204"/>
              </a:rPr>
              <a:t>A</a:t>
            </a:r>
            <a:r>
              <a:rPr sz="1800" b="1" spc="35" dirty="0" smtClean="0">
                <a:solidFill>
                  <a:srgbClr val="0000FF"/>
                </a:solidFill>
                <a:latin typeface="Arial" panose="020B0604020202020204"/>
                <a:cs typeface="Arial" panose="020B0604020202020204"/>
              </a:rPr>
              <a:t>T</a:t>
            </a:r>
            <a:r>
              <a:rPr sz="1800" b="1" spc="-40" dirty="0" smtClean="0">
                <a:solidFill>
                  <a:srgbClr val="0000FF"/>
                </a:solidFill>
                <a:latin typeface="Arial" panose="020B0604020202020204"/>
                <a:cs typeface="Arial" panose="020B0604020202020204"/>
              </a:rPr>
              <a:t>A</a:t>
            </a:r>
            <a:r>
              <a:rPr sz="1800" b="1" spc="5" dirty="0" smtClean="0">
                <a:solidFill>
                  <a:srgbClr val="0000FF"/>
                </a:solidFill>
                <a:latin typeface="Arial" panose="020B0604020202020204"/>
                <a:cs typeface="Arial" panose="020B0604020202020204"/>
              </a:rPr>
              <a:t>_</a:t>
            </a:r>
            <a:r>
              <a:rPr sz="1800" b="1" spc="0" dirty="0" smtClean="0">
                <a:solidFill>
                  <a:srgbClr val="0000FF"/>
                </a:solidFill>
                <a:latin typeface="Arial" panose="020B0604020202020204"/>
                <a:cs typeface="Arial" panose="020B0604020202020204"/>
              </a:rPr>
              <a:t>W</a:t>
            </a:r>
            <a:r>
              <a:rPr sz="1800" b="1" spc="5" dirty="0" smtClean="0">
                <a:solidFill>
                  <a:srgbClr val="0000FF"/>
                </a:solidFill>
                <a:latin typeface="Arial" panose="020B0604020202020204"/>
                <a:cs typeface="Arial" panose="020B0604020202020204"/>
              </a:rPr>
              <a:t>I</a:t>
            </a:r>
            <a:r>
              <a:rPr sz="1800" b="1" spc="0" dirty="0" smtClean="0">
                <a:solidFill>
                  <a:srgbClr val="0000FF"/>
                </a:solidFill>
                <a:latin typeface="Arial" panose="020B0604020202020204"/>
                <a:cs typeface="Arial" panose="020B0604020202020204"/>
              </a:rPr>
              <a:t>DTH</a:t>
            </a:r>
            <a:r>
              <a:rPr sz="1800" b="1" spc="10" dirty="0" smtClean="0">
                <a:solidFill>
                  <a:srgbClr val="0000FF"/>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must be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set to 2</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4</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or </a:t>
            </a:r>
            <a:r>
              <a:rPr sz="1800" spc="-10" dirty="0" smtClean="0">
                <a:solidFill>
                  <a:srgbClr val="3E3E3E"/>
                </a:solidFill>
                <a:latin typeface="Arial" panose="020B0604020202020204"/>
                <a:cs typeface="Arial" panose="020B0604020202020204"/>
              </a:rPr>
              <a:t>8</a:t>
            </a:r>
            <a:r>
              <a:rPr sz="1800" spc="0" dirty="0" smtClean="0">
                <a:solidFill>
                  <a:srgbClr val="3E3E3E"/>
                </a:solidFill>
                <a:latin typeface="Arial" panose="020B0604020202020204"/>
                <a:cs typeface="Arial" panose="020B0604020202020204"/>
              </a:rPr>
              <a:t>0 (</a:t>
            </a:r>
            <a:r>
              <a:rPr sz="1800" spc="-10" dirty="0" smtClean="0">
                <a:solidFill>
                  <a:srgbClr val="3E3E3E"/>
                </a:solidFill>
                <a:latin typeface="Arial" panose="020B0604020202020204"/>
                <a:cs typeface="Arial" panose="020B0604020202020204"/>
              </a:rPr>
              <a:t>8</a:t>
            </a:r>
            <a:r>
              <a:rPr sz="1800" spc="0" dirty="0" smtClean="0">
                <a:solidFill>
                  <a:srgbClr val="3E3E3E"/>
                </a:solidFill>
                <a:latin typeface="Arial" panose="020B0604020202020204"/>
                <a:cs typeface="Arial" panose="020B0604020202020204"/>
              </a:rPr>
              <a:t>0 bit G</a:t>
            </a:r>
            <a:r>
              <a:rPr sz="1800" spc="5" dirty="0" smtClean="0">
                <a:solidFill>
                  <a:srgbClr val="3E3E3E"/>
                </a:solidFill>
                <a:latin typeface="Arial" panose="020B0604020202020204"/>
                <a:cs typeface="Arial" panose="020B0604020202020204"/>
              </a:rPr>
              <a:t>T</a:t>
            </a:r>
            <a:r>
              <a:rPr sz="1800" spc="-15" dirty="0" smtClean="0">
                <a:solidFill>
                  <a:srgbClr val="3E3E3E"/>
                </a:solidFill>
                <a:latin typeface="Arial" panose="020B0604020202020204"/>
                <a:cs typeface="Arial" panose="020B0604020202020204"/>
              </a:rPr>
              <a:t>X</a:t>
            </a:r>
            <a:r>
              <a:rPr sz="1800" spc="0" dirty="0" smtClean="0">
                <a:solidFill>
                  <a:srgbClr val="3E3E3E"/>
                </a:solidFill>
                <a:latin typeface="Arial" panose="020B0604020202020204"/>
                <a:cs typeface="Arial" panose="020B0604020202020204"/>
              </a:rPr>
              <a:t>/G</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 o</a:t>
            </a:r>
            <a:r>
              <a:rPr sz="1800" spc="-10" dirty="0" smtClean="0">
                <a:solidFill>
                  <a:srgbClr val="3E3E3E"/>
                </a:solidFill>
                <a:latin typeface="Arial" panose="020B0604020202020204"/>
                <a:cs typeface="Arial" panose="020B0604020202020204"/>
              </a:rPr>
              <a:t>n</a:t>
            </a:r>
            <a:r>
              <a:rPr sz="1800" spc="5" dirty="0" smtClean="0">
                <a:solidFill>
                  <a:srgbClr val="3E3E3E"/>
                </a:solidFill>
                <a:latin typeface="Arial" panose="020B0604020202020204"/>
                <a:cs typeface="Arial" panose="020B0604020202020204"/>
              </a:rPr>
              <a:t>l</a:t>
            </a:r>
            <a:r>
              <a:rPr sz="1800" spc="-25" dirty="0" smtClean="0">
                <a:solidFill>
                  <a:srgbClr val="3E3E3E"/>
                </a:solidFill>
                <a:latin typeface="Arial" panose="020B0604020202020204"/>
                <a:cs typeface="Arial" panose="020B0604020202020204"/>
              </a:rPr>
              <a:t>y</a:t>
            </a:r>
            <a:r>
              <a:rPr sz="1800" spc="0" dirty="0" smtClean="0">
                <a:solidFill>
                  <a:srgbClr val="3E3E3E"/>
                </a:solidFill>
                <a:latin typeface="Arial" panose="020B0604020202020204"/>
                <a:cs typeface="Arial" panose="020B0604020202020204"/>
              </a:rPr>
              <a:t>)</a:t>
            </a:r>
            <a:r>
              <a:rPr sz="1800" spc="25" dirty="0" smtClean="0">
                <a:solidFill>
                  <a:srgbClr val="3E3E3E"/>
                </a:solidFill>
                <a:latin typeface="Arial" panose="020B0604020202020204"/>
                <a:cs typeface="Arial" panose="020B0604020202020204"/>
              </a:rPr>
              <a:t> </a:t>
            </a:r>
            <a:r>
              <a:rPr sz="1800" spc="-30" dirty="0" smtClean="0">
                <a:solidFill>
                  <a:srgbClr val="3E3E3E"/>
                </a:solidFill>
                <a:latin typeface="Arial" panose="020B0604020202020204"/>
                <a:cs typeface="Arial" panose="020B0604020202020204"/>
              </a:rPr>
              <a:t>w</a:t>
            </a:r>
            <a:r>
              <a:rPr sz="1800" spc="5" dirty="0" smtClean="0">
                <a:solidFill>
                  <a:srgbClr val="3E3E3E"/>
                </a:solidFill>
                <a:latin typeface="Arial" panose="020B0604020202020204"/>
                <a:cs typeface="Arial" panose="020B0604020202020204"/>
              </a:rPr>
              <a:t>he</a:t>
            </a:r>
            <a:r>
              <a:rPr sz="1800" spc="0" dirty="0" smtClean="0">
                <a:solidFill>
                  <a:srgbClr val="3E3E3E"/>
                </a:solidFill>
                <a:latin typeface="Arial" panose="020B0604020202020204"/>
                <a:cs typeface="Arial" panose="020B0604020202020204"/>
              </a:rPr>
              <a:t>n 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8B/1</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B </a:t>
            </a:r>
            <a:r>
              <a:rPr sz="1800" spc="5" dirty="0" smtClean="0">
                <a:solidFill>
                  <a:srgbClr val="3E3E3E"/>
                </a:solidFill>
                <a:latin typeface="Arial" panose="020B0604020202020204"/>
                <a:cs typeface="Arial" panose="020B0604020202020204"/>
              </a:rPr>
              <a:t>en</a:t>
            </a:r>
            <a:r>
              <a:rPr sz="1800" spc="0" dirty="0" smtClean="0">
                <a:solidFill>
                  <a:srgbClr val="3E3E3E"/>
                </a:solidFill>
                <a:latin typeface="Arial" panose="020B0604020202020204"/>
                <a:cs typeface="Arial" panose="020B0604020202020204"/>
              </a:rPr>
              <a:t>co</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er is </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nab</a:t>
            </a:r>
            <a:r>
              <a:rPr sz="1800" spc="-10" dirty="0" smtClean="0">
                <a:solidFill>
                  <a:srgbClr val="3E3E3E"/>
                </a:solidFill>
                <a:latin typeface="Arial" panose="020B0604020202020204"/>
                <a:cs typeface="Arial" panose="020B0604020202020204"/>
              </a:rPr>
              <a:t>l</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d</a:t>
            </a:r>
            <a:endParaRPr sz="1800">
              <a:latin typeface="Arial" panose="020B0604020202020204"/>
              <a:cs typeface="Arial" panose="020B0604020202020204"/>
            </a:endParaRPr>
          </a:p>
          <a:p>
            <a:pPr marL="215265" indent="-191135">
              <a:lnSpc>
                <a:spcPct val="100000"/>
              </a:lnSpc>
              <a:spcBef>
                <a:spcPts val="155"/>
              </a:spcBef>
              <a:buClr>
                <a:srgbClr val="3E3E3E"/>
              </a:buClr>
              <a:buSzPct val="94000"/>
              <a:buFont typeface="Symbol" panose="05050102010706020507"/>
              <a:buChar char=""/>
              <a:tabLst>
                <a:tab pos="215265" algn="l"/>
              </a:tabLst>
            </a:pPr>
            <a:r>
              <a:rPr sz="1600" spc="-10" dirty="0" smtClean="0">
                <a:solidFill>
                  <a:srgbClr val="3E3E3E"/>
                </a:solidFill>
                <a:latin typeface="Arial" panose="020B0604020202020204"/>
                <a:cs typeface="Arial" panose="020B0604020202020204"/>
              </a:rPr>
              <a:t>1:</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8B/10B en</a:t>
            </a:r>
            <a:r>
              <a:rPr sz="1600" spc="-5" dirty="0" smtClean="0">
                <a:solidFill>
                  <a:srgbClr val="3E3E3E"/>
                </a:solidFill>
                <a:latin typeface="Arial" panose="020B0604020202020204"/>
                <a:cs typeface="Arial" panose="020B0604020202020204"/>
              </a:rPr>
              <a:t>c</a:t>
            </a:r>
            <a:r>
              <a:rPr sz="1600" spc="-10" dirty="0" smtClean="0">
                <a:solidFill>
                  <a:srgbClr val="3E3E3E"/>
                </a:solidFill>
                <a:latin typeface="Arial" panose="020B0604020202020204"/>
                <a:cs typeface="Arial" panose="020B0604020202020204"/>
              </a:rPr>
              <a:t>o</a:t>
            </a:r>
            <a:r>
              <a:rPr sz="1600" spc="0" dirty="0" smtClean="0">
                <a:solidFill>
                  <a:srgbClr val="3E3E3E"/>
                </a:solidFill>
                <a:latin typeface="Arial" panose="020B0604020202020204"/>
                <a:cs typeface="Arial" panose="020B0604020202020204"/>
              </a:rPr>
              <a:t>d</a:t>
            </a:r>
            <a:r>
              <a:rPr sz="1600" spc="-10" dirty="0" smtClean="0">
                <a:solidFill>
                  <a:srgbClr val="3E3E3E"/>
                </a:solidFill>
                <a:latin typeface="Arial" panose="020B0604020202020204"/>
                <a:cs typeface="Arial" panose="020B0604020202020204"/>
              </a:rPr>
              <a:t>er</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enabled</a:t>
            </a:r>
            <a:endParaRPr sz="1600">
              <a:latin typeface="Arial" panose="020B0604020202020204"/>
              <a:cs typeface="Arial" panose="020B0604020202020204"/>
            </a:endParaRPr>
          </a:p>
          <a:p>
            <a:pPr marL="215265" indent="-191135">
              <a:lnSpc>
                <a:spcPct val="100000"/>
              </a:lnSpc>
              <a:spcBef>
                <a:spcPts val="230"/>
              </a:spcBef>
              <a:buClr>
                <a:srgbClr val="3E3E3E"/>
              </a:buClr>
              <a:buSzPct val="94000"/>
              <a:buFont typeface="Symbol" panose="05050102010706020507"/>
              <a:buChar char=""/>
              <a:tabLst>
                <a:tab pos="215265" algn="l"/>
              </a:tabLst>
            </a:pPr>
            <a:r>
              <a:rPr sz="1600" spc="-10" dirty="0" smtClean="0">
                <a:solidFill>
                  <a:srgbClr val="3E3E3E"/>
                </a:solidFill>
                <a:latin typeface="Arial" panose="020B0604020202020204"/>
                <a:cs typeface="Arial" panose="020B0604020202020204"/>
              </a:rPr>
              <a:t>0:</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8B/10B en</a:t>
            </a:r>
            <a:r>
              <a:rPr sz="1600" spc="-5" dirty="0" smtClean="0">
                <a:solidFill>
                  <a:srgbClr val="3E3E3E"/>
                </a:solidFill>
                <a:latin typeface="Arial" panose="020B0604020202020204"/>
                <a:cs typeface="Arial" panose="020B0604020202020204"/>
              </a:rPr>
              <a:t>c</a:t>
            </a:r>
            <a:r>
              <a:rPr sz="1600" spc="-10" dirty="0" smtClean="0">
                <a:solidFill>
                  <a:srgbClr val="3E3E3E"/>
                </a:solidFill>
                <a:latin typeface="Arial" panose="020B0604020202020204"/>
                <a:cs typeface="Arial" panose="020B0604020202020204"/>
              </a:rPr>
              <a:t>o</a:t>
            </a:r>
            <a:r>
              <a:rPr sz="1600" spc="0" dirty="0" smtClean="0">
                <a:solidFill>
                  <a:srgbClr val="3E3E3E"/>
                </a:solidFill>
                <a:latin typeface="Arial" panose="020B0604020202020204"/>
                <a:cs typeface="Arial" panose="020B0604020202020204"/>
              </a:rPr>
              <a:t>d</a:t>
            </a:r>
            <a:r>
              <a:rPr sz="1600" spc="-10" dirty="0" smtClean="0">
                <a:solidFill>
                  <a:srgbClr val="3E3E3E"/>
                </a:solidFill>
                <a:latin typeface="Arial" panose="020B0604020202020204"/>
                <a:cs typeface="Arial" panose="020B0604020202020204"/>
              </a:rPr>
              <a:t>er</a:t>
            </a:r>
            <a:r>
              <a:rPr sz="1600" spc="-5" dirty="0" smtClean="0">
                <a:solidFill>
                  <a:srgbClr val="3E3E3E"/>
                </a:solidFill>
                <a:latin typeface="Arial" panose="020B0604020202020204"/>
                <a:cs typeface="Arial" panose="020B0604020202020204"/>
              </a:rPr>
              <a:t> b</a:t>
            </a:r>
            <a:r>
              <a:rPr sz="1600" spc="-20" dirty="0" smtClean="0">
                <a:solidFill>
                  <a:srgbClr val="3E3E3E"/>
                </a:solidFill>
                <a:latin typeface="Arial" panose="020B0604020202020204"/>
                <a:cs typeface="Arial" panose="020B0604020202020204"/>
              </a:rPr>
              <a:t>y</a:t>
            </a:r>
            <a:r>
              <a:rPr sz="1600" spc="-10" dirty="0" smtClean="0">
                <a:solidFill>
                  <a:srgbClr val="3E3E3E"/>
                </a:solidFill>
                <a:latin typeface="Arial" panose="020B0604020202020204"/>
                <a:cs typeface="Arial" panose="020B0604020202020204"/>
              </a:rPr>
              <a:t>pa</a:t>
            </a:r>
            <a:r>
              <a:rPr sz="1600" spc="-5" dirty="0" smtClean="0">
                <a:solidFill>
                  <a:srgbClr val="3E3E3E"/>
                </a:solidFill>
                <a:latin typeface="Arial" panose="020B0604020202020204"/>
                <a:cs typeface="Arial" panose="020B0604020202020204"/>
              </a:rPr>
              <a:t>s</a:t>
            </a:r>
            <a:r>
              <a:rPr sz="1600" spc="-10" dirty="0" smtClean="0">
                <a:solidFill>
                  <a:srgbClr val="3E3E3E"/>
                </a:solidFill>
                <a:latin typeface="Arial" panose="020B0604020202020204"/>
                <a:cs typeface="Arial" panose="020B0604020202020204"/>
              </a:rPr>
              <a:t>sed.</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Th</a:t>
            </a:r>
            <a:r>
              <a:rPr sz="1600" spc="10" dirty="0" smtClean="0">
                <a:solidFill>
                  <a:srgbClr val="3E3E3E"/>
                </a:solidFill>
                <a:latin typeface="Arial" panose="020B0604020202020204"/>
                <a:cs typeface="Arial" panose="020B0604020202020204"/>
              </a:rPr>
              <a:t>i</a:t>
            </a:r>
            <a:r>
              <a:rPr sz="1600" spc="-10" dirty="0" smtClean="0">
                <a:solidFill>
                  <a:srgbClr val="3E3E3E"/>
                </a:solidFill>
                <a:latin typeface="Arial" panose="020B0604020202020204"/>
                <a:cs typeface="Arial" panose="020B0604020202020204"/>
              </a:rPr>
              <a:t>s opt</a:t>
            </a:r>
            <a:r>
              <a:rPr sz="1600" spc="0" dirty="0" smtClean="0">
                <a:solidFill>
                  <a:srgbClr val="3E3E3E"/>
                </a:solidFill>
                <a:latin typeface="Arial" panose="020B0604020202020204"/>
                <a:cs typeface="Arial" panose="020B0604020202020204"/>
              </a:rPr>
              <a:t>i</a:t>
            </a:r>
            <a:r>
              <a:rPr sz="1600" spc="-10" dirty="0" smtClean="0">
                <a:solidFill>
                  <a:srgbClr val="3E3E3E"/>
                </a:solidFill>
                <a:latin typeface="Arial" panose="020B0604020202020204"/>
                <a:cs typeface="Arial" panose="020B0604020202020204"/>
              </a:rPr>
              <a:t>on</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reduces</a:t>
            </a:r>
            <a:r>
              <a:rPr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laten</a:t>
            </a:r>
            <a:r>
              <a:rPr sz="1600" spc="-5" dirty="0" smtClean="0">
                <a:solidFill>
                  <a:srgbClr val="3E3E3E"/>
                </a:solidFill>
                <a:latin typeface="Arial" panose="020B0604020202020204"/>
                <a:cs typeface="Arial" panose="020B0604020202020204"/>
              </a:rPr>
              <a:t>c</a:t>
            </a:r>
            <a:r>
              <a:rPr sz="1600" spc="-10" dirty="0" smtClean="0">
                <a:solidFill>
                  <a:srgbClr val="3E3E3E"/>
                </a:solidFill>
                <a:latin typeface="Arial" panose="020B0604020202020204"/>
                <a:cs typeface="Arial" panose="020B0604020202020204"/>
              </a:rPr>
              <a:t>y</a:t>
            </a:r>
            <a:endParaRPr sz="1600">
              <a:latin typeface="Arial" panose="020B0604020202020204"/>
              <a:cs typeface="Arial" panose="020B0604020202020204"/>
            </a:endParaRPr>
          </a:p>
        </p:txBody>
      </p:sp>
      <p:sp>
        <p:nvSpPr>
          <p:cNvPr id="12" name="object 12"/>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8B/1</a:t>
            </a:r>
            <a:r>
              <a:rPr sz="2800" b="1" spc="-20" dirty="0" smtClean="0">
                <a:solidFill>
                  <a:srgbClr val="ED3423"/>
                </a:solidFill>
                <a:latin typeface="Arial" panose="020B0604020202020204"/>
                <a:cs typeface="Arial" panose="020B0604020202020204"/>
              </a:rPr>
              <a:t>0B</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ncoder</a:t>
            </a:r>
            <a:r>
              <a:rPr sz="2800" b="1" spc="10"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S</a:t>
            </a:r>
            <a:r>
              <a:rPr sz="2800" b="1" spc="-5"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a</a:t>
            </a:r>
            <a:r>
              <a:rPr sz="2800" b="1" spc="-5"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us</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a</a:t>
            </a:r>
            <a:r>
              <a:rPr sz="2800" b="1" spc="-20" dirty="0" smtClean="0">
                <a:solidFill>
                  <a:srgbClr val="ED3423"/>
                </a:solidFill>
                <a:latin typeface="Arial" panose="020B0604020202020204"/>
                <a:cs typeface="Arial" panose="020B0604020202020204"/>
              </a:rPr>
              <a:t>nd</a:t>
            </a:r>
            <a:r>
              <a:rPr sz="2800" b="1" spc="-10"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Co</a:t>
            </a:r>
            <a:r>
              <a:rPr sz="2800" b="1" spc="-30" dirty="0" smtClean="0">
                <a:solidFill>
                  <a:srgbClr val="ED3423"/>
                </a:solidFill>
                <a:latin typeface="Arial" panose="020B0604020202020204"/>
                <a:cs typeface="Arial" panose="020B0604020202020204"/>
              </a:rPr>
              <a:t>n</a:t>
            </a:r>
            <a:r>
              <a:rPr sz="2800" b="1" spc="-10" dirty="0" smtClean="0">
                <a:solidFill>
                  <a:srgbClr val="ED3423"/>
                </a:solidFill>
                <a:latin typeface="Arial" panose="020B0604020202020204"/>
                <a:cs typeface="Arial" panose="020B0604020202020204"/>
              </a:rPr>
              <a:t>tr</a:t>
            </a:r>
            <a:r>
              <a:rPr sz="2800" b="1" spc="-15" dirty="0" smtClean="0">
                <a:solidFill>
                  <a:srgbClr val="ED3423"/>
                </a:solidFill>
                <a:latin typeface="Arial" panose="020B0604020202020204"/>
                <a:cs typeface="Arial" panose="020B0604020202020204"/>
              </a:rPr>
              <a:t>ol</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Ports</a:t>
            </a:r>
            <a:r>
              <a:rPr sz="2800" b="1" spc="5" dirty="0" smtClean="0">
                <a:solidFill>
                  <a:srgbClr val="ED3423"/>
                </a:solidFill>
                <a:latin typeface="Arial" panose="020B0604020202020204"/>
                <a:cs typeface="Arial" panose="020B0604020202020204"/>
              </a:rPr>
              <a:t> </a:t>
            </a:r>
            <a:r>
              <a:rPr sz="2800" b="1" spc="-10" dirty="0" smtClean="0">
                <a:solidFill>
                  <a:srgbClr val="ED3423"/>
                </a:solidFill>
                <a:latin typeface="Arial" panose="020B0604020202020204"/>
                <a:cs typeface="Arial" panose="020B0604020202020204"/>
              </a:rPr>
              <a:t>(I)</a:t>
            </a:r>
            <a:endParaRPr sz="2800">
              <a:latin typeface="Arial" panose="020B0604020202020204"/>
              <a:cs typeface="Arial" panose="020B0604020202020204"/>
            </a:endParaRPr>
          </a:p>
        </p:txBody>
      </p:sp>
      <p:sp>
        <p:nvSpPr>
          <p:cNvPr id="13" name="object 13"/>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19</a:t>
            </a:r>
            <a:endParaRPr sz="100">
              <a:latin typeface="Arial" panose="020B0604020202020204"/>
              <a:cs typeface="Arial" panose="020B0604020202020204"/>
            </a:endParaRPr>
          </a:p>
        </p:txBody>
      </p:sp>
      <p:sp>
        <p:nvSpPr>
          <p:cNvPr id="14" name="object 14"/>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5" name="object 15"/>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6" name="object 16"/>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7" name="object 17"/>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18" name="文本框 17"/>
          <p:cNvSpPr txBox="1"/>
          <p:nvPr/>
        </p:nvSpPr>
        <p:spPr>
          <a:xfrm>
            <a:off x="889000" y="5127625"/>
            <a:ext cx="7498715" cy="1628140"/>
          </a:xfrm>
          <a:prstGeom prst="rect">
            <a:avLst/>
          </a:prstGeom>
        </p:spPr>
        <p:txBody>
          <a:bodyPr wrap="square">
            <a:noAutofit/>
            <a:extLst>
              <a:ext uri="{4A0BC546-FE56-4ADE-93B0-CB8AF2F6F144}">
                <wpsdc:textFrameExt xmlns:wpsdc="http://www.wps.cn/officeDocument/2022/drawingmlCustomData" type="text"/>
              </a:ext>
            </a:extLst>
          </a:bodyPr>
          <a:p>
            <a:pPr marL="12700" marR="12700">
              <a:lnSpc>
                <a:spcPts val="2090"/>
              </a:lnSpc>
            </a:pPr>
            <a:r>
              <a:rPr sz="1200" b="1" dirty="0" smtClean="0">
                <a:latin typeface="Arial" panose="020B0604020202020204"/>
                <a:cs typeface="Arial" panose="020B0604020202020204"/>
                <a:sym typeface="+mn-ea"/>
              </a:rPr>
              <a:t>TXCHARISK（输入）- 当被断言时，表示当前字符是一个K字符</a:t>
            </a:r>
            <a:endParaRPr sz="1200" b="1" dirty="0" smtClean="0">
              <a:latin typeface="Arial" panose="020B0604020202020204"/>
              <a:cs typeface="Arial" panose="020B0604020202020204"/>
              <a:sym typeface="+mn-ea"/>
            </a:endParaRPr>
          </a:p>
          <a:p>
            <a:pPr marL="12700" marR="12700">
              <a:lnSpc>
                <a:spcPts val="2090"/>
              </a:lnSpc>
            </a:pPr>
            <a:r>
              <a:rPr sz="1200" b="1" dirty="0" smtClean="0">
                <a:latin typeface="Arial" panose="020B0604020202020204"/>
                <a:cs typeface="Arial" panose="020B0604020202020204"/>
                <a:sym typeface="+mn-ea"/>
              </a:rPr>
              <a:t>TXCHARDISPMODE和TXCHARDISPVAL（输入）- 允许您翻转或设置下一个字节传输的运行失调</a:t>
            </a:r>
            <a:endParaRPr sz="1200" b="1" dirty="0" smtClean="0">
              <a:latin typeface="Arial" panose="020B0604020202020204"/>
              <a:cs typeface="Arial" panose="020B0604020202020204"/>
              <a:sym typeface="+mn-ea"/>
            </a:endParaRPr>
          </a:p>
          <a:p>
            <a:pPr marL="12700" marR="12700">
              <a:lnSpc>
                <a:spcPts val="2090"/>
              </a:lnSpc>
            </a:pPr>
            <a:r>
              <a:rPr sz="1200" b="1" dirty="0" smtClean="0">
                <a:latin typeface="Arial" panose="020B0604020202020204"/>
                <a:cs typeface="Arial" panose="020B0604020202020204"/>
                <a:sym typeface="+mn-ea"/>
              </a:rPr>
              <a:t>某些协议需要用于特殊序列。编码详见注释部分</a:t>
            </a:r>
            <a:endParaRPr sz="1200" b="1" dirty="0" smtClean="0">
              <a:latin typeface="Arial" panose="020B0604020202020204"/>
              <a:cs typeface="Arial" panose="020B0604020202020204"/>
              <a:sym typeface="+mn-ea"/>
            </a:endParaRPr>
          </a:p>
          <a:p>
            <a:pPr marL="12700" marR="12700">
              <a:lnSpc>
                <a:spcPts val="2090"/>
              </a:lnSpc>
            </a:pPr>
            <a:r>
              <a:rPr sz="1200" b="1" dirty="0" smtClean="0">
                <a:latin typeface="Arial" panose="020B0604020202020204"/>
                <a:cs typeface="Arial" panose="020B0604020202020204"/>
                <a:sym typeface="+mn-ea"/>
              </a:rPr>
              <a:t>TX8B10BEN（输入）- 设置为高以启用8B/10B编码器</a:t>
            </a:r>
            <a:endParaRPr sz="1200" b="1" dirty="0" smtClean="0">
              <a:latin typeface="Arial" panose="020B0604020202020204"/>
              <a:cs typeface="Arial" panose="020B0604020202020204"/>
              <a:sym typeface="+mn-ea"/>
            </a:endParaRPr>
          </a:p>
          <a:p>
            <a:pPr marL="12700" marR="12700">
              <a:lnSpc>
                <a:spcPts val="2090"/>
              </a:lnSpc>
            </a:pPr>
            <a:r>
              <a:rPr sz="1200" b="1" dirty="0" smtClean="0">
                <a:latin typeface="Arial" panose="020B0604020202020204"/>
                <a:cs typeface="Arial" panose="020B0604020202020204"/>
                <a:sym typeface="+mn-ea"/>
              </a:rPr>
              <a:t>当启用8B/10B编码器时，TX_DATA_WIDTH必须设置为20、40或80（仅适用于80位GTX/GTH）1：启用8B/10B编码器</a:t>
            </a:r>
            <a:r>
              <a:rPr lang="en-US" sz="1200" b="1" dirty="0" smtClean="0">
                <a:latin typeface="Arial" panose="020B0604020202020204"/>
                <a:cs typeface="Arial" panose="020B0604020202020204"/>
                <a:sym typeface="+mn-ea"/>
              </a:rPr>
              <a:t>.</a:t>
            </a:r>
            <a:r>
              <a:rPr sz="1200" b="1" dirty="0" smtClean="0">
                <a:latin typeface="Arial" panose="020B0604020202020204"/>
                <a:cs typeface="Arial" panose="020B0604020202020204"/>
                <a:sym typeface="+mn-ea"/>
              </a:rPr>
              <a:t>0：绕过8B/10B编码器。此选项可减少延迟</a:t>
            </a:r>
            <a:endParaRPr sz="1200" b="1" dirty="0" smtClean="0">
              <a:latin typeface="Arial" panose="020B0604020202020204"/>
              <a:cs typeface="Arial" panose="020B0604020202020204"/>
              <a:sym typeface="+mn-ea"/>
            </a:endParaRPr>
          </a:p>
        </p:txBody>
      </p:sp>
      <p:sp>
        <p:nvSpPr>
          <p:cNvPr id="19" name="文本框 18"/>
          <p:cNvSpPr txBox="1"/>
          <p:nvPr/>
        </p:nvSpPr>
        <p:spPr>
          <a:xfrm>
            <a:off x="457200" y="13970"/>
            <a:ext cx="4531360" cy="368300"/>
          </a:xfrm>
          <a:prstGeom prst="rect">
            <a:avLst/>
          </a:prstGeom>
        </p:spPr>
        <p:txBody>
          <a:bodyPr wrap="square">
            <a:noAutofit/>
            <a:extLst>
              <a:ext uri="{4A0BC546-FE56-4ADE-93B0-CB8AF2F6F144}">
                <wpsdc:textFrameExt xmlns:wpsdc="http://www.wps.cn/officeDocument/2022/drawingmlCustomData" type="text"/>
              </a:ext>
            </a:extLst>
          </a:bodyPr>
          <a:p>
            <a:pPr algn="l"/>
            <a:r>
              <a:rPr b="1" dirty="0" smtClean="0">
                <a:latin typeface="Arial" panose="020B0604020202020204"/>
                <a:cs typeface="Arial" panose="020B0604020202020204"/>
                <a:sym typeface="+mn-ea"/>
              </a:rPr>
              <a:t>8B/10B编码器的状态和控制端口</a:t>
            </a:r>
            <a:endParaRPr b="1" dirty="0" smtClean="0">
              <a:latin typeface="Arial" panose="020B0604020202020204"/>
              <a:cs typeface="Arial" panose="020B0604020202020204"/>
              <a:sym typeface="+mn-ea"/>
            </a:endParaRPr>
          </a:p>
          <a:p>
            <a:pPr algn="l"/>
            <a:endParaRPr lang="zh-CN" altLang="en-US" sz="180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382014"/>
            <a:ext cx="83185" cy="27940"/>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27375</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p:txBody>
      </p:sp>
      <p:sp>
        <p:nvSpPr>
          <p:cNvPr id="3" name="object 3"/>
          <p:cNvSpPr/>
          <p:nvPr/>
        </p:nvSpPr>
        <p:spPr>
          <a:xfrm>
            <a:off x="457200" y="1881043"/>
            <a:ext cx="182879" cy="178435"/>
          </a:xfrm>
          <a:prstGeom prst="rect">
            <a:avLst/>
          </a:prstGeom>
          <a:blipFill>
            <a:blip r:embed="rId1" cstate="print"/>
            <a:stretch>
              <a:fillRect/>
            </a:stretch>
          </a:blipFill>
        </p:spPr>
        <p:txBody>
          <a:bodyPr wrap="square" lIns="0" tIns="0" rIns="0" bIns="0" rtlCol="0">
            <a:noAutofit/>
          </a:bodyPr>
          <a:lstStyle/>
          <a:p/>
        </p:txBody>
      </p:sp>
      <p:sp>
        <p:nvSpPr>
          <p:cNvPr id="4" name="object 4"/>
          <p:cNvSpPr/>
          <p:nvPr/>
        </p:nvSpPr>
        <p:spPr>
          <a:xfrm>
            <a:off x="457200" y="2389503"/>
            <a:ext cx="182879" cy="178435"/>
          </a:xfrm>
          <a:prstGeom prst="rect">
            <a:avLst/>
          </a:prstGeom>
          <a:blipFill>
            <a:blip r:embed="rId1" cstate="print"/>
            <a:stretch>
              <a:fillRect/>
            </a:stretch>
          </a:blipFill>
        </p:spPr>
        <p:txBody>
          <a:bodyPr wrap="square" lIns="0" tIns="0" rIns="0" bIns="0" rtlCol="0">
            <a:noAutofit/>
          </a:bodyPr>
          <a:lstStyle/>
          <a:p/>
        </p:txBody>
      </p:sp>
      <p:sp>
        <p:nvSpPr>
          <p:cNvPr id="5" name="object 5"/>
          <p:cNvSpPr/>
          <p:nvPr/>
        </p:nvSpPr>
        <p:spPr>
          <a:xfrm>
            <a:off x="457200" y="2991484"/>
            <a:ext cx="182879" cy="178435"/>
          </a:xfrm>
          <a:prstGeom prst="rect">
            <a:avLst/>
          </a:prstGeom>
          <a:blipFill>
            <a:blip r:embed="rId1" cstate="print"/>
            <a:stretch>
              <a:fillRect/>
            </a:stretch>
          </a:blipFill>
        </p:spPr>
        <p:txBody>
          <a:bodyPr wrap="square" lIns="0" tIns="0" rIns="0" bIns="0" rtlCol="0">
            <a:noAutofit/>
          </a:bodyPr>
          <a:lstStyle/>
          <a:p/>
        </p:txBody>
      </p:sp>
      <p:sp>
        <p:nvSpPr>
          <p:cNvPr id="6" name="object 6"/>
          <p:cNvSpPr/>
          <p:nvPr/>
        </p:nvSpPr>
        <p:spPr>
          <a:xfrm>
            <a:off x="457200" y="3603855"/>
            <a:ext cx="182879" cy="178435"/>
          </a:xfrm>
          <a:prstGeom prst="rect">
            <a:avLst/>
          </a:prstGeom>
          <a:blipFill>
            <a:blip r:embed="rId1" cstate="print"/>
            <a:stretch>
              <a:fillRect/>
            </a:stretch>
          </a:blipFill>
        </p:spPr>
        <p:txBody>
          <a:bodyPr wrap="square" lIns="0" tIns="0" rIns="0" bIns="0" rtlCol="0">
            <a:noAutofit/>
          </a:bodyPr>
          <a:lstStyle/>
          <a:p/>
        </p:txBody>
      </p:sp>
      <p:sp>
        <p:nvSpPr>
          <p:cNvPr id="7" name="object 7"/>
          <p:cNvSpPr txBox="1"/>
          <p:nvPr/>
        </p:nvSpPr>
        <p:spPr>
          <a:xfrm>
            <a:off x="444500" y="1459229"/>
            <a:ext cx="7623809" cy="2489200"/>
          </a:xfrm>
          <a:prstGeom prst="rect">
            <a:avLst/>
          </a:prstGeom>
        </p:spPr>
        <p:txBody>
          <a:bodyPr vert="horz" wrap="square" lIns="0" tIns="0" rIns="0" bIns="0" rtlCol="0">
            <a:noAutofit/>
          </a:bodyPr>
          <a:lstStyle/>
          <a:p>
            <a:pPr marL="12700">
              <a:lnSpc>
                <a:spcPct val="100000"/>
              </a:lnSpc>
            </a:pPr>
            <a:r>
              <a:rPr sz="2000" b="1" dirty="0" smtClean="0">
                <a:solidFill>
                  <a:srgbClr val="3E3E3E"/>
                </a:solidFill>
                <a:latin typeface="Arial" panose="020B0604020202020204"/>
                <a:cs typeface="Arial" panose="020B0604020202020204"/>
              </a:rPr>
              <a:t>After comp</a:t>
            </a:r>
            <a:r>
              <a:rPr sz="2000" b="1" spc="-10" dirty="0" smtClean="0">
                <a:solidFill>
                  <a:srgbClr val="3E3E3E"/>
                </a:solidFill>
                <a:latin typeface="Arial" panose="020B0604020202020204"/>
                <a:cs typeface="Arial" panose="020B0604020202020204"/>
              </a:rPr>
              <a:t>l</a:t>
            </a:r>
            <a:r>
              <a:rPr sz="2000" b="1" spc="-15"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ting</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this </a:t>
            </a:r>
            <a:r>
              <a:rPr sz="2000" b="1" spc="-15"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odu</a:t>
            </a:r>
            <a:r>
              <a:rPr sz="2000" b="1" spc="-5"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e, </a:t>
            </a:r>
            <a:r>
              <a:rPr sz="2000" b="1" spc="-20"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ou</a:t>
            </a:r>
            <a:r>
              <a:rPr sz="2000" b="1" spc="-30" dirty="0" smtClean="0">
                <a:solidFill>
                  <a:srgbClr val="3E3E3E"/>
                </a:solidFill>
                <a:latin typeface="Arial" panose="020B0604020202020204"/>
                <a:cs typeface="Arial" panose="020B0604020202020204"/>
              </a:rPr>
              <a:t> </a:t>
            </a:r>
            <a:r>
              <a:rPr sz="2000" b="1" spc="45" dirty="0" smtClean="0">
                <a:solidFill>
                  <a:srgbClr val="3E3E3E"/>
                </a:solidFill>
                <a:latin typeface="Arial" panose="020B0604020202020204"/>
                <a:cs typeface="Arial" panose="020B0604020202020204"/>
              </a:rPr>
              <a:t>w</a:t>
            </a:r>
            <a:r>
              <a:rPr sz="2000" b="1" spc="0" dirty="0" smtClean="0">
                <a:solidFill>
                  <a:srgbClr val="3E3E3E"/>
                </a:solidFill>
                <a:latin typeface="Arial" panose="020B0604020202020204"/>
                <a:cs typeface="Arial" panose="020B0604020202020204"/>
              </a:rPr>
              <a:t>i</a:t>
            </a:r>
            <a:r>
              <a:rPr sz="2000" b="1" spc="-25"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l</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be ab</a:t>
            </a:r>
            <a:r>
              <a:rPr sz="2000" b="1" spc="-1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e to:</a:t>
            </a:r>
            <a:endParaRPr sz="2000">
              <a:latin typeface="Arial" panose="020B0604020202020204"/>
              <a:cs typeface="Arial" panose="020B0604020202020204"/>
            </a:endParaRPr>
          </a:p>
          <a:p>
            <a:pPr marL="241300">
              <a:lnSpc>
                <a:spcPct val="100000"/>
              </a:lnSpc>
              <a:spcBef>
                <a:spcPts val="490"/>
              </a:spcBef>
            </a:pPr>
            <a:r>
              <a:rPr sz="2000" b="1" dirty="0" smtClean="0">
                <a:solidFill>
                  <a:srgbClr val="3E3E3E"/>
                </a:solidFill>
                <a:latin typeface="Arial" panose="020B0604020202020204"/>
                <a:cs typeface="Arial" panose="020B0604020202020204"/>
              </a:rPr>
              <a:t>List the</a:t>
            </a:r>
            <a:r>
              <a:rPr sz="2000" b="1" spc="-15" dirty="0" smtClean="0">
                <a:solidFill>
                  <a:srgbClr val="3E3E3E"/>
                </a:solidFill>
                <a:latin typeface="Arial" panose="020B0604020202020204"/>
                <a:cs typeface="Arial" panose="020B0604020202020204"/>
              </a:rPr>
              <a:t> </a:t>
            </a:r>
            <a:r>
              <a:rPr sz="2000" b="1" spc="-35" dirty="0" smtClean="0">
                <a:solidFill>
                  <a:srgbClr val="3E3E3E"/>
                </a:solidFill>
                <a:latin typeface="Arial" panose="020B0604020202020204"/>
                <a:cs typeface="Arial" panose="020B0604020202020204"/>
              </a:rPr>
              <a:t>t</a:t>
            </a:r>
            <a:r>
              <a:rPr sz="2000" b="1" spc="45" dirty="0" smtClean="0">
                <a:solidFill>
                  <a:srgbClr val="3E3E3E"/>
                </a:solidFill>
                <a:latin typeface="Arial" panose="020B0604020202020204"/>
                <a:cs typeface="Arial" panose="020B0604020202020204"/>
              </a:rPr>
              <a:t>w</a:t>
            </a:r>
            <a:r>
              <a:rPr sz="2000" b="1" spc="0" dirty="0" smtClean="0">
                <a:solidFill>
                  <a:srgbClr val="3E3E3E"/>
                </a:solidFill>
                <a:latin typeface="Arial" panose="020B0604020202020204"/>
                <a:cs typeface="Arial" panose="020B0604020202020204"/>
              </a:rPr>
              <a:t>o</a:t>
            </a:r>
            <a:r>
              <a:rPr sz="2000" b="1" spc="-30"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t</a:t>
            </a:r>
            <a:r>
              <a:rPr sz="2000" b="1" spc="-3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pes of 8B/10B</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a:t>
            </a:r>
            <a:r>
              <a:rPr sz="2000" b="1" spc="-20"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de g</a:t>
            </a:r>
            <a:r>
              <a:rPr sz="2000" b="1" spc="-2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oups</a:t>
            </a:r>
            <a:endParaRPr sz="2000">
              <a:latin typeface="Arial" panose="020B0604020202020204"/>
              <a:cs typeface="Arial" panose="020B0604020202020204"/>
            </a:endParaRPr>
          </a:p>
          <a:p>
            <a:pPr marL="241300" marR="12700">
              <a:lnSpc>
                <a:spcPct val="198000"/>
              </a:lnSpc>
            </a:pPr>
            <a:r>
              <a:rPr sz="2000" b="1" dirty="0" smtClean="0">
                <a:solidFill>
                  <a:srgbClr val="3E3E3E"/>
                </a:solidFill>
                <a:latin typeface="Arial" panose="020B0604020202020204"/>
                <a:cs typeface="Arial" panose="020B0604020202020204"/>
              </a:rPr>
              <a:t>Exp</a:t>
            </a:r>
            <a:r>
              <a:rPr sz="2000" b="1" spc="-1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ain</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h</a:t>
            </a:r>
            <a:r>
              <a:rPr sz="2000" b="1" spc="-40"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w</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DC</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ba</a:t>
            </a:r>
            <a:r>
              <a:rPr sz="2000" b="1" spc="-10" dirty="0" smtClean="0">
                <a:solidFill>
                  <a:srgbClr val="3E3E3E"/>
                </a:solidFill>
                <a:latin typeface="Arial" panose="020B0604020202020204"/>
                <a:cs typeface="Arial" panose="020B0604020202020204"/>
              </a:rPr>
              <a:t>la</a:t>
            </a:r>
            <a:r>
              <a:rPr sz="2000" b="1" spc="0" dirty="0" smtClean="0">
                <a:solidFill>
                  <a:srgbClr val="3E3E3E"/>
                </a:solidFill>
                <a:latin typeface="Arial" panose="020B0604020202020204"/>
                <a:cs typeface="Arial" panose="020B0604020202020204"/>
              </a:rPr>
              <a:t>nce </a:t>
            </a:r>
            <a:r>
              <a:rPr sz="2000" b="1" spc="-2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s </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aintained</a:t>
            </a:r>
            <a:r>
              <a:rPr sz="2000" b="1" spc="-1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 a</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serial</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data</a:t>
            </a:r>
            <a:r>
              <a:rPr sz="2000" b="1" spc="5" dirty="0" smtClean="0">
                <a:solidFill>
                  <a:srgbClr val="3E3E3E"/>
                </a:solidFill>
                <a:latin typeface="Arial" panose="020B0604020202020204"/>
                <a:cs typeface="Arial" panose="020B0604020202020204"/>
              </a:rPr>
              <a:t> </a:t>
            </a:r>
            <a:r>
              <a:rPr sz="2000" b="1" spc="-20"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tream Exp</a:t>
            </a:r>
            <a:r>
              <a:rPr sz="2000" b="1" spc="-1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ain</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h</a:t>
            </a:r>
            <a:r>
              <a:rPr sz="2000" b="1" spc="-40"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w</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 c</a:t>
            </a:r>
            <a:r>
              <a:rPr sz="2000" b="1" spc="-1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ock </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s r</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co</a:t>
            </a:r>
            <a:r>
              <a:rPr sz="2000" b="1" spc="-2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ered from</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 serial</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data st</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eam Defi</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e the </a:t>
            </a:r>
            <a:r>
              <a:rPr sz="2000" b="1" spc="-1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arious</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enc</a:t>
            </a:r>
            <a:r>
              <a:rPr sz="2000" b="1" spc="-10"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der and</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de</a:t>
            </a:r>
            <a:r>
              <a:rPr sz="2000" b="1" spc="-10"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oder port </a:t>
            </a:r>
            <a:r>
              <a:rPr sz="2000" b="1" spc="-20" dirty="0" smtClean="0">
                <a:solidFill>
                  <a:srgbClr val="3E3E3E"/>
                </a:solidFill>
                <a:latin typeface="Arial" panose="020B0604020202020204"/>
                <a:cs typeface="Arial" panose="020B0604020202020204"/>
              </a:rPr>
              <a:t>n</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mes</a:t>
            </a:r>
            <a:endParaRPr sz="2000">
              <a:latin typeface="Arial" panose="020B0604020202020204"/>
              <a:cs typeface="Arial" panose="020B0604020202020204"/>
            </a:endParaRPr>
          </a:p>
        </p:txBody>
      </p:sp>
      <p:sp>
        <p:nvSpPr>
          <p:cNvPr id="8" name="object 8"/>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Objec</a:t>
            </a:r>
            <a:r>
              <a:rPr sz="2800" b="1" spc="-5" dirty="0" smtClean="0">
                <a:solidFill>
                  <a:srgbClr val="ED3423"/>
                </a:solidFill>
                <a:latin typeface="Arial" panose="020B0604020202020204"/>
                <a:cs typeface="Arial" panose="020B0604020202020204"/>
              </a:rPr>
              <a:t>t</a:t>
            </a:r>
            <a:r>
              <a:rPr sz="2800" b="1" spc="-15" dirty="0" smtClean="0">
                <a:solidFill>
                  <a:srgbClr val="ED3423"/>
                </a:solidFill>
                <a:latin typeface="Arial" panose="020B0604020202020204"/>
                <a:cs typeface="Arial" panose="020B0604020202020204"/>
              </a:rPr>
              <a:t>iv</a:t>
            </a:r>
            <a:r>
              <a:rPr sz="2800" b="1" spc="-10"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s</a:t>
            </a:r>
            <a:endParaRPr sz="2800">
              <a:latin typeface="Arial" panose="020B0604020202020204"/>
              <a:cs typeface="Arial" panose="020B0604020202020204"/>
            </a:endParaRPr>
          </a:p>
        </p:txBody>
      </p:sp>
      <p:sp>
        <p:nvSpPr>
          <p:cNvPr id="9" name="object 9"/>
          <p:cNvSpPr txBox="1"/>
          <p:nvPr/>
        </p:nvSpPr>
        <p:spPr>
          <a:xfrm>
            <a:off x="-6603" y="1278382"/>
            <a:ext cx="43180"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-2</a:t>
            </a:r>
            <a:endParaRPr sz="100">
              <a:latin typeface="Arial" panose="020B0604020202020204"/>
              <a:cs typeface="Arial" panose="020B0604020202020204"/>
            </a:endParaRPr>
          </a:p>
        </p:txBody>
      </p:sp>
      <p:sp>
        <p:nvSpPr>
          <p:cNvPr id="10" name="object 10"/>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1" name="object 11"/>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2" name="object 12"/>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3" name="object 13"/>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14" name="文本框 13"/>
          <p:cNvSpPr txBox="1"/>
          <p:nvPr/>
        </p:nvSpPr>
        <p:spPr>
          <a:xfrm>
            <a:off x="527685" y="3962400"/>
            <a:ext cx="7423150" cy="2360295"/>
          </a:xfrm>
          <a:prstGeom prst="rect">
            <a:avLst/>
          </a:prstGeom>
        </p:spPr>
        <p:txBody>
          <a:bodyPr wrap="square">
            <a:noAutofit/>
            <a:extLst>
              <a:ext uri="{4A0BC546-FE56-4ADE-93B0-CB8AF2F6F144}">
                <wpsdc:textFrameExt xmlns:wpsdc="http://www.wps.cn/officeDocument/2022/drawingmlCustomData" type="text"/>
              </a:ext>
            </a:extLst>
          </a:bodyPr>
          <a:p>
            <a:pPr algn="l">
              <a:lnSpc>
                <a:spcPct val="100000"/>
              </a:lnSpc>
            </a:pPr>
            <a:r>
              <a:rPr lang="zh-CN" altLang="en-US" sz="1000">
                <a:sym typeface="+mn-ea"/>
              </a:rPr>
              <a:t>在串行数据通信中，例如HDMI，字节数据会被转化为10位字符，这个过程称为8B/10B编码。这种编码方案旨在确保可靠的数据传输，帮助时钟恢复，并保持信号完整性。</a:t>
            </a:r>
            <a:br>
              <a:rPr lang="zh-CN" altLang="en-US" sz="1000">
                <a:sym typeface="+mn-ea"/>
              </a:rPr>
            </a:br>
            <a:r>
              <a:rPr lang="zh-CN" altLang="en-US" sz="1000">
                <a:sym typeface="+mn-ea"/>
              </a:rPr>
              <a:t>8B/10B编码方案的关键特点包括：</a:t>
            </a:r>
            <a:br>
              <a:rPr lang="zh-CN" altLang="en-US" sz="1000">
                <a:sym typeface="+mn-ea"/>
              </a:rPr>
            </a:br>
            <a:r>
              <a:rPr lang="en-US" altLang="zh-CN" sz="1000">
                <a:sym typeface="+mn-ea"/>
              </a:rPr>
              <a:t>1</a:t>
            </a:r>
            <a:r>
              <a:rPr lang="zh-CN" altLang="en-US" sz="1000">
                <a:sym typeface="+mn-ea"/>
              </a:rPr>
              <a:t>、过渡密度： 字符集被精心选择，以优化过渡密度。这意味着编码旨在在数据流中保持0到1和1到0的过渡平衡。这个特性有助于时钟恢复，使接收器更容易从数据流中提取时钟信号。</a:t>
            </a:r>
            <a:br>
              <a:rPr lang="zh-CN" altLang="en-US" sz="1000">
                <a:sym typeface="+mn-ea"/>
              </a:rPr>
            </a:br>
            <a:r>
              <a:rPr lang="en-US" altLang="zh-CN" sz="1000">
                <a:sym typeface="+mn-ea"/>
              </a:rPr>
              <a:t>2</a:t>
            </a:r>
            <a:r>
              <a:rPr lang="zh-CN" altLang="en-US" sz="1000">
                <a:sym typeface="+mn-ea"/>
              </a:rPr>
              <a:t>、限制连续位数： 为了防止连续1或0的长时间运行，这可能导致同步丢失和信号退化，8B/10B编码确保不会传输超过五位连续相同值的位。</a:t>
            </a:r>
            <a:br>
              <a:rPr lang="zh-CN" altLang="en-US" sz="1000">
                <a:sym typeface="+mn-ea"/>
              </a:rPr>
            </a:br>
            <a:r>
              <a:rPr lang="en-US" altLang="zh-CN" sz="1000">
                <a:sym typeface="+mn-ea"/>
              </a:rPr>
              <a:t>3</a:t>
            </a:r>
            <a:r>
              <a:rPr lang="zh-CN" altLang="en-US" sz="1000">
                <a:sym typeface="+mn-ea"/>
              </a:rPr>
              <a:t>、边沿过渡和抖动减少： 该编码保证了边沿过渡，从而减少确定性抖动，有助于在较长距离上保持信号质量。</a:t>
            </a:r>
            <a:br>
              <a:rPr lang="zh-CN" altLang="en-US" sz="1000">
                <a:sym typeface="+mn-ea"/>
              </a:rPr>
            </a:br>
            <a:r>
              <a:rPr lang="en-US" altLang="zh-CN" sz="1000">
                <a:sym typeface="+mn-ea"/>
              </a:rPr>
              <a:t>4</a:t>
            </a:r>
            <a:r>
              <a:rPr lang="zh-CN" altLang="en-US" sz="1000">
                <a:sym typeface="+mn-ea"/>
              </a:rPr>
              <a:t>、固定字符集： 在收发器中使用的8B/10B字符集是标准化且固定的。这个字符集在各种高速通信协议中保持一致，包括千兆以太网、XAUI、光纤通道和InfiniBand。</a:t>
            </a:r>
            <a:br>
              <a:rPr lang="zh-CN" altLang="en-US" sz="1000">
                <a:sym typeface="+mn-ea"/>
              </a:rPr>
            </a:br>
            <a:r>
              <a:rPr lang="en-US" altLang="zh-CN" sz="1000">
                <a:sym typeface="+mn-ea"/>
              </a:rPr>
              <a:t>5</a:t>
            </a:r>
            <a:r>
              <a:rPr lang="zh-CN" altLang="en-US" sz="1000">
                <a:sym typeface="+mn-ea"/>
              </a:rPr>
              <a:t>、特殊字符： 在8B/10B编码中，存在称为“K字符”的特殊字符。这些K字符用于控制和管理链接。它们提供了对齐、错误检测和同步等功能。</a:t>
            </a:r>
            <a:br>
              <a:rPr lang="zh-CN" altLang="en-US" sz="1000">
                <a:sym typeface="+mn-ea"/>
              </a:rPr>
            </a:br>
            <a:r>
              <a:rPr lang="zh-CN" altLang="en-US" sz="1000">
                <a:sym typeface="+mn-ea"/>
              </a:rPr>
              <a:t>总体而言，8B/10B编码方案对于在高速串行通信系统（如HDMI）以及其他各种网络和数据传输协议中保持信号完整性、时钟恢复和可靠的数据传输至关重要。</a:t>
            </a:r>
            <a:endParaRPr lang="zh-CN" altLang="en-US" sz="1000">
              <a:latin typeface="Arial" panose="020B0604020202020204" pitchFamily="34" charset="0"/>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84630"/>
            <a:ext cx="182879" cy="177800"/>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82014"/>
            <a:ext cx="7397750" cy="6330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27392</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dirty="0">
              <a:latin typeface="Arial Narrow" panose="020B0606020202030204"/>
              <a:cs typeface="Arial Narrow" panose="020B0606020202030204"/>
            </a:endParaRPr>
          </a:p>
          <a:p>
            <a:pPr marL="241300" marR="12700">
              <a:lnSpc>
                <a:spcPts val="2290"/>
              </a:lnSpc>
              <a:spcBef>
                <a:spcPts val="260"/>
              </a:spcBef>
            </a:pPr>
            <a:r>
              <a:rPr sz="2000" b="1" i="1" dirty="0" smtClean="0">
                <a:solidFill>
                  <a:srgbClr val="008000"/>
                </a:solidFill>
                <a:latin typeface="Arial" panose="020B0604020202020204"/>
                <a:cs typeface="Arial" panose="020B0604020202020204"/>
              </a:rPr>
              <a:t>TX8</a:t>
            </a:r>
            <a:r>
              <a:rPr sz="2000" b="1" i="1" spc="-10" dirty="0" smtClean="0">
                <a:solidFill>
                  <a:srgbClr val="008000"/>
                </a:solidFill>
                <a:latin typeface="Arial" panose="020B0604020202020204"/>
                <a:cs typeface="Arial" panose="020B0604020202020204"/>
              </a:rPr>
              <a:t>B</a:t>
            </a:r>
            <a:r>
              <a:rPr sz="2000" b="1" i="1" spc="0" dirty="0" smtClean="0">
                <a:solidFill>
                  <a:srgbClr val="008000"/>
                </a:solidFill>
                <a:latin typeface="Arial" panose="020B0604020202020204"/>
                <a:cs typeface="Arial" panose="020B0604020202020204"/>
              </a:rPr>
              <a:t>10BB</a:t>
            </a:r>
            <a:r>
              <a:rPr sz="2000" b="1" i="1" spc="-10" dirty="0" smtClean="0">
                <a:solidFill>
                  <a:srgbClr val="008000"/>
                </a:solidFill>
                <a:latin typeface="Arial" panose="020B0604020202020204"/>
                <a:cs typeface="Arial" panose="020B0604020202020204"/>
              </a:rPr>
              <a:t>Y</a:t>
            </a:r>
            <a:r>
              <a:rPr sz="2000" b="1" i="1" spc="0" dirty="0" smtClean="0">
                <a:solidFill>
                  <a:srgbClr val="008000"/>
                </a:solidFill>
                <a:latin typeface="Arial" panose="020B0604020202020204"/>
                <a:cs typeface="Arial" panose="020B0604020202020204"/>
              </a:rPr>
              <a:t>P</a:t>
            </a:r>
            <a:r>
              <a:rPr sz="2000" b="1" i="1" spc="-10" dirty="0" smtClean="0">
                <a:solidFill>
                  <a:srgbClr val="008000"/>
                </a:solidFill>
                <a:latin typeface="Arial" panose="020B0604020202020204"/>
                <a:cs typeface="Arial" panose="020B0604020202020204"/>
              </a:rPr>
              <a:t>A</a:t>
            </a:r>
            <a:r>
              <a:rPr sz="2000" b="1" i="1" spc="0" dirty="0" smtClean="0">
                <a:solidFill>
                  <a:srgbClr val="008000"/>
                </a:solidFill>
                <a:latin typeface="Arial" panose="020B0604020202020204"/>
                <a:cs typeface="Arial" panose="020B0604020202020204"/>
              </a:rPr>
              <a:t>SS</a:t>
            </a:r>
            <a:r>
              <a:rPr sz="2000" b="1" i="1" spc="-15" dirty="0" smtClean="0">
                <a:solidFill>
                  <a:srgbClr val="008000"/>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(input)</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Ind</a:t>
            </a:r>
            <a:r>
              <a:rPr sz="2000" b="1" spc="-15"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ca</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es</a:t>
            </a:r>
            <a:r>
              <a:rPr sz="2000" b="1" spc="-15" dirty="0" smtClean="0">
                <a:solidFill>
                  <a:srgbClr val="3E3E3E"/>
                </a:solidFill>
                <a:latin typeface="Arial" panose="020B0604020202020204"/>
                <a:cs typeface="Arial" panose="020B0604020202020204"/>
              </a:rPr>
              <a:t> </a:t>
            </a:r>
            <a:r>
              <a:rPr sz="2000" b="1" spc="20" dirty="0" smtClean="0">
                <a:solidFill>
                  <a:srgbClr val="3E3E3E"/>
                </a:solidFill>
                <a:latin typeface="Arial" panose="020B0604020202020204"/>
                <a:cs typeface="Arial" panose="020B0604020202020204"/>
              </a:rPr>
              <a:t>w</a:t>
            </a:r>
            <a:r>
              <a:rPr sz="2000" b="1" spc="-15" dirty="0" smtClean="0">
                <a:solidFill>
                  <a:srgbClr val="3E3E3E"/>
                </a:solidFill>
                <a:latin typeface="Arial" panose="020B0604020202020204"/>
                <a:cs typeface="Arial" panose="020B0604020202020204"/>
              </a:rPr>
              <a:t>h</a:t>
            </a:r>
            <a:r>
              <a:rPr sz="2000" b="1" spc="-10" dirty="0" smtClean="0">
                <a:solidFill>
                  <a:srgbClr val="3E3E3E"/>
                </a:solidFill>
                <a:latin typeface="Arial" panose="020B0604020202020204"/>
                <a:cs typeface="Arial" panose="020B0604020202020204"/>
              </a:rPr>
              <a:t>et</a:t>
            </a:r>
            <a:r>
              <a:rPr sz="2000" b="1" spc="0" dirty="0" smtClean="0">
                <a:solidFill>
                  <a:srgbClr val="3E3E3E"/>
                </a:solidFill>
                <a:latin typeface="Arial" panose="020B0604020202020204"/>
                <a:cs typeface="Arial" panose="020B0604020202020204"/>
              </a:rPr>
              <a:t>her to </a:t>
            </a:r>
            <a:r>
              <a:rPr sz="2000" b="1" spc="-20" dirty="0" smtClean="0">
                <a:solidFill>
                  <a:srgbClr val="3E3E3E"/>
                </a:solidFill>
                <a:latin typeface="Arial" panose="020B0604020202020204"/>
                <a:cs typeface="Arial" panose="020B0604020202020204"/>
              </a:rPr>
              <a:t>u</a:t>
            </a:r>
            <a:r>
              <a:rPr sz="2000" b="1" spc="0" dirty="0" smtClean="0">
                <a:solidFill>
                  <a:srgbClr val="3E3E3E"/>
                </a:solidFill>
                <a:latin typeface="Arial" panose="020B0604020202020204"/>
                <a:cs typeface="Arial" panose="020B0604020202020204"/>
              </a:rPr>
              <a:t>se 8B/</a:t>
            </a:r>
            <a:r>
              <a:rPr sz="2000" b="1" spc="-10" dirty="0" smtClean="0">
                <a:solidFill>
                  <a:srgbClr val="3E3E3E"/>
                </a:solidFill>
                <a:latin typeface="Arial" panose="020B0604020202020204"/>
                <a:cs typeface="Arial" panose="020B0604020202020204"/>
              </a:rPr>
              <a:t>1</a:t>
            </a:r>
            <a:r>
              <a:rPr sz="2000" b="1" spc="0" dirty="0" smtClean="0">
                <a:solidFill>
                  <a:srgbClr val="3E3E3E"/>
                </a:solidFill>
                <a:latin typeface="Arial" panose="020B0604020202020204"/>
                <a:cs typeface="Arial" panose="020B0604020202020204"/>
              </a:rPr>
              <a:t>0B encoding</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on</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per-</a:t>
            </a:r>
            <a:r>
              <a:rPr sz="2000" b="1" spc="10" dirty="0" smtClean="0">
                <a:solidFill>
                  <a:srgbClr val="3E3E3E"/>
                </a:solidFill>
                <a:latin typeface="Arial" panose="020B0604020202020204"/>
                <a:cs typeface="Arial" panose="020B0604020202020204"/>
              </a:rPr>
              <a:t>b</a:t>
            </a:r>
            <a:r>
              <a:rPr sz="2000" b="1" spc="-3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te</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bas</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s</a:t>
            </a:r>
            <a:endParaRPr sz="2000" dirty="0">
              <a:latin typeface="Arial" panose="020B0604020202020204"/>
              <a:cs typeface="Arial" panose="020B0604020202020204"/>
            </a:endParaRPr>
          </a:p>
        </p:txBody>
      </p:sp>
      <p:sp>
        <p:nvSpPr>
          <p:cNvPr id="4" name="object 4"/>
          <p:cNvSpPr txBox="1"/>
          <p:nvPr/>
        </p:nvSpPr>
        <p:spPr>
          <a:xfrm>
            <a:off x="660908" y="2094103"/>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2047875"/>
            <a:ext cx="7712075" cy="531495"/>
          </a:xfrm>
          <a:prstGeom prst="rect">
            <a:avLst/>
          </a:prstGeom>
        </p:spPr>
        <p:txBody>
          <a:bodyPr vert="horz" wrap="square" lIns="0" tIns="0" rIns="0" bIns="0" rtlCol="0">
            <a:noAutofit/>
          </a:bodyPr>
          <a:lstStyle/>
          <a:p>
            <a:pPr marL="12700" marR="12700">
              <a:lnSpc>
                <a:spcPts val="2080"/>
              </a:lnSpc>
            </a:pPr>
            <a:r>
              <a:rPr sz="1800" dirty="0" smtClean="0">
                <a:solidFill>
                  <a:srgbClr val="3E3E3E"/>
                </a:solidFill>
                <a:latin typeface="Arial" panose="020B0604020202020204"/>
                <a:cs typeface="Arial" panose="020B0604020202020204"/>
              </a:rPr>
              <a:t>When</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b</a:t>
            </a:r>
            <a:r>
              <a:rPr sz="1800" spc="-15" dirty="0" smtClean="0">
                <a:solidFill>
                  <a:srgbClr val="3E3E3E"/>
                </a:solidFill>
                <a:latin typeface="Arial" panose="020B0604020202020204"/>
                <a:cs typeface="Arial" panose="020B0604020202020204"/>
              </a:rPr>
              <a:t>y</a:t>
            </a:r>
            <a:r>
              <a:rPr sz="1800" spc="5"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assed,</a:t>
            </a:r>
            <a:r>
              <a:rPr sz="1800" spc="10" dirty="0" smtClean="0">
                <a:solidFill>
                  <a:srgbClr val="3E3E3E"/>
                </a:solidFill>
                <a:latin typeface="Arial" panose="020B0604020202020204"/>
                <a:cs typeface="Arial" panose="020B0604020202020204"/>
              </a:rPr>
              <a:t> </a:t>
            </a:r>
            <a:r>
              <a:rPr sz="1800" b="1" i="1" spc="0" dirty="0" smtClean="0">
                <a:solidFill>
                  <a:srgbClr val="008000"/>
                </a:solidFill>
                <a:latin typeface="Arial" panose="020B0604020202020204"/>
                <a:cs typeface="Arial" panose="020B0604020202020204"/>
              </a:rPr>
              <a:t>TXCH</a:t>
            </a:r>
            <a:r>
              <a:rPr sz="1800" b="1" i="1" spc="-10" dirty="0" smtClean="0">
                <a:solidFill>
                  <a:srgbClr val="008000"/>
                </a:solidFill>
                <a:latin typeface="Arial" panose="020B0604020202020204"/>
                <a:cs typeface="Arial" panose="020B0604020202020204"/>
              </a:rPr>
              <a:t>A</a:t>
            </a:r>
            <a:r>
              <a:rPr sz="1800" b="1" i="1" spc="0" dirty="0" smtClean="0">
                <a:solidFill>
                  <a:srgbClr val="008000"/>
                </a:solidFill>
                <a:latin typeface="Arial" panose="020B0604020202020204"/>
                <a:cs typeface="Arial" panose="020B0604020202020204"/>
              </a:rPr>
              <a:t>R</a:t>
            </a:r>
            <a:r>
              <a:rPr sz="1800" b="1" i="1" spc="-10" dirty="0" smtClean="0">
                <a:solidFill>
                  <a:srgbClr val="008000"/>
                </a:solidFill>
                <a:latin typeface="Arial" panose="020B0604020202020204"/>
                <a:cs typeface="Arial" panose="020B0604020202020204"/>
              </a:rPr>
              <a:t>D</a:t>
            </a:r>
            <a:r>
              <a:rPr sz="1800" b="1" i="1" spc="10" dirty="0" smtClean="0">
                <a:solidFill>
                  <a:srgbClr val="008000"/>
                </a:solidFill>
                <a:latin typeface="Arial" panose="020B0604020202020204"/>
                <a:cs typeface="Arial" panose="020B0604020202020204"/>
              </a:rPr>
              <a:t>I</a:t>
            </a:r>
            <a:r>
              <a:rPr sz="1800" b="1" i="1" spc="0" dirty="0" smtClean="0">
                <a:solidFill>
                  <a:srgbClr val="008000"/>
                </a:solidFill>
                <a:latin typeface="Arial" panose="020B0604020202020204"/>
                <a:cs typeface="Arial" panose="020B0604020202020204"/>
              </a:rPr>
              <a:t>SPMODE</a:t>
            </a:r>
            <a:r>
              <a:rPr sz="1800" b="1" i="1" spc="5" dirty="0" smtClean="0">
                <a:solidFill>
                  <a:srgbClr val="008000"/>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an</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 </a:t>
            </a:r>
            <a:r>
              <a:rPr sz="1800" b="1" i="1" spc="0" dirty="0" smtClean="0">
                <a:solidFill>
                  <a:srgbClr val="008000"/>
                </a:solidFill>
                <a:latin typeface="Arial" panose="020B0604020202020204"/>
                <a:cs typeface="Arial" panose="020B0604020202020204"/>
              </a:rPr>
              <a:t>TXCH</a:t>
            </a:r>
            <a:r>
              <a:rPr sz="1800" b="1" i="1" spc="-10" dirty="0" smtClean="0">
                <a:solidFill>
                  <a:srgbClr val="008000"/>
                </a:solidFill>
                <a:latin typeface="Arial" panose="020B0604020202020204"/>
                <a:cs typeface="Arial" panose="020B0604020202020204"/>
              </a:rPr>
              <a:t>A</a:t>
            </a:r>
            <a:r>
              <a:rPr sz="1800" b="1" i="1" spc="0" dirty="0" smtClean="0">
                <a:solidFill>
                  <a:srgbClr val="008000"/>
                </a:solidFill>
                <a:latin typeface="Arial" panose="020B0604020202020204"/>
                <a:cs typeface="Arial" panose="020B0604020202020204"/>
              </a:rPr>
              <a:t>R</a:t>
            </a:r>
            <a:r>
              <a:rPr sz="1800" b="1" i="1" spc="-10" dirty="0" smtClean="0">
                <a:solidFill>
                  <a:srgbClr val="008000"/>
                </a:solidFill>
                <a:latin typeface="Arial" panose="020B0604020202020204"/>
                <a:cs typeface="Arial" panose="020B0604020202020204"/>
              </a:rPr>
              <a:t>D</a:t>
            </a:r>
            <a:r>
              <a:rPr sz="1800" b="1" i="1" spc="0" dirty="0" smtClean="0">
                <a:solidFill>
                  <a:srgbClr val="008000"/>
                </a:solidFill>
                <a:latin typeface="Arial" panose="020B0604020202020204"/>
                <a:cs typeface="Arial" panose="020B0604020202020204"/>
              </a:rPr>
              <a:t>IS</a:t>
            </a:r>
            <a:r>
              <a:rPr sz="1800" b="1" i="1" spc="10" dirty="0" smtClean="0">
                <a:solidFill>
                  <a:srgbClr val="008000"/>
                </a:solidFill>
                <a:latin typeface="Arial" panose="020B0604020202020204"/>
                <a:cs typeface="Arial" panose="020B0604020202020204"/>
              </a:rPr>
              <a:t>P</a:t>
            </a:r>
            <a:r>
              <a:rPr sz="1800" b="1" i="1" spc="0" dirty="0" smtClean="0">
                <a:solidFill>
                  <a:srgbClr val="008000"/>
                </a:solidFill>
                <a:latin typeface="Arial" panose="020B0604020202020204"/>
                <a:cs typeface="Arial" panose="020B0604020202020204"/>
              </a:rPr>
              <a:t>VAL</a:t>
            </a:r>
            <a:r>
              <a:rPr sz="1800" b="1" i="1" spc="5"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come</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its n</a:t>
            </a:r>
            <a:r>
              <a:rPr sz="1800" spc="-10" dirty="0" smtClean="0">
                <a:solidFill>
                  <a:srgbClr val="3E3E3E"/>
                </a:solidFill>
                <a:latin typeface="Arial" panose="020B0604020202020204"/>
                <a:cs typeface="Arial" panose="020B0604020202020204"/>
              </a:rPr>
              <a:t>i</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e </a:t>
            </a:r>
            <a:r>
              <a:rPr sz="1800" spc="-10" dirty="0" smtClean="0">
                <a:solidFill>
                  <a:srgbClr val="3E3E3E"/>
                </a:solidFill>
                <a:latin typeface="Arial" panose="020B0604020202020204"/>
                <a:cs typeface="Arial" panose="020B0604020202020204"/>
              </a:rPr>
              <a:t>a</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d </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ight of</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1</a:t>
            </a:r>
            <a:r>
              <a:rPr sz="1800" spc="-5"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it ch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ract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o </a:t>
            </a:r>
            <a:r>
              <a:rPr sz="1800" spc="-10"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e t</a:t>
            </a:r>
            <a:r>
              <a:rPr sz="1800" spc="10"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smitted</a:t>
            </a:r>
            <a:endParaRPr sz="1800">
              <a:latin typeface="Arial" panose="020B0604020202020204"/>
              <a:cs typeface="Arial" panose="020B0604020202020204"/>
            </a:endParaRPr>
          </a:p>
        </p:txBody>
      </p:sp>
      <p:sp>
        <p:nvSpPr>
          <p:cNvPr id="7" name="object 7"/>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8B/1</a:t>
            </a:r>
            <a:r>
              <a:rPr sz="2800" b="1" spc="-20" dirty="0" smtClean="0">
                <a:solidFill>
                  <a:srgbClr val="ED3423"/>
                </a:solidFill>
                <a:latin typeface="Arial" panose="020B0604020202020204"/>
                <a:cs typeface="Arial" panose="020B0604020202020204"/>
              </a:rPr>
              <a:t>0B</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ncoder</a:t>
            </a:r>
            <a:r>
              <a:rPr sz="2800" b="1" spc="10"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S</a:t>
            </a:r>
            <a:r>
              <a:rPr sz="2800" b="1" spc="-5"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a</a:t>
            </a:r>
            <a:r>
              <a:rPr sz="2800" b="1" spc="-5"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us</a:t>
            </a:r>
            <a:r>
              <a:rPr sz="2800" b="1" spc="20"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and</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Co</a:t>
            </a:r>
            <a:r>
              <a:rPr sz="2800" b="1" spc="-30" dirty="0" smtClean="0">
                <a:solidFill>
                  <a:srgbClr val="ED3423"/>
                </a:solidFill>
                <a:latin typeface="Arial" panose="020B0604020202020204"/>
                <a:cs typeface="Arial" panose="020B0604020202020204"/>
              </a:rPr>
              <a:t>n</a:t>
            </a:r>
            <a:r>
              <a:rPr sz="2800" b="1" spc="-10" dirty="0" smtClean="0">
                <a:solidFill>
                  <a:srgbClr val="ED3423"/>
                </a:solidFill>
                <a:latin typeface="Arial" panose="020B0604020202020204"/>
                <a:cs typeface="Arial" panose="020B0604020202020204"/>
              </a:rPr>
              <a:t>tr</a:t>
            </a:r>
            <a:r>
              <a:rPr sz="2800" b="1" spc="-15" dirty="0" smtClean="0">
                <a:solidFill>
                  <a:srgbClr val="ED3423"/>
                </a:solidFill>
                <a:latin typeface="Arial" panose="020B0604020202020204"/>
                <a:cs typeface="Arial" panose="020B0604020202020204"/>
              </a:rPr>
              <a:t>ol</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Ports</a:t>
            </a:r>
            <a:r>
              <a:rPr sz="2800" b="1" spc="5" dirty="0" smtClean="0">
                <a:solidFill>
                  <a:srgbClr val="ED3423"/>
                </a:solidFill>
                <a:latin typeface="Arial" panose="020B0604020202020204"/>
                <a:cs typeface="Arial" panose="020B0604020202020204"/>
              </a:rPr>
              <a:t> </a:t>
            </a:r>
            <a:r>
              <a:rPr sz="2800" b="1" spc="-10" dirty="0" smtClean="0">
                <a:solidFill>
                  <a:srgbClr val="ED3423"/>
                </a:solidFill>
                <a:latin typeface="Arial" panose="020B0604020202020204"/>
                <a:cs typeface="Arial" panose="020B0604020202020204"/>
              </a:rPr>
              <a:t>(I</a:t>
            </a:r>
            <a:r>
              <a:rPr sz="2800" b="1" spc="-5" dirty="0" smtClean="0">
                <a:solidFill>
                  <a:srgbClr val="ED3423"/>
                </a:solidFill>
                <a:latin typeface="Arial" panose="020B0604020202020204"/>
                <a:cs typeface="Arial" panose="020B0604020202020204"/>
              </a:rPr>
              <a:t>I</a:t>
            </a:r>
            <a:r>
              <a:rPr sz="2800" b="1" spc="-10" dirty="0" smtClean="0">
                <a:solidFill>
                  <a:srgbClr val="ED3423"/>
                </a:solidFill>
                <a:latin typeface="Arial" panose="020B0604020202020204"/>
                <a:cs typeface="Arial" panose="020B0604020202020204"/>
              </a:rPr>
              <a:t>)</a:t>
            </a:r>
            <a:endParaRPr sz="2800">
              <a:latin typeface="Arial" panose="020B0604020202020204"/>
              <a:cs typeface="Arial" panose="020B0604020202020204"/>
            </a:endParaRPr>
          </a:p>
        </p:txBody>
      </p:sp>
      <p:sp>
        <p:nvSpPr>
          <p:cNvPr id="8" name="object 8"/>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20</a:t>
            </a:r>
            <a:endParaRPr sz="100">
              <a:latin typeface="Arial" panose="020B0604020202020204"/>
              <a:cs typeface="Arial" panose="020B0604020202020204"/>
            </a:endParaRPr>
          </a:p>
        </p:txBody>
      </p:sp>
      <p:sp>
        <p:nvSpPr>
          <p:cNvPr id="9" name="object 9"/>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0" name="object 10"/>
          <p:cNvSpPr txBox="1"/>
          <p:nvPr/>
        </p:nvSpPr>
        <p:spPr>
          <a:xfrm>
            <a:off x="444500" y="6471411"/>
            <a:ext cx="1741805" cy="133985"/>
          </a:xfrm>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1-20</a:t>
            </a:r>
            <a:endParaRPr sz="800">
              <a:latin typeface="Arial" panose="020B0604020202020204"/>
              <a:cs typeface="Arial" panose="020B0604020202020204"/>
            </a:endParaRPr>
          </a:p>
        </p:txBody>
      </p:sp>
      <p:sp>
        <p:nvSpPr>
          <p:cNvPr id="11" name="object 11"/>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2" name="object 12"/>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graphicFrame>
        <p:nvGraphicFramePr>
          <p:cNvPr id="6" name="object 6"/>
          <p:cNvGraphicFramePr>
            <a:graphicFrameLocks noGrp="1"/>
          </p:cNvGraphicFramePr>
          <p:nvPr/>
        </p:nvGraphicFramePr>
        <p:xfrm>
          <a:off x="412369" y="2883407"/>
          <a:ext cx="8116569" cy="2999814"/>
        </p:xfrm>
        <a:graphic>
          <a:graphicData uri="http://schemas.openxmlformats.org/drawingml/2006/table">
            <a:tbl>
              <a:tblPr firstRow="1" bandRow="1">
                <a:tableStyleId>{2D5ABB26-0587-4C30-8999-92F81FD0307C}</a:tableStyleId>
              </a:tblPr>
              <a:tblGrid>
                <a:gridCol w="914654"/>
                <a:gridCol w="2743581"/>
                <a:gridCol w="4458334"/>
              </a:tblGrid>
              <a:tr h="320040">
                <a:tc>
                  <a:txBody>
                    <a:bodyPr/>
                    <a:lstStyle/>
                    <a:p>
                      <a:pPr marL="230505">
                        <a:lnSpc>
                          <a:spcPct val="100000"/>
                        </a:lnSpc>
                      </a:pPr>
                      <a:r>
                        <a:rPr sz="1600" b="1" spc="5" dirty="0" smtClean="0">
                          <a:solidFill>
                            <a:srgbClr val="3E3E3E"/>
                          </a:solidFill>
                          <a:latin typeface="Arial" panose="020B0604020202020204"/>
                          <a:cs typeface="Arial" panose="020B0604020202020204"/>
                        </a:rPr>
                        <a:t>B</a:t>
                      </a:r>
                      <a:r>
                        <a:rPr sz="1600" b="1" spc="-25" dirty="0" smtClean="0">
                          <a:solidFill>
                            <a:srgbClr val="3E3E3E"/>
                          </a:solidFill>
                          <a:latin typeface="Arial" panose="020B0604020202020204"/>
                          <a:cs typeface="Arial" panose="020B0604020202020204"/>
                        </a:rPr>
                        <a:t>y</a:t>
                      </a:r>
                      <a:r>
                        <a:rPr sz="1600" b="1" spc="5" dirty="0" smtClean="0">
                          <a:solidFill>
                            <a:srgbClr val="3E3E3E"/>
                          </a:solidFill>
                          <a:latin typeface="Arial" panose="020B0604020202020204"/>
                          <a:cs typeface="Arial" panose="020B0604020202020204"/>
                        </a:rPr>
                        <a:t>t</a:t>
                      </a:r>
                      <a:r>
                        <a:rPr sz="1600" b="1" spc="0" dirty="0" smtClean="0">
                          <a:solidFill>
                            <a:srgbClr val="3E3E3E"/>
                          </a:solidFill>
                          <a:latin typeface="Arial" panose="020B0604020202020204"/>
                          <a:cs typeface="Arial" panose="020B0604020202020204"/>
                        </a:rPr>
                        <a:t>e</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4">
                      <a:solidFill>
                        <a:srgbClr val="000000"/>
                      </a:solidFill>
                      <a:prstDash val="solid"/>
                    </a:lnT>
                    <a:lnB w="10413">
                      <a:solidFill>
                        <a:srgbClr val="000000"/>
                      </a:solidFill>
                      <a:prstDash val="solid"/>
                    </a:lnB>
                  </a:tcPr>
                </a:tc>
                <a:tc>
                  <a:txBody>
                    <a:bodyPr/>
                    <a:lstStyle/>
                    <a:p>
                      <a:pPr marL="34290">
                        <a:lnSpc>
                          <a:spcPct val="100000"/>
                        </a:lnSpc>
                      </a:pPr>
                      <a:r>
                        <a:rPr sz="1600" b="1" dirty="0" smtClean="0">
                          <a:solidFill>
                            <a:srgbClr val="3E3E3E"/>
                          </a:solidFill>
                          <a:latin typeface="Arial" panose="020B0604020202020204"/>
                          <a:cs typeface="Arial" panose="020B0604020202020204"/>
                        </a:rPr>
                        <a:t>8</a:t>
                      </a:r>
                      <a:r>
                        <a:rPr sz="1600" b="1" spc="-5" dirty="0" smtClean="0">
                          <a:solidFill>
                            <a:srgbClr val="3E3E3E"/>
                          </a:solidFill>
                          <a:latin typeface="Arial" panose="020B0604020202020204"/>
                          <a:cs typeface="Arial" panose="020B0604020202020204"/>
                        </a:rPr>
                        <a:t>-</a:t>
                      </a:r>
                      <a:r>
                        <a:rPr sz="1600" b="1" spc="0" dirty="0" smtClean="0">
                          <a:solidFill>
                            <a:srgbClr val="3E3E3E"/>
                          </a:solidFill>
                          <a:latin typeface="Arial" panose="020B0604020202020204"/>
                          <a:cs typeface="Arial" panose="020B0604020202020204"/>
                        </a:rPr>
                        <a:t>Bit</a:t>
                      </a:r>
                      <a:r>
                        <a:rPr sz="1600" b="1" spc="-30"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D</a:t>
                      </a:r>
                      <a:r>
                        <a:rPr sz="1600" b="1" spc="10" dirty="0" smtClean="0">
                          <a:solidFill>
                            <a:srgbClr val="3E3E3E"/>
                          </a:solidFill>
                          <a:latin typeface="Arial" panose="020B0604020202020204"/>
                          <a:cs typeface="Arial" panose="020B0604020202020204"/>
                        </a:rPr>
                        <a:t>a</a:t>
                      </a:r>
                      <a:r>
                        <a:rPr sz="1600" b="1" spc="0" dirty="0" smtClean="0">
                          <a:solidFill>
                            <a:srgbClr val="3E3E3E"/>
                          </a:solidFill>
                          <a:latin typeface="Arial" panose="020B0604020202020204"/>
                          <a:cs typeface="Arial" panose="020B0604020202020204"/>
                        </a:rPr>
                        <a:t>ta</a:t>
                      </a:r>
                      <a:r>
                        <a:rPr sz="1600" b="1" spc="-30"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(8B/</a:t>
                      </a:r>
                      <a:r>
                        <a:rPr sz="1600" b="1" spc="5" dirty="0" smtClean="0">
                          <a:solidFill>
                            <a:srgbClr val="3E3E3E"/>
                          </a:solidFill>
                          <a:latin typeface="Arial" panose="020B0604020202020204"/>
                          <a:cs typeface="Arial" panose="020B0604020202020204"/>
                        </a:rPr>
                        <a:t>1</a:t>
                      </a:r>
                      <a:r>
                        <a:rPr sz="1600" b="1" spc="0" dirty="0" smtClean="0">
                          <a:solidFill>
                            <a:srgbClr val="3E3E3E"/>
                          </a:solidFill>
                          <a:latin typeface="Arial" panose="020B0604020202020204"/>
                          <a:cs typeface="Arial" panose="020B0604020202020204"/>
                        </a:rPr>
                        <a:t>0B</a:t>
                      </a:r>
                      <a:r>
                        <a:rPr sz="1600" b="1" spc="-40"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E</a:t>
                      </a:r>
                      <a:r>
                        <a:rPr sz="1600" b="1" spc="10" dirty="0" smtClean="0">
                          <a:solidFill>
                            <a:srgbClr val="3E3E3E"/>
                          </a:solidFill>
                          <a:latin typeface="Arial" panose="020B0604020202020204"/>
                          <a:cs typeface="Arial" panose="020B0604020202020204"/>
                        </a:rPr>
                        <a:t>n</a:t>
                      </a:r>
                      <a:r>
                        <a:rPr sz="1600" b="1" spc="0" dirty="0" smtClean="0">
                          <a:solidFill>
                            <a:srgbClr val="3E3E3E"/>
                          </a:solidFill>
                          <a:latin typeface="Arial" panose="020B0604020202020204"/>
                          <a:cs typeface="Arial" panose="020B0604020202020204"/>
                        </a:rPr>
                        <a:t>abl</a:t>
                      </a:r>
                      <a:r>
                        <a:rPr sz="1600" b="1" spc="5" dirty="0" smtClean="0">
                          <a:solidFill>
                            <a:srgbClr val="3E3E3E"/>
                          </a:solidFill>
                          <a:latin typeface="Arial" panose="020B0604020202020204"/>
                          <a:cs typeface="Arial" panose="020B0604020202020204"/>
                        </a:rPr>
                        <a:t>e</a:t>
                      </a:r>
                      <a:r>
                        <a:rPr sz="1600" b="1" spc="0" dirty="0" smtClean="0">
                          <a:solidFill>
                            <a:srgbClr val="3E3E3E"/>
                          </a:solidFill>
                          <a:latin typeface="Arial" panose="020B0604020202020204"/>
                          <a:cs typeface="Arial" panose="020B0604020202020204"/>
                        </a:rPr>
                        <a:t>d)</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4">
                      <a:solidFill>
                        <a:srgbClr val="000000"/>
                      </a:solidFill>
                      <a:prstDash val="solid"/>
                    </a:lnT>
                    <a:lnB w="10413">
                      <a:solidFill>
                        <a:srgbClr val="000000"/>
                      </a:solidFill>
                      <a:prstDash val="solid"/>
                    </a:lnB>
                  </a:tcPr>
                </a:tc>
                <a:tc>
                  <a:txBody>
                    <a:bodyPr/>
                    <a:lstStyle/>
                    <a:p>
                      <a:pPr marL="744855">
                        <a:lnSpc>
                          <a:spcPct val="100000"/>
                        </a:lnSpc>
                      </a:pPr>
                      <a:r>
                        <a:rPr sz="1600" b="1" dirty="0" smtClean="0">
                          <a:solidFill>
                            <a:srgbClr val="3E3E3E"/>
                          </a:solidFill>
                          <a:latin typeface="Arial" panose="020B0604020202020204"/>
                          <a:cs typeface="Arial" panose="020B0604020202020204"/>
                        </a:rPr>
                        <a:t>10</a:t>
                      </a:r>
                      <a:r>
                        <a:rPr sz="1600" b="1" spc="-5" dirty="0" smtClean="0">
                          <a:solidFill>
                            <a:srgbClr val="3E3E3E"/>
                          </a:solidFill>
                          <a:latin typeface="Arial" panose="020B0604020202020204"/>
                          <a:cs typeface="Arial" panose="020B0604020202020204"/>
                        </a:rPr>
                        <a:t>-</a:t>
                      </a:r>
                      <a:r>
                        <a:rPr sz="1600" b="1" spc="0" dirty="0" smtClean="0">
                          <a:solidFill>
                            <a:srgbClr val="3E3E3E"/>
                          </a:solidFill>
                          <a:latin typeface="Arial" panose="020B0604020202020204"/>
                          <a:cs typeface="Arial" panose="020B0604020202020204"/>
                        </a:rPr>
                        <a:t>Bit</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Da</a:t>
                      </a:r>
                      <a:r>
                        <a:rPr sz="1600" b="1" spc="5" dirty="0" smtClean="0">
                          <a:solidFill>
                            <a:srgbClr val="3E3E3E"/>
                          </a:solidFill>
                          <a:latin typeface="Arial" panose="020B0604020202020204"/>
                          <a:cs typeface="Arial" panose="020B0604020202020204"/>
                        </a:rPr>
                        <a:t>t</a:t>
                      </a:r>
                      <a:r>
                        <a:rPr sz="1600" b="1" spc="0" dirty="0" smtClean="0">
                          <a:solidFill>
                            <a:srgbClr val="3E3E3E"/>
                          </a:solidFill>
                          <a:latin typeface="Arial" panose="020B0604020202020204"/>
                          <a:cs typeface="Arial" panose="020B0604020202020204"/>
                        </a:rPr>
                        <a:t>a</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(8B</a:t>
                      </a:r>
                      <a:r>
                        <a:rPr sz="1600" b="1" spc="5" dirty="0" smtClean="0">
                          <a:solidFill>
                            <a:srgbClr val="3E3E3E"/>
                          </a:solidFill>
                          <a:latin typeface="Arial" panose="020B0604020202020204"/>
                          <a:cs typeface="Arial" panose="020B0604020202020204"/>
                        </a:rPr>
                        <a:t>/</a:t>
                      </a:r>
                      <a:r>
                        <a:rPr sz="1600" b="1" spc="0" dirty="0" smtClean="0">
                          <a:solidFill>
                            <a:srgbClr val="3E3E3E"/>
                          </a:solidFill>
                          <a:latin typeface="Arial" panose="020B0604020202020204"/>
                          <a:cs typeface="Arial" panose="020B0604020202020204"/>
                        </a:rPr>
                        <a:t>10B</a:t>
                      </a:r>
                      <a:r>
                        <a:rPr sz="1600" b="1" spc="-5" dirty="0" smtClean="0">
                          <a:solidFill>
                            <a:srgbClr val="3E3E3E"/>
                          </a:solidFill>
                          <a:latin typeface="Arial" panose="020B0604020202020204"/>
                          <a:cs typeface="Arial" panose="020B0604020202020204"/>
                        </a:rPr>
                        <a:t> </a:t>
                      </a:r>
                      <a:r>
                        <a:rPr sz="1600" b="1" spc="20" dirty="0" smtClean="0">
                          <a:solidFill>
                            <a:srgbClr val="3E3E3E"/>
                          </a:solidFill>
                          <a:latin typeface="Arial" panose="020B0604020202020204"/>
                          <a:cs typeface="Arial" panose="020B0604020202020204"/>
                        </a:rPr>
                        <a:t>B</a:t>
                      </a:r>
                      <a:r>
                        <a:rPr sz="1600" b="1" spc="-25" dirty="0" smtClean="0">
                          <a:solidFill>
                            <a:srgbClr val="3E3E3E"/>
                          </a:solidFill>
                          <a:latin typeface="Arial" panose="020B0604020202020204"/>
                          <a:cs typeface="Arial" panose="020B0604020202020204"/>
                        </a:rPr>
                        <a:t>y</a:t>
                      </a:r>
                      <a:r>
                        <a:rPr sz="1600" b="1" spc="5" dirty="0" smtClean="0">
                          <a:solidFill>
                            <a:srgbClr val="3E3E3E"/>
                          </a:solidFill>
                          <a:latin typeface="Arial" panose="020B0604020202020204"/>
                          <a:cs typeface="Arial" panose="020B0604020202020204"/>
                        </a:rPr>
                        <a:t>p</a:t>
                      </a:r>
                      <a:r>
                        <a:rPr sz="1600" b="1" spc="0" dirty="0" smtClean="0">
                          <a:solidFill>
                            <a:srgbClr val="3E3E3E"/>
                          </a:solidFill>
                          <a:latin typeface="Arial" panose="020B0604020202020204"/>
                          <a:cs typeface="Arial" panose="020B0604020202020204"/>
                        </a:rPr>
                        <a:t>ass</a:t>
                      </a:r>
                      <a:r>
                        <a:rPr sz="1600" b="1" spc="10" dirty="0" smtClean="0">
                          <a:solidFill>
                            <a:srgbClr val="3E3E3E"/>
                          </a:solidFill>
                          <a:latin typeface="Arial" panose="020B0604020202020204"/>
                          <a:cs typeface="Arial" panose="020B0604020202020204"/>
                        </a:rPr>
                        <a:t>e</a:t>
                      </a:r>
                      <a:r>
                        <a:rPr sz="1600" b="1" spc="0" dirty="0" smtClean="0">
                          <a:solidFill>
                            <a:srgbClr val="3E3E3E"/>
                          </a:solidFill>
                          <a:latin typeface="Arial" panose="020B0604020202020204"/>
                          <a:cs typeface="Arial" panose="020B0604020202020204"/>
                        </a:rPr>
                        <a:t>d)</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4">
                      <a:solidFill>
                        <a:srgbClr val="000000"/>
                      </a:solidFill>
                      <a:prstDash val="solid"/>
                    </a:lnT>
                    <a:lnB w="10413">
                      <a:solidFill>
                        <a:srgbClr val="000000"/>
                      </a:solidFill>
                      <a:prstDash val="solid"/>
                    </a:lnB>
                  </a:tcPr>
                </a:tc>
              </a:tr>
              <a:tr h="786637">
                <a:tc>
                  <a:txBody>
                    <a:bodyPr/>
                    <a:lstStyle/>
                    <a:p>
                      <a:pPr marR="0" algn="ctr">
                        <a:lnSpc>
                          <a:spcPct val="100000"/>
                        </a:lnSpc>
                      </a:pPr>
                      <a:r>
                        <a:rPr sz="1600" dirty="0" smtClean="0">
                          <a:solidFill>
                            <a:srgbClr val="3E3E3E"/>
                          </a:solidFill>
                          <a:latin typeface="Arial" panose="020B0604020202020204"/>
                          <a:cs typeface="Arial" panose="020B0604020202020204"/>
                        </a:rPr>
                        <a:t>7</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L="598170">
                        <a:lnSpc>
                          <a:spcPct val="100000"/>
                        </a:lnSpc>
                      </a:pPr>
                      <a:r>
                        <a:rPr sz="1600" b="1" i="1" dirty="0" smtClean="0">
                          <a:solidFill>
                            <a:srgbClr val="008000"/>
                          </a:solidFill>
                          <a:latin typeface="Arial" panose="020B0604020202020204"/>
                          <a:cs typeface="Arial" panose="020B0604020202020204"/>
                        </a:rPr>
                        <a:t>TXDA</a:t>
                      </a:r>
                      <a:r>
                        <a:rPr sz="1600" b="1" i="1" spc="5" dirty="0" smtClean="0">
                          <a:solidFill>
                            <a:srgbClr val="008000"/>
                          </a:solidFill>
                          <a:latin typeface="Arial" panose="020B0604020202020204"/>
                          <a:cs typeface="Arial" panose="020B0604020202020204"/>
                        </a:rPr>
                        <a:t>T</a:t>
                      </a:r>
                      <a:r>
                        <a:rPr sz="1600" b="1" i="1" spc="0" dirty="0" smtClean="0">
                          <a:solidFill>
                            <a:srgbClr val="008000"/>
                          </a:solidFill>
                          <a:latin typeface="Arial" panose="020B0604020202020204"/>
                          <a:cs typeface="Arial" panose="020B0604020202020204"/>
                        </a:rPr>
                        <a:t>A</a:t>
                      </a:r>
                      <a:r>
                        <a:rPr sz="1600" b="1" i="1" spc="-5" dirty="0" smtClean="0">
                          <a:solidFill>
                            <a:srgbClr val="008000"/>
                          </a:solidFill>
                          <a:latin typeface="Arial" panose="020B0604020202020204"/>
                          <a:cs typeface="Arial" panose="020B0604020202020204"/>
                        </a:rPr>
                        <a:t> </a:t>
                      </a:r>
                      <a:r>
                        <a:rPr sz="1600" b="1" i="1" spc="0" dirty="0" smtClean="0">
                          <a:solidFill>
                            <a:srgbClr val="008000"/>
                          </a:solidFill>
                          <a:latin typeface="Arial" panose="020B0604020202020204"/>
                          <a:cs typeface="Arial" panose="020B0604020202020204"/>
                        </a:rPr>
                        <a:t>[</a:t>
                      </a:r>
                      <a:r>
                        <a:rPr sz="1600" b="1" i="1" spc="5" dirty="0" smtClean="0">
                          <a:solidFill>
                            <a:srgbClr val="008000"/>
                          </a:solidFill>
                          <a:latin typeface="Arial" panose="020B0604020202020204"/>
                          <a:cs typeface="Arial" panose="020B0604020202020204"/>
                        </a:rPr>
                        <a:t>6</a:t>
                      </a:r>
                      <a:r>
                        <a:rPr sz="1600" b="1" i="1" spc="0" dirty="0" smtClean="0">
                          <a:solidFill>
                            <a:srgbClr val="008000"/>
                          </a:solidFill>
                          <a:latin typeface="Arial" panose="020B0604020202020204"/>
                          <a:cs typeface="Arial" panose="020B0604020202020204"/>
                        </a:rPr>
                        <a:t>3:56]</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88900" marR="92710" indent="1270" algn="ctr">
                        <a:lnSpc>
                          <a:spcPct val="96000"/>
                        </a:lnSpc>
                      </a:pPr>
                      <a:r>
                        <a:rPr sz="1600" b="1" i="1" dirty="0" smtClean="0">
                          <a:solidFill>
                            <a:srgbClr val="3E3E3E"/>
                          </a:solidFill>
                          <a:latin typeface="Arial" panose="020B0604020202020204"/>
                          <a:cs typeface="Arial" panose="020B0604020202020204"/>
                        </a:rPr>
                        <a:t>{ </a:t>
                      </a:r>
                      <a:r>
                        <a:rPr sz="1600" b="1" i="1" dirty="0" smtClean="0">
                          <a:solidFill>
                            <a:srgbClr val="008000"/>
                          </a:solidFill>
                          <a:latin typeface="Arial" panose="020B0604020202020204"/>
                          <a:cs typeface="Arial" panose="020B0604020202020204"/>
                        </a:rPr>
                        <a:t>TXCH</a:t>
                      </a:r>
                      <a:r>
                        <a:rPr sz="1600" b="1" i="1" spc="5" dirty="0" smtClean="0">
                          <a:solidFill>
                            <a:srgbClr val="008000"/>
                          </a:solidFill>
                          <a:latin typeface="Arial" panose="020B0604020202020204"/>
                          <a:cs typeface="Arial" panose="020B0604020202020204"/>
                        </a:rPr>
                        <a:t>A</a:t>
                      </a:r>
                      <a:r>
                        <a:rPr sz="1600" b="1" i="1" spc="0" dirty="0" smtClean="0">
                          <a:solidFill>
                            <a:srgbClr val="008000"/>
                          </a:solidFill>
                          <a:latin typeface="Arial" panose="020B0604020202020204"/>
                          <a:cs typeface="Arial" panose="020B0604020202020204"/>
                        </a:rPr>
                        <a:t>RDIS</a:t>
                      </a:r>
                      <a:r>
                        <a:rPr sz="1600" b="1" i="1" spc="15" dirty="0" smtClean="0">
                          <a:solidFill>
                            <a:srgbClr val="008000"/>
                          </a:solidFill>
                          <a:latin typeface="Arial" panose="020B0604020202020204"/>
                          <a:cs typeface="Arial" panose="020B0604020202020204"/>
                        </a:rPr>
                        <a:t>P</a:t>
                      </a:r>
                      <a:r>
                        <a:rPr sz="1600" b="1" i="1" spc="0" dirty="0" smtClean="0">
                          <a:solidFill>
                            <a:srgbClr val="008000"/>
                          </a:solidFill>
                          <a:latin typeface="Arial" panose="020B0604020202020204"/>
                          <a:cs typeface="Arial" panose="020B0604020202020204"/>
                        </a:rPr>
                        <a:t>MODE</a:t>
                      </a:r>
                      <a:r>
                        <a:rPr sz="1600" b="1" i="1" spc="5" dirty="0" smtClean="0">
                          <a:solidFill>
                            <a:srgbClr val="008000"/>
                          </a:solidFill>
                          <a:latin typeface="Arial" panose="020B0604020202020204"/>
                          <a:cs typeface="Arial" panose="020B0604020202020204"/>
                        </a:rPr>
                        <a:t>[</a:t>
                      </a:r>
                      <a:r>
                        <a:rPr sz="1600" b="1" i="1" spc="0" dirty="0" smtClean="0">
                          <a:solidFill>
                            <a:srgbClr val="008000"/>
                          </a:solidFill>
                          <a:latin typeface="Arial" panose="020B0604020202020204"/>
                          <a:cs typeface="Arial" panose="020B0604020202020204"/>
                        </a:rPr>
                        <a:t>7</a:t>
                      </a:r>
                      <a:r>
                        <a:rPr sz="1600" b="1" i="1" spc="5" dirty="0" smtClean="0">
                          <a:solidFill>
                            <a:srgbClr val="008000"/>
                          </a:solidFill>
                          <a:latin typeface="Arial" panose="020B0604020202020204"/>
                          <a:cs typeface="Arial" panose="020B0604020202020204"/>
                        </a:rPr>
                        <a:t>]</a:t>
                      </a:r>
                      <a:r>
                        <a:rPr sz="1600" b="1" i="1" spc="0" dirty="0" smtClean="0">
                          <a:solidFill>
                            <a:srgbClr val="008000"/>
                          </a:solidFill>
                          <a:latin typeface="Arial" panose="020B0604020202020204"/>
                          <a:cs typeface="Arial" panose="020B0604020202020204"/>
                        </a:rPr>
                        <a:t>,TXCH</a:t>
                      </a:r>
                      <a:r>
                        <a:rPr sz="1600" b="1" i="1" spc="5" dirty="0" smtClean="0">
                          <a:solidFill>
                            <a:srgbClr val="008000"/>
                          </a:solidFill>
                          <a:latin typeface="Arial" panose="020B0604020202020204"/>
                          <a:cs typeface="Arial" panose="020B0604020202020204"/>
                        </a:rPr>
                        <a:t>A</a:t>
                      </a:r>
                      <a:r>
                        <a:rPr sz="1600" b="1" i="1" spc="0" dirty="0" smtClean="0">
                          <a:solidFill>
                            <a:srgbClr val="008000"/>
                          </a:solidFill>
                          <a:latin typeface="Arial" panose="020B0604020202020204"/>
                          <a:cs typeface="Arial" panose="020B0604020202020204"/>
                        </a:rPr>
                        <a:t>RDISPVA</a:t>
                      </a:r>
                      <a:r>
                        <a:rPr sz="1600" b="1" i="1" spc="10" dirty="0" smtClean="0">
                          <a:solidFill>
                            <a:srgbClr val="008000"/>
                          </a:solidFill>
                          <a:latin typeface="Arial" panose="020B0604020202020204"/>
                          <a:cs typeface="Arial" panose="020B0604020202020204"/>
                        </a:rPr>
                        <a:t>L</a:t>
                      </a:r>
                      <a:r>
                        <a:rPr sz="1600" b="1" i="1" spc="0" dirty="0" smtClean="0">
                          <a:solidFill>
                            <a:srgbClr val="008000"/>
                          </a:solidFill>
                          <a:latin typeface="Arial" panose="020B0604020202020204"/>
                          <a:cs typeface="Arial" panose="020B0604020202020204"/>
                        </a:rPr>
                        <a:t>[7], TXDA</a:t>
                      </a:r>
                      <a:r>
                        <a:rPr sz="1600" b="1" i="1" spc="5" dirty="0" smtClean="0">
                          <a:solidFill>
                            <a:srgbClr val="008000"/>
                          </a:solidFill>
                          <a:latin typeface="Arial" panose="020B0604020202020204"/>
                          <a:cs typeface="Arial" panose="020B0604020202020204"/>
                        </a:rPr>
                        <a:t>T</a:t>
                      </a:r>
                      <a:r>
                        <a:rPr sz="1600" b="1" i="1" spc="0" dirty="0" smtClean="0">
                          <a:solidFill>
                            <a:srgbClr val="008000"/>
                          </a:solidFill>
                          <a:latin typeface="Arial" panose="020B0604020202020204"/>
                          <a:cs typeface="Arial" panose="020B0604020202020204"/>
                        </a:rPr>
                        <a:t>A[6</a:t>
                      </a:r>
                      <a:r>
                        <a:rPr sz="1600" b="1" i="1" spc="5" dirty="0" smtClean="0">
                          <a:solidFill>
                            <a:srgbClr val="008000"/>
                          </a:solidFill>
                          <a:latin typeface="Arial" panose="020B0604020202020204"/>
                          <a:cs typeface="Arial" panose="020B0604020202020204"/>
                        </a:rPr>
                        <a:t>3</a:t>
                      </a:r>
                      <a:r>
                        <a:rPr sz="1600" b="1" i="1" spc="0" dirty="0" smtClean="0">
                          <a:solidFill>
                            <a:srgbClr val="008000"/>
                          </a:solidFill>
                          <a:latin typeface="Arial" panose="020B0604020202020204"/>
                          <a:cs typeface="Arial" panose="020B0604020202020204"/>
                        </a:rPr>
                        <a:t>:56]</a:t>
                      </a:r>
                      <a:r>
                        <a:rPr sz="1600" b="1" i="1" spc="20" dirty="0" smtClean="0">
                          <a:solidFill>
                            <a:srgbClr val="008000"/>
                          </a:solidFill>
                          <a:latin typeface="Arial" panose="020B0604020202020204"/>
                          <a:cs typeface="Arial" panose="020B0604020202020204"/>
                        </a:rPr>
                        <a:t> </a:t>
                      </a:r>
                      <a:r>
                        <a:rPr sz="1600" b="1" i="1" spc="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318516">
                <a:tc>
                  <a:txBody>
                    <a:bodyPr/>
                    <a:lstStyle/>
                    <a:p>
                      <a:pPr marR="1270" algn="ctr">
                        <a:lnSpc>
                          <a:spcPct val="100000"/>
                        </a:lnSpc>
                      </a:pPr>
                      <a:r>
                        <a:rPr sz="160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R="1905" algn="ctr">
                        <a:lnSpc>
                          <a:spcPct val="100000"/>
                        </a:lnSpc>
                      </a:pPr>
                      <a:r>
                        <a:rPr sz="1600" b="1" i="1" dirty="0" smtClean="0">
                          <a:solidFill>
                            <a:srgbClr val="008000"/>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R="0" algn="ctr">
                        <a:lnSpc>
                          <a:spcPct val="100000"/>
                        </a:lnSpc>
                      </a:pPr>
                      <a:r>
                        <a:rPr sz="1600" b="1" i="1"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788288">
                <a:tc>
                  <a:txBody>
                    <a:bodyPr/>
                    <a:lstStyle/>
                    <a:p>
                      <a:pPr marR="0" algn="ctr">
                        <a:lnSpc>
                          <a:spcPct val="100000"/>
                        </a:lnSpc>
                      </a:pPr>
                      <a:r>
                        <a:rPr sz="1600" dirty="0" smtClean="0">
                          <a:solidFill>
                            <a:srgbClr val="3E3E3E"/>
                          </a:solidFill>
                          <a:latin typeface="Arial" panose="020B0604020202020204"/>
                          <a:cs typeface="Arial" panose="020B0604020202020204"/>
                        </a:rPr>
                        <a:t>1</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L="654685">
                        <a:lnSpc>
                          <a:spcPct val="100000"/>
                        </a:lnSpc>
                      </a:pPr>
                      <a:r>
                        <a:rPr sz="1600" b="1" i="1" dirty="0" smtClean="0">
                          <a:solidFill>
                            <a:srgbClr val="008000"/>
                          </a:solidFill>
                          <a:latin typeface="Arial" panose="020B0604020202020204"/>
                          <a:cs typeface="Arial" panose="020B0604020202020204"/>
                        </a:rPr>
                        <a:t>TXDA</a:t>
                      </a:r>
                      <a:r>
                        <a:rPr sz="1600" b="1" i="1" spc="5" dirty="0" smtClean="0">
                          <a:solidFill>
                            <a:srgbClr val="008000"/>
                          </a:solidFill>
                          <a:latin typeface="Arial" panose="020B0604020202020204"/>
                          <a:cs typeface="Arial" panose="020B0604020202020204"/>
                        </a:rPr>
                        <a:t>T</a:t>
                      </a:r>
                      <a:r>
                        <a:rPr sz="1600" b="1" i="1" spc="0" dirty="0" smtClean="0">
                          <a:solidFill>
                            <a:srgbClr val="008000"/>
                          </a:solidFill>
                          <a:latin typeface="Arial" panose="020B0604020202020204"/>
                          <a:cs typeface="Arial" panose="020B0604020202020204"/>
                        </a:rPr>
                        <a:t>A</a:t>
                      </a:r>
                      <a:r>
                        <a:rPr sz="1600" b="1" i="1" spc="-5" dirty="0" smtClean="0">
                          <a:solidFill>
                            <a:srgbClr val="008000"/>
                          </a:solidFill>
                          <a:latin typeface="Arial" panose="020B0604020202020204"/>
                          <a:cs typeface="Arial" panose="020B0604020202020204"/>
                        </a:rPr>
                        <a:t> </a:t>
                      </a:r>
                      <a:r>
                        <a:rPr sz="1600" b="1" i="1" spc="0" dirty="0" smtClean="0">
                          <a:solidFill>
                            <a:srgbClr val="008000"/>
                          </a:solidFill>
                          <a:latin typeface="Arial" panose="020B0604020202020204"/>
                          <a:cs typeface="Arial" panose="020B0604020202020204"/>
                        </a:rPr>
                        <a:t>[</a:t>
                      </a:r>
                      <a:r>
                        <a:rPr sz="1600" b="1" i="1" spc="5" dirty="0" smtClean="0">
                          <a:solidFill>
                            <a:srgbClr val="008000"/>
                          </a:solidFill>
                          <a:latin typeface="Arial" panose="020B0604020202020204"/>
                          <a:cs typeface="Arial" panose="020B0604020202020204"/>
                        </a:rPr>
                        <a:t>1</a:t>
                      </a:r>
                      <a:r>
                        <a:rPr sz="1600" b="1" i="1" spc="0" dirty="0" smtClean="0">
                          <a:solidFill>
                            <a:srgbClr val="008000"/>
                          </a:solidFill>
                          <a:latin typeface="Arial" panose="020B0604020202020204"/>
                          <a:cs typeface="Arial" panose="020B0604020202020204"/>
                        </a:rPr>
                        <a:t>5:8]</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88900" marR="92710" indent="1270" algn="ctr">
                        <a:lnSpc>
                          <a:spcPct val="96000"/>
                        </a:lnSpc>
                      </a:pPr>
                      <a:r>
                        <a:rPr sz="1600" b="1" i="1" dirty="0" smtClean="0">
                          <a:solidFill>
                            <a:srgbClr val="3E3E3E"/>
                          </a:solidFill>
                          <a:latin typeface="Arial" panose="020B0604020202020204"/>
                          <a:cs typeface="Arial" panose="020B0604020202020204"/>
                        </a:rPr>
                        <a:t>{ </a:t>
                      </a:r>
                      <a:r>
                        <a:rPr sz="1600" b="1" i="1" dirty="0" smtClean="0">
                          <a:solidFill>
                            <a:srgbClr val="008000"/>
                          </a:solidFill>
                          <a:latin typeface="Arial" panose="020B0604020202020204"/>
                          <a:cs typeface="Arial" panose="020B0604020202020204"/>
                        </a:rPr>
                        <a:t>TXCH</a:t>
                      </a:r>
                      <a:r>
                        <a:rPr sz="1600" b="1" i="1" spc="5" dirty="0" smtClean="0">
                          <a:solidFill>
                            <a:srgbClr val="008000"/>
                          </a:solidFill>
                          <a:latin typeface="Arial" panose="020B0604020202020204"/>
                          <a:cs typeface="Arial" panose="020B0604020202020204"/>
                        </a:rPr>
                        <a:t>A</a:t>
                      </a:r>
                      <a:r>
                        <a:rPr sz="1600" b="1" i="1" spc="0" dirty="0" smtClean="0">
                          <a:solidFill>
                            <a:srgbClr val="008000"/>
                          </a:solidFill>
                          <a:latin typeface="Arial" panose="020B0604020202020204"/>
                          <a:cs typeface="Arial" panose="020B0604020202020204"/>
                        </a:rPr>
                        <a:t>RDIS</a:t>
                      </a:r>
                      <a:r>
                        <a:rPr sz="1600" b="1" i="1" spc="15" dirty="0" smtClean="0">
                          <a:solidFill>
                            <a:srgbClr val="008000"/>
                          </a:solidFill>
                          <a:latin typeface="Arial" panose="020B0604020202020204"/>
                          <a:cs typeface="Arial" panose="020B0604020202020204"/>
                        </a:rPr>
                        <a:t>P</a:t>
                      </a:r>
                      <a:r>
                        <a:rPr sz="1600" b="1" i="1" spc="0" dirty="0" smtClean="0">
                          <a:solidFill>
                            <a:srgbClr val="008000"/>
                          </a:solidFill>
                          <a:latin typeface="Arial" panose="020B0604020202020204"/>
                          <a:cs typeface="Arial" panose="020B0604020202020204"/>
                        </a:rPr>
                        <a:t>MODE</a:t>
                      </a:r>
                      <a:r>
                        <a:rPr sz="1600" b="1" i="1" spc="5" dirty="0" smtClean="0">
                          <a:solidFill>
                            <a:srgbClr val="008000"/>
                          </a:solidFill>
                          <a:latin typeface="Arial" panose="020B0604020202020204"/>
                          <a:cs typeface="Arial" panose="020B0604020202020204"/>
                        </a:rPr>
                        <a:t>[</a:t>
                      </a:r>
                      <a:r>
                        <a:rPr sz="1600" b="1" i="1" spc="0" dirty="0" smtClean="0">
                          <a:solidFill>
                            <a:srgbClr val="008000"/>
                          </a:solidFill>
                          <a:latin typeface="Arial" panose="020B0604020202020204"/>
                          <a:cs typeface="Arial" panose="020B0604020202020204"/>
                        </a:rPr>
                        <a:t>1</a:t>
                      </a:r>
                      <a:r>
                        <a:rPr sz="1600" b="1" i="1" spc="5" dirty="0" smtClean="0">
                          <a:solidFill>
                            <a:srgbClr val="008000"/>
                          </a:solidFill>
                          <a:latin typeface="Arial" panose="020B0604020202020204"/>
                          <a:cs typeface="Arial" panose="020B0604020202020204"/>
                        </a:rPr>
                        <a:t>]</a:t>
                      </a:r>
                      <a:r>
                        <a:rPr sz="1600" b="1" i="1" spc="0" dirty="0" smtClean="0">
                          <a:solidFill>
                            <a:srgbClr val="008000"/>
                          </a:solidFill>
                          <a:latin typeface="Arial" panose="020B0604020202020204"/>
                          <a:cs typeface="Arial" panose="020B0604020202020204"/>
                        </a:rPr>
                        <a:t>,TXCH</a:t>
                      </a:r>
                      <a:r>
                        <a:rPr sz="1600" b="1" i="1" spc="5" dirty="0" smtClean="0">
                          <a:solidFill>
                            <a:srgbClr val="008000"/>
                          </a:solidFill>
                          <a:latin typeface="Arial" panose="020B0604020202020204"/>
                          <a:cs typeface="Arial" panose="020B0604020202020204"/>
                        </a:rPr>
                        <a:t>A</a:t>
                      </a:r>
                      <a:r>
                        <a:rPr sz="1600" b="1" i="1" spc="0" dirty="0" smtClean="0">
                          <a:solidFill>
                            <a:srgbClr val="008000"/>
                          </a:solidFill>
                          <a:latin typeface="Arial" panose="020B0604020202020204"/>
                          <a:cs typeface="Arial" panose="020B0604020202020204"/>
                        </a:rPr>
                        <a:t>RDISPVA</a:t>
                      </a:r>
                      <a:r>
                        <a:rPr sz="1600" b="1" i="1" spc="10" dirty="0" smtClean="0">
                          <a:solidFill>
                            <a:srgbClr val="008000"/>
                          </a:solidFill>
                          <a:latin typeface="Arial" panose="020B0604020202020204"/>
                          <a:cs typeface="Arial" panose="020B0604020202020204"/>
                        </a:rPr>
                        <a:t>L</a:t>
                      </a:r>
                      <a:r>
                        <a:rPr sz="1600" b="1" i="1" spc="0" dirty="0" smtClean="0">
                          <a:solidFill>
                            <a:srgbClr val="008000"/>
                          </a:solidFill>
                          <a:latin typeface="Arial" panose="020B0604020202020204"/>
                          <a:cs typeface="Arial" panose="020B0604020202020204"/>
                        </a:rPr>
                        <a:t>[1], TXDA</a:t>
                      </a:r>
                      <a:r>
                        <a:rPr sz="1600" b="1" i="1" spc="5" dirty="0" smtClean="0">
                          <a:solidFill>
                            <a:srgbClr val="008000"/>
                          </a:solidFill>
                          <a:latin typeface="Arial" panose="020B0604020202020204"/>
                          <a:cs typeface="Arial" panose="020B0604020202020204"/>
                        </a:rPr>
                        <a:t>T</a:t>
                      </a:r>
                      <a:r>
                        <a:rPr sz="1600" b="1" i="1" spc="0" dirty="0" smtClean="0">
                          <a:solidFill>
                            <a:srgbClr val="008000"/>
                          </a:solidFill>
                          <a:latin typeface="Arial" panose="020B0604020202020204"/>
                          <a:cs typeface="Arial" panose="020B0604020202020204"/>
                        </a:rPr>
                        <a:t>A[1</a:t>
                      </a:r>
                      <a:r>
                        <a:rPr sz="1600" b="1" i="1" spc="5" dirty="0" smtClean="0">
                          <a:solidFill>
                            <a:srgbClr val="008000"/>
                          </a:solidFill>
                          <a:latin typeface="Arial" panose="020B0604020202020204"/>
                          <a:cs typeface="Arial" panose="020B0604020202020204"/>
                        </a:rPr>
                        <a:t>5</a:t>
                      </a:r>
                      <a:r>
                        <a:rPr sz="1600" b="1" i="1" spc="0" dirty="0" smtClean="0">
                          <a:solidFill>
                            <a:srgbClr val="008000"/>
                          </a:solidFill>
                          <a:latin typeface="Arial" panose="020B0604020202020204"/>
                          <a:cs typeface="Arial" panose="020B0604020202020204"/>
                        </a:rPr>
                        <a:t>:8]</a:t>
                      </a:r>
                      <a:r>
                        <a:rPr sz="1600" b="1" i="1" spc="10" dirty="0" smtClean="0">
                          <a:solidFill>
                            <a:srgbClr val="008000"/>
                          </a:solidFill>
                          <a:latin typeface="Arial" panose="020B0604020202020204"/>
                          <a:cs typeface="Arial" panose="020B0604020202020204"/>
                        </a:rPr>
                        <a:t> </a:t>
                      </a:r>
                      <a:r>
                        <a:rPr sz="1600" b="1" i="1" spc="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786333">
                <a:tc>
                  <a:txBody>
                    <a:bodyPr/>
                    <a:lstStyle/>
                    <a:p>
                      <a:pPr marR="0" algn="ctr">
                        <a:lnSpc>
                          <a:spcPct val="100000"/>
                        </a:lnSpc>
                      </a:pPr>
                      <a:r>
                        <a:rPr sz="1600" dirty="0" smtClean="0">
                          <a:solidFill>
                            <a:srgbClr val="3E3E3E"/>
                          </a:solidFill>
                          <a:latin typeface="Arial" panose="020B0604020202020204"/>
                          <a:cs typeface="Arial" panose="020B0604020202020204"/>
                        </a:rPr>
                        <a:t>0</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L="704850">
                        <a:lnSpc>
                          <a:spcPct val="100000"/>
                        </a:lnSpc>
                      </a:pPr>
                      <a:r>
                        <a:rPr sz="1600" b="1" i="1" dirty="0" smtClean="0">
                          <a:solidFill>
                            <a:srgbClr val="008000"/>
                          </a:solidFill>
                          <a:latin typeface="Arial" panose="020B0604020202020204"/>
                          <a:cs typeface="Arial" panose="020B0604020202020204"/>
                        </a:rPr>
                        <a:t>TXDA</a:t>
                      </a:r>
                      <a:r>
                        <a:rPr sz="1600" b="1" i="1" spc="5" dirty="0" smtClean="0">
                          <a:solidFill>
                            <a:srgbClr val="008000"/>
                          </a:solidFill>
                          <a:latin typeface="Arial" panose="020B0604020202020204"/>
                          <a:cs typeface="Arial" panose="020B0604020202020204"/>
                        </a:rPr>
                        <a:t>T</a:t>
                      </a:r>
                      <a:r>
                        <a:rPr sz="1600" b="1" i="1" spc="0" dirty="0" smtClean="0">
                          <a:solidFill>
                            <a:srgbClr val="008000"/>
                          </a:solidFill>
                          <a:latin typeface="Arial" panose="020B0604020202020204"/>
                          <a:cs typeface="Arial" panose="020B0604020202020204"/>
                        </a:rPr>
                        <a:t>A</a:t>
                      </a:r>
                      <a:r>
                        <a:rPr sz="1600" b="1" i="1" spc="-5" dirty="0" smtClean="0">
                          <a:solidFill>
                            <a:srgbClr val="008000"/>
                          </a:solidFill>
                          <a:latin typeface="Arial" panose="020B0604020202020204"/>
                          <a:cs typeface="Arial" panose="020B0604020202020204"/>
                        </a:rPr>
                        <a:t> </a:t>
                      </a:r>
                      <a:r>
                        <a:rPr sz="1600" b="1" i="1" spc="0" dirty="0" smtClean="0">
                          <a:solidFill>
                            <a:srgbClr val="008000"/>
                          </a:solidFill>
                          <a:latin typeface="Arial" panose="020B0604020202020204"/>
                          <a:cs typeface="Arial" panose="020B0604020202020204"/>
                        </a:rPr>
                        <a:t>[</a:t>
                      </a:r>
                      <a:r>
                        <a:rPr sz="1600" b="1" i="1" spc="5" dirty="0" smtClean="0">
                          <a:solidFill>
                            <a:srgbClr val="008000"/>
                          </a:solidFill>
                          <a:latin typeface="Arial" panose="020B0604020202020204"/>
                          <a:cs typeface="Arial" panose="020B0604020202020204"/>
                        </a:rPr>
                        <a:t>7</a:t>
                      </a:r>
                      <a:r>
                        <a:rPr sz="1600" b="1" i="1" spc="0" dirty="0" smtClean="0">
                          <a:solidFill>
                            <a:srgbClr val="008000"/>
                          </a:solidFill>
                          <a:latin typeface="Arial" panose="020B0604020202020204"/>
                          <a:cs typeface="Arial" panose="020B0604020202020204"/>
                        </a:rPr>
                        <a:t>:0}</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88900" marR="92710" indent="1270" algn="ctr">
                        <a:lnSpc>
                          <a:spcPts val="1840"/>
                        </a:lnSpc>
                      </a:pPr>
                      <a:r>
                        <a:rPr sz="1600" b="1" i="1" dirty="0" smtClean="0">
                          <a:solidFill>
                            <a:srgbClr val="3E3E3E"/>
                          </a:solidFill>
                          <a:latin typeface="Arial" panose="020B0604020202020204"/>
                          <a:cs typeface="Arial" panose="020B0604020202020204"/>
                        </a:rPr>
                        <a:t>{ </a:t>
                      </a:r>
                      <a:r>
                        <a:rPr sz="1600" b="1" i="1" dirty="0" smtClean="0">
                          <a:solidFill>
                            <a:srgbClr val="008000"/>
                          </a:solidFill>
                          <a:latin typeface="Arial" panose="020B0604020202020204"/>
                          <a:cs typeface="Arial" panose="020B0604020202020204"/>
                        </a:rPr>
                        <a:t>TXCH</a:t>
                      </a:r>
                      <a:r>
                        <a:rPr sz="1600" b="1" i="1" spc="5" dirty="0" smtClean="0">
                          <a:solidFill>
                            <a:srgbClr val="008000"/>
                          </a:solidFill>
                          <a:latin typeface="Arial" panose="020B0604020202020204"/>
                          <a:cs typeface="Arial" panose="020B0604020202020204"/>
                        </a:rPr>
                        <a:t>A</a:t>
                      </a:r>
                      <a:r>
                        <a:rPr sz="1600" b="1" i="1" spc="0" dirty="0" smtClean="0">
                          <a:solidFill>
                            <a:srgbClr val="008000"/>
                          </a:solidFill>
                          <a:latin typeface="Arial" panose="020B0604020202020204"/>
                          <a:cs typeface="Arial" panose="020B0604020202020204"/>
                        </a:rPr>
                        <a:t>RDIS</a:t>
                      </a:r>
                      <a:r>
                        <a:rPr sz="1600" b="1" i="1" spc="15" dirty="0" smtClean="0">
                          <a:solidFill>
                            <a:srgbClr val="008000"/>
                          </a:solidFill>
                          <a:latin typeface="Arial" panose="020B0604020202020204"/>
                          <a:cs typeface="Arial" panose="020B0604020202020204"/>
                        </a:rPr>
                        <a:t>P</a:t>
                      </a:r>
                      <a:r>
                        <a:rPr sz="1600" b="1" i="1" spc="0" dirty="0" smtClean="0">
                          <a:solidFill>
                            <a:srgbClr val="008000"/>
                          </a:solidFill>
                          <a:latin typeface="Arial" panose="020B0604020202020204"/>
                          <a:cs typeface="Arial" panose="020B0604020202020204"/>
                        </a:rPr>
                        <a:t>MODE</a:t>
                      </a:r>
                      <a:r>
                        <a:rPr sz="1600" b="1" i="1" spc="5" dirty="0" smtClean="0">
                          <a:solidFill>
                            <a:srgbClr val="008000"/>
                          </a:solidFill>
                          <a:latin typeface="Arial" panose="020B0604020202020204"/>
                          <a:cs typeface="Arial" panose="020B0604020202020204"/>
                        </a:rPr>
                        <a:t>[</a:t>
                      </a:r>
                      <a:r>
                        <a:rPr sz="1600" b="1" i="1" spc="0" dirty="0" smtClean="0">
                          <a:solidFill>
                            <a:srgbClr val="008000"/>
                          </a:solidFill>
                          <a:latin typeface="Arial" panose="020B0604020202020204"/>
                          <a:cs typeface="Arial" panose="020B0604020202020204"/>
                        </a:rPr>
                        <a:t>0</a:t>
                      </a:r>
                      <a:r>
                        <a:rPr sz="1600" b="1" i="1" spc="5" dirty="0" smtClean="0">
                          <a:solidFill>
                            <a:srgbClr val="008000"/>
                          </a:solidFill>
                          <a:latin typeface="Arial" panose="020B0604020202020204"/>
                          <a:cs typeface="Arial" panose="020B0604020202020204"/>
                        </a:rPr>
                        <a:t>]</a:t>
                      </a:r>
                      <a:r>
                        <a:rPr sz="1600" b="1" i="1" spc="0" dirty="0" smtClean="0">
                          <a:solidFill>
                            <a:srgbClr val="008000"/>
                          </a:solidFill>
                          <a:latin typeface="Arial" panose="020B0604020202020204"/>
                          <a:cs typeface="Arial" panose="020B0604020202020204"/>
                        </a:rPr>
                        <a:t>,TXCH</a:t>
                      </a:r>
                      <a:r>
                        <a:rPr sz="1600" b="1" i="1" spc="5" dirty="0" smtClean="0">
                          <a:solidFill>
                            <a:srgbClr val="008000"/>
                          </a:solidFill>
                          <a:latin typeface="Arial" panose="020B0604020202020204"/>
                          <a:cs typeface="Arial" panose="020B0604020202020204"/>
                        </a:rPr>
                        <a:t>A</a:t>
                      </a:r>
                      <a:r>
                        <a:rPr sz="1600" b="1" i="1" spc="0" dirty="0" smtClean="0">
                          <a:solidFill>
                            <a:srgbClr val="008000"/>
                          </a:solidFill>
                          <a:latin typeface="Arial" panose="020B0604020202020204"/>
                          <a:cs typeface="Arial" panose="020B0604020202020204"/>
                        </a:rPr>
                        <a:t>RDISPVA</a:t>
                      </a:r>
                      <a:r>
                        <a:rPr sz="1600" b="1" i="1" spc="10" dirty="0" smtClean="0">
                          <a:solidFill>
                            <a:srgbClr val="008000"/>
                          </a:solidFill>
                          <a:latin typeface="Arial" panose="020B0604020202020204"/>
                          <a:cs typeface="Arial" panose="020B0604020202020204"/>
                        </a:rPr>
                        <a:t>L</a:t>
                      </a:r>
                      <a:r>
                        <a:rPr sz="1600" b="1" i="1" spc="0" dirty="0" smtClean="0">
                          <a:solidFill>
                            <a:srgbClr val="008000"/>
                          </a:solidFill>
                          <a:latin typeface="Arial" panose="020B0604020202020204"/>
                          <a:cs typeface="Arial" panose="020B0604020202020204"/>
                        </a:rPr>
                        <a:t>[0], TXDA</a:t>
                      </a:r>
                      <a:r>
                        <a:rPr sz="1600" b="1" i="1" spc="5" dirty="0" smtClean="0">
                          <a:solidFill>
                            <a:srgbClr val="008000"/>
                          </a:solidFill>
                          <a:latin typeface="Arial" panose="020B0604020202020204"/>
                          <a:cs typeface="Arial" panose="020B0604020202020204"/>
                        </a:rPr>
                        <a:t>T</a:t>
                      </a:r>
                      <a:r>
                        <a:rPr sz="1600" b="1" i="1" spc="0" dirty="0" smtClean="0">
                          <a:solidFill>
                            <a:srgbClr val="008000"/>
                          </a:solidFill>
                          <a:latin typeface="Arial" panose="020B0604020202020204"/>
                          <a:cs typeface="Arial" panose="020B0604020202020204"/>
                        </a:rPr>
                        <a:t>A[</a:t>
                      </a:r>
                      <a:r>
                        <a:rPr sz="1600" b="1" i="1" spc="5" dirty="0" smtClean="0">
                          <a:solidFill>
                            <a:srgbClr val="008000"/>
                          </a:solidFill>
                          <a:latin typeface="Arial" panose="020B0604020202020204"/>
                          <a:cs typeface="Arial" panose="020B0604020202020204"/>
                        </a:rPr>
                        <a:t>7</a:t>
                      </a:r>
                      <a:r>
                        <a:rPr sz="1600" b="1" i="1" spc="0" dirty="0" smtClean="0">
                          <a:solidFill>
                            <a:srgbClr val="008000"/>
                          </a:solidFill>
                          <a:latin typeface="Arial" panose="020B0604020202020204"/>
                          <a:cs typeface="Arial" panose="020B0604020202020204"/>
                        </a:rPr>
                        <a:t>:0]</a:t>
                      </a:r>
                      <a:r>
                        <a:rPr sz="1600" b="1" i="1" spc="10" dirty="0" smtClean="0">
                          <a:solidFill>
                            <a:srgbClr val="008000"/>
                          </a:solidFill>
                          <a:latin typeface="Arial" panose="020B0604020202020204"/>
                          <a:cs typeface="Arial" panose="020B0604020202020204"/>
                        </a:rPr>
                        <a:t> </a:t>
                      </a:r>
                      <a:r>
                        <a:rPr sz="1600" b="1" i="1" spc="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3587518"/>
            <a:ext cx="182879" cy="178434"/>
          </a:xfrm>
          <a:prstGeom prst="rect">
            <a:avLst/>
          </a:prstGeom>
          <a:blipFill>
            <a:blip r:embed="rId1" cstate="print"/>
            <a:stretch>
              <a:fillRect/>
            </a:stretch>
          </a:blipFill>
        </p:spPr>
        <p:txBody>
          <a:bodyPr wrap="square" lIns="0" tIns="0" rIns="0" bIns="0" rtlCol="0">
            <a:noAutofit/>
          </a:bodyPr>
          <a:lstStyle/>
          <a:p/>
        </p:txBody>
      </p:sp>
      <p:sp>
        <p:nvSpPr>
          <p:cNvPr id="4" name="object 4"/>
          <p:cNvSpPr txBox="1"/>
          <p:nvPr/>
        </p:nvSpPr>
        <p:spPr>
          <a:xfrm>
            <a:off x="673100" y="3543680"/>
            <a:ext cx="7381875" cy="587375"/>
          </a:xfrm>
          <a:prstGeom prst="rect">
            <a:avLst/>
          </a:prstGeom>
        </p:spPr>
        <p:txBody>
          <a:bodyPr vert="horz" wrap="square" lIns="0" tIns="0" rIns="0" bIns="0" rtlCol="0">
            <a:noAutofit/>
          </a:bodyPr>
          <a:lstStyle/>
          <a:p>
            <a:pPr marL="12700" marR="12700">
              <a:lnSpc>
                <a:spcPts val="2300"/>
              </a:lnSpc>
            </a:pPr>
            <a:r>
              <a:rPr sz="2000" b="1" i="1" dirty="0" smtClean="0">
                <a:solidFill>
                  <a:srgbClr val="008000"/>
                </a:solidFill>
                <a:latin typeface="Arial" panose="020B0604020202020204"/>
                <a:cs typeface="Arial" panose="020B0604020202020204"/>
              </a:rPr>
              <a:t>TXC</a:t>
            </a:r>
            <a:r>
              <a:rPr sz="2000" b="1" i="1" spc="-10" dirty="0" smtClean="0">
                <a:solidFill>
                  <a:srgbClr val="008000"/>
                </a:solidFill>
                <a:latin typeface="Arial" panose="020B0604020202020204"/>
                <a:cs typeface="Arial" panose="020B0604020202020204"/>
              </a:rPr>
              <a:t>HA</a:t>
            </a:r>
            <a:r>
              <a:rPr sz="2000" b="1" i="1" spc="0" dirty="0" smtClean="0">
                <a:solidFill>
                  <a:srgbClr val="008000"/>
                </a:solidFill>
                <a:latin typeface="Arial" panose="020B0604020202020204"/>
                <a:cs typeface="Arial" panose="020B0604020202020204"/>
              </a:rPr>
              <a:t>RISK</a:t>
            </a:r>
            <a:r>
              <a:rPr sz="2000" b="1" i="1" spc="-5" dirty="0" smtClean="0">
                <a:solidFill>
                  <a:srgbClr val="008000"/>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must be</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a:t>
            </a:r>
            <a:r>
              <a:rPr sz="2000" b="1" spc="-10" dirty="0" smtClean="0">
                <a:solidFill>
                  <a:srgbClr val="3E3E3E"/>
                </a:solidFill>
                <a:latin typeface="Arial" panose="020B0604020202020204"/>
                <a:cs typeface="Arial" panose="020B0604020202020204"/>
              </a:rPr>
              <a:t>ss</a:t>
            </a:r>
            <a:r>
              <a:rPr sz="2000" b="1" spc="0" dirty="0" smtClean="0">
                <a:solidFill>
                  <a:srgbClr val="3E3E3E"/>
                </a:solidFill>
                <a:latin typeface="Arial" panose="020B0604020202020204"/>
                <a:cs typeface="Arial" panose="020B0604020202020204"/>
              </a:rPr>
              <a:t>erted</a:t>
            </a:r>
            <a:r>
              <a:rPr sz="2000" b="1" spc="-40" dirty="0" smtClean="0">
                <a:solidFill>
                  <a:srgbClr val="3E3E3E"/>
                </a:solidFill>
                <a:latin typeface="Arial" panose="020B0604020202020204"/>
                <a:cs typeface="Arial" panose="020B0604020202020204"/>
              </a:rPr>
              <a:t> </a:t>
            </a:r>
            <a:r>
              <a:rPr sz="2000" b="1" spc="30" dirty="0" smtClean="0">
                <a:solidFill>
                  <a:srgbClr val="3E3E3E"/>
                </a:solidFill>
                <a:latin typeface="Arial" panose="020B0604020202020204"/>
                <a:cs typeface="Arial" panose="020B0604020202020204"/>
              </a:rPr>
              <a:t>w</a:t>
            </a:r>
            <a:r>
              <a:rPr sz="2000" b="1" spc="-15" dirty="0" smtClean="0">
                <a:solidFill>
                  <a:srgbClr val="3E3E3E"/>
                </a:solidFill>
                <a:latin typeface="Arial" panose="020B0604020202020204"/>
                <a:cs typeface="Arial" panose="020B0604020202020204"/>
              </a:rPr>
              <a:t>h</a:t>
            </a:r>
            <a:r>
              <a:rPr sz="2000" b="1" spc="0" dirty="0" smtClean="0">
                <a:solidFill>
                  <a:srgbClr val="3E3E3E"/>
                </a:solidFill>
                <a:latin typeface="Arial" panose="020B0604020202020204"/>
                <a:cs typeface="Arial" panose="020B0604020202020204"/>
              </a:rPr>
              <a:t>en</a:t>
            </a:r>
            <a:r>
              <a:rPr sz="2000" b="1" spc="-10" dirty="0" smtClean="0">
                <a:solidFill>
                  <a:srgbClr val="3E3E3E"/>
                </a:solidFill>
                <a:latin typeface="Arial" panose="020B0604020202020204"/>
                <a:cs typeface="Arial" panose="020B0604020202020204"/>
              </a:rPr>
              <a:t>e</a:t>
            </a:r>
            <a:r>
              <a:rPr sz="2000" b="1" spc="-2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er</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 user</a:t>
            </a:r>
            <a:r>
              <a:rPr sz="2000" b="1" spc="-2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appl</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ca</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ion </a:t>
            </a:r>
            <a:r>
              <a:rPr sz="2000" b="1" spc="20" dirty="0" smtClean="0">
                <a:solidFill>
                  <a:srgbClr val="3E3E3E"/>
                </a:solidFill>
                <a:latin typeface="Arial" panose="020B0604020202020204"/>
                <a:cs typeface="Arial" panose="020B0604020202020204"/>
              </a:rPr>
              <a:t>w</a:t>
            </a:r>
            <a:r>
              <a:rPr sz="2000" b="1" spc="-10" dirty="0" smtClean="0">
                <a:solidFill>
                  <a:srgbClr val="3E3E3E"/>
                </a:solidFill>
                <a:latin typeface="Arial" panose="020B0604020202020204"/>
                <a:cs typeface="Arial" panose="020B0604020202020204"/>
              </a:rPr>
              <a:t>a</a:t>
            </a:r>
            <a:r>
              <a:rPr sz="2000" b="1" spc="-15" dirty="0" smtClean="0">
                <a:solidFill>
                  <a:srgbClr val="3E3E3E"/>
                </a:solidFill>
                <a:latin typeface="Arial" panose="020B0604020202020204"/>
                <a:cs typeface="Arial" panose="020B0604020202020204"/>
              </a:rPr>
              <a:t>n</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s to en</a:t>
            </a:r>
            <a:r>
              <a:rPr sz="2000" b="1" spc="-15"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ode a</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K ch</a:t>
            </a:r>
            <a:r>
              <a:rPr sz="2000" b="1" spc="-10" dirty="0" smtClean="0">
                <a:solidFill>
                  <a:srgbClr val="3E3E3E"/>
                </a:solidFill>
                <a:latin typeface="Arial" panose="020B0604020202020204"/>
                <a:cs typeface="Arial" panose="020B0604020202020204"/>
              </a:rPr>
              <a:t>a</a:t>
            </a:r>
            <a:r>
              <a:rPr sz="2000" b="1" spc="-1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ac</a:t>
            </a:r>
            <a:r>
              <a:rPr sz="2000" b="1" spc="5" dirty="0" smtClean="0">
                <a:solidFill>
                  <a:srgbClr val="3E3E3E"/>
                </a:solidFill>
                <a:latin typeface="Arial" panose="020B0604020202020204"/>
                <a:cs typeface="Arial" panose="020B0604020202020204"/>
              </a:rPr>
              <a:t>t</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r</a:t>
            </a:r>
            <a:endParaRPr sz="2000">
              <a:latin typeface="Arial" panose="020B0604020202020204"/>
              <a:cs typeface="Arial" panose="020B0604020202020204"/>
            </a:endParaRPr>
          </a:p>
        </p:txBody>
      </p:sp>
      <p:sp>
        <p:nvSpPr>
          <p:cNvPr id="5" name="object 5"/>
          <p:cNvSpPr txBox="1"/>
          <p:nvPr/>
        </p:nvSpPr>
        <p:spPr>
          <a:xfrm>
            <a:off x="660908" y="4209669"/>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6" name="object 6"/>
          <p:cNvSpPr txBox="1"/>
          <p:nvPr/>
        </p:nvSpPr>
        <p:spPr>
          <a:xfrm>
            <a:off x="889508" y="4163440"/>
            <a:ext cx="7242175" cy="531495"/>
          </a:xfrm>
          <a:prstGeom prst="rect">
            <a:avLst/>
          </a:prstGeom>
        </p:spPr>
        <p:txBody>
          <a:bodyPr vert="horz" wrap="square" lIns="0" tIns="0" rIns="0" bIns="0" rtlCol="0">
            <a:noAutofit/>
          </a:bodyPr>
          <a:lstStyle/>
          <a:p>
            <a:pPr marL="12700" marR="12700">
              <a:lnSpc>
                <a:spcPts val="2080"/>
              </a:lnSpc>
            </a:pP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8-b</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cter on </a:t>
            </a:r>
            <a:r>
              <a:rPr sz="1800" b="1" i="1" spc="0" dirty="0" smtClean="0">
                <a:solidFill>
                  <a:srgbClr val="008000"/>
                </a:solidFill>
                <a:latin typeface="Arial" panose="020B0604020202020204"/>
                <a:cs typeface="Arial" panose="020B0604020202020204"/>
              </a:rPr>
              <a:t>TXDATA </a:t>
            </a:r>
            <a:r>
              <a:rPr sz="1800" spc="0" dirty="0" smtClean="0">
                <a:solidFill>
                  <a:srgbClr val="3E3E3E"/>
                </a:solidFill>
                <a:latin typeface="Arial" panose="020B0604020202020204"/>
                <a:cs typeface="Arial" panose="020B0604020202020204"/>
              </a:rPr>
              <a:t>must be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one </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f</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ract</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rs </a:t>
            </a:r>
            <a:r>
              <a:rPr sz="1800" spc="5" dirty="0" smtClean="0">
                <a:solidFill>
                  <a:srgbClr val="3E3E3E"/>
                </a:solidFill>
                <a:latin typeface="Arial" panose="020B0604020202020204"/>
                <a:cs typeface="Arial" panose="020B0604020202020204"/>
              </a:rPr>
              <a:t>f</a:t>
            </a:r>
            <a:r>
              <a:rPr sz="1800" spc="0" dirty="0" smtClean="0">
                <a:solidFill>
                  <a:srgbClr val="3E3E3E"/>
                </a:solidFill>
                <a:latin typeface="Arial" panose="020B0604020202020204"/>
                <a:cs typeface="Arial" panose="020B0604020202020204"/>
              </a:rPr>
              <a:t>rom the 8</a:t>
            </a:r>
            <a:r>
              <a:rPr sz="1800" spc="-10"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/1</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B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able</a:t>
            </a:r>
            <a:endParaRPr sz="1800">
              <a:latin typeface="Arial" panose="020B0604020202020204"/>
              <a:cs typeface="Arial" panose="020B0604020202020204"/>
            </a:endParaRPr>
          </a:p>
        </p:txBody>
      </p:sp>
      <p:sp>
        <p:nvSpPr>
          <p:cNvPr id="7" name="object 7"/>
          <p:cNvSpPr/>
          <p:nvPr/>
        </p:nvSpPr>
        <p:spPr>
          <a:xfrm>
            <a:off x="457200" y="5044843"/>
            <a:ext cx="182879" cy="178435"/>
          </a:xfrm>
          <a:prstGeom prst="rect">
            <a:avLst/>
          </a:prstGeom>
          <a:blipFill>
            <a:blip r:embed="rId1" cstate="print"/>
            <a:stretch>
              <a:fillRect/>
            </a:stretch>
          </a:blipFill>
        </p:spPr>
        <p:txBody>
          <a:bodyPr wrap="square" lIns="0" tIns="0" rIns="0" bIns="0" rtlCol="0">
            <a:noAutofit/>
          </a:bodyPr>
          <a:lstStyle/>
          <a:p/>
        </p:txBody>
      </p:sp>
      <p:sp>
        <p:nvSpPr>
          <p:cNvPr id="8" name="object 8"/>
          <p:cNvSpPr txBox="1"/>
          <p:nvPr/>
        </p:nvSpPr>
        <p:spPr>
          <a:xfrm>
            <a:off x="673100" y="4980685"/>
            <a:ext cx="5126355" cy="315595"/>
          </a:xfrm>
          <a:prstGeom prst="rect">
            <a:avLst/>
          </a:prstGeom>
        </p:spPr>
        <p:txBody>
          <a:bodyPr vert="horz" wrap="square" lIns="0" tIns="0" rIns="0" bIns="0" rtlCol="0">
            <a:noAutofit/>
          </a:bodyPr>
          <a:lstStyle/>
          <a:p>
            <a:pPr marL="12700">
              <a:lnSpc>
                <a:spcPct val="100000"/>
              </a:lnSpc>
            </a:pPr>
            <a:r>
              <a:rPr sz="2000" b="1" dirty="0" smtClean="0">
                <a:solidFill>
                  <a:srgbClr val="3E3E3E"/>
                </a:solidFill>
                <a:latin typeface="Arial" panose="020B0604020202020204"/>
                <a:cs typeface="Arial" panose="020B0604020202020204"/>
              </a:rPr>
              <a:t>Exa</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ple: </a:t>
            </a:r>
            <a:r>
              <a:rPr sz="2000" b="1" spc="-15" dirty="0" smtClean="0">
                <a:solidFill>
                  <a:srgbClr val="3E3E3E"/>
                </a:solidFill>
                <a:latin typeface="Arial" panose="020B0604020202020204"/>
                <a:cs typeface="Arial" panose="020B0604020202020204"/>
              </a:rPr>
              <a:t>B</a:t>
            </a:r>
            <a:r>
              <a:rPr sz="2000" b="1" spc="0" dirty="0" smtClean="0">
                <a:solidFill>
                  <a:srgbClr val="3E3E3E"/>
                </a:solidFill>
                <a:latin typeface="Arial" panose="020B0604020202020204"/>
                <a:cs typeface="Arial" panose="020B0604020202020204"/>
              </a:rPr>
              <a:t>C = 1</a:t>
            </a:r>
            <a:r>
              <a:rPr sz="2000" b="1" spc="-10" dirty="0" smtClean="0">
                <a:solidFill>
                  <a:srgbClr val="3E3E3E"/>
                </a:solidFill>
                <a:latin typeface="Arial" panose="020B0604020202020204"/>
                <a:cs typeface="Arial" panose="020B0604020202020204"/>
              </a:rPr>
              <a:t>0</a:t>
            </a:r>
            <a:r>
              <a:rPr sz="2000" b="1" spc="0" dirty="0" smtClean="0">
                <a:solidFill>
                  <a:srgbClr val="3E3E3E"/>
                </a:solidFill>
                <a:latin typeface="Arial" panose="020B0604020202020204"/>
                <a:cs typeface="Arial" panose="020B0604020202020204"/>
              </a:rPr>
              <a:t>11 11</a:t>
            </a:r>
            <a:r>
              <a:rPr sz="2000" b="1" spc="-10" dirty="0" smtClean="0">
                <a:solidFill>
                  <a:srgbClr val="3E3E3E"/>
                </a:solidFill>
                <a:latin typeface="Arial" panose="020B0604020202020204"/>
                <a:cs typeface="Arial" panose="020B0604020202020204"/>
              </a:rPr>
              <a:t>0</a:t>
            </a:r>
            <a:r>
              <a:rPr sz="2000" b="1" spc="0" dirty="0" smtClean="0">
                <a:solidFill>
                  <a:srgbClr val="3E3E3E"/>
                </a:solidFill>
                <a:latin typeface="Arial" panose="020B0604020202020204"/>
                <a:cs typeface="Arial" panose="020B0604020202020204"/>
              </a:rPr>
              <a:t>0 = D</a:t>
            </a:r>
            <a:r>
              <a:rPr sz="2000" b="1" spc="-10" dirty="0" smtClean="0">
                <a:solidFill>
                  <a:srgbClr val="3E3E3E"/>
                </a:solidFill>
                <a:latin typeface="Arial" panose="020B0604020202020204"/>
                <a:cs typeface="Arial" panose="020B0604020202020204"/>
              </a:rPr>
              <a:t>2</a:t>
            </a:r>
            <a:r>
              <a:rPr sz="2000" b="1" spc="0" dirty="0" smtClean="0">
                <a:solidFill>
                  <a:srgbClr val="3E3E3E"/>
                </a:solidFill>
                <a:latin typeface="Arial" panose="020B0604020202020204"/>
                <a:cs typeface="Arial" panose="020B0604020202020204"/>
              </a:rPr>
              <a:t>8.5</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or K28.5</a:t>
            </a:r>
            <a:endParaRPr sz="2000">
              <a:latin typeface="Arial" panose="020B0604020202020204"/>
              <a:cs typeface="Arial" panose="020B0604020202020204"/>
            </a:endParaRPr>
          </a:p>
        </p:txBody>
      </p:sp>
      <p:sp>
        <p:nvSpPr>
          <p:cNvPr id="9" name="object 9"/>
          <p:cNvSpPr txBox="1"/>
          <p:nvPr/>
        </p:nvSpPr>
        <p:spPr>
          <a:xfrm>
            <a:off x="660908" y="5375909"/>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0" name="object 10"/>
          <p:cNvSpPr txBox="1"/>
          <p:nvPr/>
        </p:nvSpPr>
        <p:spPr>
          <a:xfrm>
            <a:off x="889508" y="5312409"/>
            <a:ext cx="5767070" cy="586740"/>
          </a:xfrm>
          <a:prstGeom prst="rect">
            <a:avLst/>
          </a:prstGeom>
        </p:spPr>
        <p:txBody>
          <a:bodyPr vert="horz" wrap="square" lIns="0" tIns="0" rIns="0" bIns="0" rtlCol="0">
            <a:noAutofit/>
          </a:bodyPr>
          <a:lstStyle/>
          <a:p>
            <a:pPr marL="12700">
              <a:lnSpc>
                <a:spcPct val="100000"/>
              </a:lnSpc>
            </a:pPr>
            <a:r>
              <a:rPr sz="1800" dirty="0" smtClean="0">
                <a:solidFill>
                  <a:srgbClr val="3E3E3E"/>
                </a:solidFill>
                <a:latin typeface="Arial" panose="020B0604020202020204"/>
                <a:cs typeface="Arial" panose="020B0604020202020204"/>
              </a:rPr>
              <a:t>If</a:t>
            </a:r>
            <a:r>
              <a:rPr sz="1800" spc="5" dirty="0" smtClean="0">
                <a:solidFill>
                  <a:srgbClr val="3E3E3E"/>
                </a:solidFill>
                <a:latin typeface="Arial" panose="020B0604020202020204"/>
                <a:cs typeface="Arial" panose="020B0604020202020204"/>
              </a:rPr>
              <a:t> </a:t>
            </a:r>
            <a:r>
              <a:rPr sz="1800" b="1" i="1" spc="0" dirty="0" smtClean="0">
                <a:solidFill>
                  <a:srgbClr val="008000"/>
                </a:solidFill>
                <a:latin typeface="Arial" panose="020B0604020202020204"/>
                <a:cs typeface="Arial" panose="020B0604020202020204"/>
              </a:rPr>
              <a:t>TXCH</a:t>
            </a:r>
            <a:r>
              <a:rPr sz="1800" b="1" i="1" spc="-10" dirty="0" smtClean="0">
                <a:solidFill>
                  <a:srgbClr val="008000"/>
                </a:solidFill>
                <a:latin typeface="Arial" panose="020B0604020202020204"/>
                <a:cs typeface="Arial" panose="020B0604020202020204"/>
              </a:rPr>
              <a:t>A</a:t>
            </a:r>
            <a:r>
              <a:rPr sz="1800" b="1" i="1" spc="0" dirty="0" smtClean="0">
                <a:solidFill>
                  <a:srgbClr val="008000"/>
                </a:solidFill>
                <a:latin typeface="Arial" panose="020B0604020202020204"/>
                <a:cs typeface="Arial" panose="020B0604020202020204"/>
              </a:rPr>
              <a:t>RISK</a:t>
            </a:r>
            <a:r>
              <a:rPr sz="1800" b="1" i="1" spc="-5"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is ass</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rte</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en</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K2</a:t>
            </a:r>
            <a:r>
              <a:rPr sz="1800" spc="-10" dirty="0" smtClean="0">
                <a:solidFill>
                  <a:srgbClr val="3E3E3E"/>
                </a:solidFill>
                <a:latin typeface="Arial" panose="020B0604020202020204"/>
                <a:cs typeface="Arial" panose="020B0604020202020204"/>
              </a:rPr>
              <a:t>8</a:t>
            </a:r>
            <a:r>
              <a:rPr sz="1800" spc="10" dirty="0" smtClean="0">
                <a:solidFill>
                  <a:srgbClr val="3E3E3E"/>
                </a:solidFill>
                <a:latin typeface="Arial" panose="020B0604020202020204"/>
                <a:cs typeface="Arial" panose="020B0604020202020204"/>
              </a:rPr>
              <a:t>.</a:t>
            </a:r>
            <a:r>
              <a:rPr sz="1800" spc="0" dirty="0" smtClean="0">
                <a:solidFill>
                  <a:srgbClr val="3E3E3E"/>
                </a:solidFill>
                <a:latin typeface="Arial" panose="020B0604020202020204"/>
                <a:cs typeface="Arial" panose="020B0604020202020204"/>
              </a:rPr>
              <a:t>5 is 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smitted</a:t>
            </a:r>
            <a:endParaRPr sz="1800">
              <a:latin typeface="Arial" panose="020B0604020202020204"/>
              <a:cs typeface="Arial" panose="020B0604020202020204"/>
            </a:endParaRPr>
          </a:p>
          <a:p>
            <a:pPr marL="12700">
              <a:lnSpc>
                <a:spcPct val="100000"/>
              </a:lnSpc>
              <a:spcBef>
                <a:spcPts val="215"/>
              </a:spcBef>
            </a:pPr>
            <a:r>
              <a:rPr sz="1800" dirty="0" smtClean="0">
                <a:solidFill>
                  <a:srgbClr val="3E3E3E"/>
                </a:solidFill>
                <a:latin typeface="Arial" panose="020B0604020202020204"/>
                <a:cs typeface="Arial" panose="020B0604020202020204"/>
              </a:rPr>
              <a:t>If</a:t>
            </a:r>
            <a:r>
              <a:rPr sz="1800" spc="5" dirty="0" smtClean="0">
                <a:solidFill>
                  <a:srgbClr val="3E3E3E"/>
                </a:solidFill>
                <a:latin typeface="Arial" panose="020B0604020202020204"/>
                <a:cs typeface="Arial" panose="020B0604020202020204"/>
              </a:rPr>
              <a:t> </a:t>
            </a:r>
            <a:r>
              <a:rPr sz="1800" b="1" i="1" spc="0" dirty="0" smtClean="0">
                <a:solidFill>
                  <a:srgbClr val="008000"/>
                </a:solidFill>
                <a:latin typeface="Arial" panose="020B0604020202020204"/>
                <a:cs typeface="Arial" panose="020B0604020202020204"/>
              </a:rPr>
              <a:t>TXCH</a:t>
            </a:r>
            <a:r>
              <a:rPr sz="1800" b="1" i="1" spc="-10" dirty="0" smtClean="0">
                <a:solidFill>
                  <a:srgbClr val="008000"/>
                </a:solidFill>
                <a:latin typeface="Arial" panose="020B0604020202020204"/>
                <a:cs typeface="Arial" panose="020B0604020202020204"/>
              </a:rPr>
              <a:t>A</a:t>
            </a:r>
            <a:r>
              <a:rPr sz="1800" b="1" i="1" spc="0" dirty="0" smtClean="0">
                <a:solidFill>
                  <a:srgbClr val="008000"/>
                </a:solidFill>
                <a:latin typeface="Arial" panose="020B0604020202020204"/>
                <a:cs typeface="Arial" panose="020B0604020202020204"/>
              </a:rPr>
              <a:t>RISK</a:t>
            </a:r>
            <a:r>
              <a:rPr sz="1800" b="1" i="1" spc="-5"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is n</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ass</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rte</a:t>
            </a:r>
            <a:r>
              <a:rPr sz="1800" spc="5"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n D</a:t>
            </a:r>
            <a:r>
              <a:rPr sz="1800" spc="-10" dirty="0" smtClean="0">
                <a:solidFill>
                  <a:srgbClr val="3E3E3E"/>
                </a:solidFill>
                <a:latin typeface="Arial" panose="020B0604020202020204"/>
                <a:cs typeface="Arial" panose="020B0604020202020204"/>
              </a:rPr>
              <a:t>2</a:t>
            </a:r>
            <a:r>
              <a:rPr sz="1800" spc="0" dirty="0" smtClean="0">
                <a:solidFill>
                  <a:srgbClr val="3E3E3E"/>
                </a:solidFill>
                <a:latin typeface="Arial" panose="020B0604020202020204"/>
                <a:cs typeface="Arial" panose="020B0604020202020204"/>
              </a:rPr>
              <a:t>8.5</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is</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smitted</a:t>
            </a:r>
            <a:endParaRPr sz="1800">
              <a:latin typeface="Arial" panose="020B0604020202020204"/>
              <a:cs typeface="Arial" panose="020B0604020202020204"/>
            </a:endParaRPr>
          </a:p>
        </p:txBody>
      </p:sp>
      <p:sp>
        <p:nvSpPr>
          <p:cNvPr id="11" name="object 11"/>
          <p:cNvSpPr txBox="1"/>
          <p:nvPr/>
        </p:nvSpPr>
        <p:spPr>
          <a:xfrm>
            <a:off x="660908" y="5677611"/>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2" name="object 12"/>
          <p:cNvSpPr/>
          <p:nvPr/>
        </p:nvSpPr>
        <p:spPr>
          <a:xfrm>
            <a:off x="560831" y="1476755"/>
            <a:ext cx="8022335" cy="1987296"/>
          </a:xfrm>
          <a:prstGeom prst="rect">
            <a:avLst/>
          </a:prstGeom>
          <a:blipFill>
            <a:blip r:embed="rId2" cstate="print"/>
            <a:stretch>
              <a:fillRect/>
            </a:stretch>
          </a:blipFill>
        </p:spPr>
        <p:txBody>
          <a:bodyPr wrap="square" lIns="0" tIns="0" rIns="0" bIns="0" rtlCol="0">
            <a:noAutofit/>
          </a:bodyPr>
          <a:lstStyle/>
          <a:p/>
        </p:txBody>
      </p:sp>
      <p:sp>
        <p:nvSpPr>
          <p:cNvPr id="13" name="object 13"/>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8B/1</a:t>
            </a:r>
            <a:r>
              <a:rPr sz="2800" b="1" spc="-20" dirty="0" smtClean="0">
                <a:solidFill>
                  <a:srgbClr val="ED3423"/>
                </a:solidFill>
                <a:latin typeface="Arial" panose="020B0604020202020204"/>
                <a:cs typeface="Arial" panose="020B0604020202020204"/>
              </a:rPr>
              <a:t>0B</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ncoding</a:t>
            </a:r>
            <a:r>
              <a:rPr sz="2800" b="1" spc="10"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Example</a:t>
            </a:r>
            <a:endParaRPr sz="2800">
              <a:latin typeface="Arial" panose="020B0604020202020204"/>
              <a:cs typeface="Arial" panose="020B0604020202020204"/>
            </a:endParaRPr>
          </a:p>
        </p:txBody>
      </p:sp>
      <p:sp>
        <p:nvSpPr>
          <p:cNvPr id="14" name="object 14"/>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21</a:t>
            </a:r>
            <a:endParaRPr sz="100">
              <a:latin typeface="Arial" panose="020B0604020202020204"/>
              <a:cs typeface="Arial" panose="020B0604020202020204"/>
            </a:endParaRPr>
          </a:p>
        </p:txBody>
      </p:sp>
      <p:sp>
        <p:nvSpPr>
          <p:cNvPr id="15" name="object 15"/>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6" name="object 16"/>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7" name="object 17"/>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8" name="object 18"/>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2" name="文本框 1"/>
          <p:cNvSpPr txBox="1"/>
          <p:nvPr/>
        </p:nvSpPr>
        <p:spPr>
          <a:xfrm>
            <a:off x="1639570" y="831850"/>
            <a:ext cx="5864860" cy="64516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TXCHARISK用于区分是否传输K字符或者普通数据字符，从而在传输中实现特殊字符的编码。</a:t>
            </a:r>
            <a:endParaRPr lang="zh-CN" altLang="en-US" sz="180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70175"/>
            <a:ext cx="182879" cy="178435"/>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92405"/>
            <a:ext cx="3811904" cy="2112010"/>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27394</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dirty="0">
              <a:latin typeface="Arial Narrow" panose="020B0606020202030204"/>
              <a:cs typeface="Arial Narrow" panose="020B0606020202030204"/>
            </a:endParaRPr>
          </a:p>
          <a:p>
            <a:pPr marL="241300" marR="252730">
              <a:lnSpc>
                <a:spcPct val="96000"/>
              </a:lnSpc>
              <a:spcBef>
                <a:spcPts val="190"/>
              </a:spcBef>
            </a:pPr>
            <a:r>
              <a:rPr sz="2000" b="1" i="1" dirty="0" smtClean="0">
                <a:solidFill>
                  <a:srgbClr val="008000"/>
                </a:solidFill>
                <a:latin typeface="Arial" panose="020B0604020202020204"/>
                <a:cs typeface="Arial" panose="020B0604020202020204"/>
              </a:rPr>
              <a:t>RX</a:t>
            </a:r>
            <a:r>
              <a:rPr sz="2000" b="1" i="1" spc="-10" dirty="0" smtClean="0">
                <a:solidFill>
                  <a:srgbClr val="008000"/>
                </a:solidFill>
                <a:latin typeface="Arial" panose="020B0604020202020204"/>
                <a:cs typeface="Arial" panose="020B0604020202020204"/>
              </a:rPr>
              <a:t>C</a:t>
            </a:r>
            <a:r>
              <a:rPr sz="2000" b="1" i="1" spc="0" dirty="0" smtClean="0">
                <a:solidFill>
                  <a:srgbClr val="008000"/>
                </a:solidFill>
                <a:latin typeface="Arial" panose="020B0604020202020204"/>
                <a:cs typeface="Arial" panose="020B0604020202020204"/>
              </a:rPr>
              <a:t>HARI</a:t>
            </a:r>
            <a:r>
              <a:rPr sz="2000" b="1" i="1" spc="-10" dirty="0" smtClean="0">
                <a:solidFill>
                  <a:srgbClr val="008000"/>
                </a:solidFill>
                <a:latin typeface="Arial" panose="020B0604020202020204"/>
                <a:cs typeface="Arial" panose="020B0604020202020204"/>
              </a:rPr>
              <a:t>S</a:t>
            </a:r>
            <a:r>
              <a:rPr sz="2000" b="1" i="1" spc="0" dirty="0" smtClean="0">
                <a:solidFill>
                  <a:srgbClr val="008000"/>
                </a:solidFill>
                <a:latin typeface="Arial" panose="020B0604020202020204"/>
                <a:cs typeface="Arial" panose="020B0604020202020204"/>
              </a:rPr>
              <a:t>K</a:t>
            </a:r>
            <a:r>
              <a:rPr sz="2000" b="1" i="1" spc="-10" dirty="0" smtClean="0">
                <a:solidFill>
                  <a:srgbClr val="008000"/>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(ou</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p</a:t>
            </a:r>
            <a:r>
              <a:rPr sz="2000" b="1" spc="-15" dirty="0" smtClean="0">
                <a:solidFill>
                  <a:srgbClr val="3E3E3E"/>
                </a:solidFill>
                <a:latin typeface="Arial" panose="020B0604020202020204"/>
                <a:cs typeface="Arial" panose="020B0604020202020204"/>
              </a:rPr>
              <a:t>u</a:t>
            </a:r>
            <a:r>
              <a:rPr sz="2000" b="1" spc="0" dirty="0" smtClean="0">
                <a:solidFill>
                  <a:srgbClr val="3E3E3E"/>
                </a:solidFill>
                <a:latin typeface="Arial" panose="020B0604020202020204"/>
                <a:cs typeface="Arial" panose="020B0604020202020204"/>
              </a:rPr>
              <a:t>t)</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 Ind</a:t>
            </a:r>
            <a:r>
              <a:rPr sz="2000" b="1" spc="-15"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ca</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es</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that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 K cha</a:t>
            </a:r>
            <a:r>
              <a:rPr sz="2000" b="1" spc="-1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a</a:t>
            </a:r>
            <a:r>
              <a:rPr sz="2000" b="1" spc="-10" dirty="0" smtClean="0">
                <a:solidFill>
                  <a:srgbClr val="3E3E3E"/>
                </a:solidFill>
                <a:latin typeface="Arial" panose="020B0604020202020204"/>
                <a:cs typeface="Arial" panose="020B0604020202020204"/>
              </a:rPr>
              <a:t>ct</a:t>
            </a:r>
            <a:r>
              <a:rPr sz="2000" b="1" spc="0" dirty="0" smtClean="0">
                <a:solidFill>
                  <a:srgbClr val="3E3E3E"/>
                </a:solidFill>
                <a:latin typeface="Arial" panose="020B0604020202020204"/>
                <a:cs typeface="Arial" panose="020B0604020202020204"/>
              </a:rPr>
              <a:t>er </a:t>
            </a:r>
            <a:r>
              <a:rPr sz="2000" b="1" spc="20" dirty="0" smtClean="0">
                <a:solidFill>
                  <a:srgbClr val="3E3E3E"/>
                </a:solidFill>
                <a:latin typeface="Arial" panose="020B0604020202020204"/>
                <a:cs typeface="Arial" panose="020B0604020202020204"/>
              </a:rPr>
              <a:t>w</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s</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re</a:t>
            </a:r>
            <a:r>
              <a:rPr sz="2000" b="1" spc="-15"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ei</a:t>
            </a:r>
            <a:r>
              <a:rPr sz="2000" b="1" spc="-30" dirty="0" smtClean="0">
                <a:solidFill>
                  <a:srgbClr val="3E3E3E"/>
                </a:solidFill>
                <a:latin typeface="Arial" panose="020B0604020202020204"/>
                <a:cs typeface="Arial" panose="020B0604020202020204"/>
              </a:rPr>
              <a:t>v</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d</a:t>
            </a:r>
            <a:endParaRPr sz="2000" dirty="0">
              <a:latin typeface="Arial" panose="020B0604020202020204"/>
              <a:cs typeface="Arial" panose="020B0604020202020204"/>
            </a:endParaRPr>
          </a:p>
          <a:p>
            <a:pPr>
              <a:lnSpc>
                <a:spcPts val="1000"/>
              </a:lnSpc>
            </a:pPr>
            <a:endParaRPr sz="1000" dirty="0"/>
          </a:p>
          <a:p>
            <a:pPr>
              <a:lnSpc>
                <a:spcPts val="1300"/>
              </a:lnSpc>
              <a:spcBef>
                <a:spcPts val="40"/>
              </a:spcBef>
            </a:pPr>
            <a:endParaRPr sz="1300" dirty="0"/>
          </a:p>
          <a:p>
            <a:pPr marL="241300">
              <a:lnSpc>
                <a:spcPct val="100000"/>
              </a:lnSpc>
            </a:pPr>
            <a:r>
              <a:rPr sz="2000" b="1" i="1" dirty="0" smtClean="0">
                <a:solidFill>
                  <a:srgbClr val="008000"/>
                </a:solidFill>
                <a:latin typeface="Arial" panose="020B0604020202020204"/>
                <a:cs typeface="Arial" panose="020B0604020202020204"/>
              </a:rPr>
              <a:t>RX</a:t>
            </a:r>
            <a:r>
              <a:rPr sz="2000" b="1" i="1" spc="-10" dirty="0" smtClean="0">
                <a:solidFill>
                  <a:srgbClr val="008000"/>
                </a:solidFill>
                <a:latin typeface="Arial" panose="020B0604020202020204"/>
                <a:cs typeface="Arial" panose="020B0604020202020204"/>
              </a:rPr>
              <a:t>C</a:t>
            </a:r>
            <a:r>
              <a:rPr sz="2000" b="1" i="1" spc="0" dirty="0" smtClean="0">
                <a:solidFill>
                  <a:srgbClr val="008000"/>
                </a:solidFill>
                <a:latin typeface="Arial" panose="020B0604020202020204"/>
                <a:cs typeface="Arial" panose="020B0604020202020204"/>
              </a:rPr>
              <a:t>HARI</a:t>
            </a:r>
            <a:r>
              <a:rPr sz="2000" b="1" i="1" spc="-10" dirty="0" smtClean="0">
                <a:solidFill>
                  <a:srgbClr val="008000"/>
                </a:solidFill>
                <a:latin typeface="Arial" panose="020B0604020202020204"/>
                <a:cs typeface="Arial" panose="020B0604020202020204"/>
              </a:rPr>
              <a:t>SC</a:t>
            </a:r>
            <a:r>
              <a:rPr sz="2000" b="1" i="1" spc="0" dirty="0" smtClean="0">
                <a:solidFill>
                  <a:srgbClr val="008000"/>
                </a:solidFill>
                <a:latin typeface="Arial" panose="020B0604020202020204"/>
                <a:cs typeface="Arial" panose="020B0604020202020204"/>
              </a:rPr>
              <a:t>O</a:t>
            </a:r>
            <a:r>
              <a:rPr sz="2000" b="1" i="1" spc="-15" dirty="0" smtClean="0">
                <a:solidFill>
                  <a:srgbClr val="008000"/>
                </a:solidFill>
                <a:latin typeface="Arial" panose="020B0604020202020204"/>
                <a:cs typeface="Arial" panose="020B0604020202020204"/>
              </a:rPr>
              <a:t>MM</a:t>
            </a:r>
            <a:r>
              <a:rPr sz="2000" b="1" i="1" spc="0" dirty="0" smtClean="0">
                <a:solidFill>
                  <a:srgbClr val="008000"/>
                </a:solidFill>
                <a:latin typeface="Arial" panose="020B0604020202020204"/>
                <a:cs typeface="Arial" panose="020B0604020202020204"/>
              </a:rPr>
              <a:t>A </a:t>
            </a:r>
            <a:r>
              <a:rPr sz="2000" b="1" spc="0" dirty="0" smtClean="0">
                <a:solidFill>
                  <a:srgbClr val="3E3E3E"/>
                </a:solidFill>
                <a:latin typeface="Arial" panose="020B0604020202020204"/>
                <a:cs typeface="Arial" panose="020B0604020202020204"/>
              </a:rPr>
              <a:t>(ou</a:t>
            </a:r>
            <a:r>
              <a:rPr sz="2000" b="1" spc="5" dirty="0" smtClean="0">
                <a:solidFill>
                  <a:srgbClr val="3E3E3E"/>
                </a:solidFill>
                <a:latin typeface="Arial" panose="020B0604020202020204"/>
                <a:cs typeface="Arial" panose="020B0604020202020204"/>
              </a:rPr>
              <a:t>t</a:t>
            </a:r>
            <a:r>
              <a:rPr sz="2000" b="1" spc="-15" dirty="0" smtClean="0">
                <a:solidFill>
                  <a:srgbClr val="3E3E3E"/>
                </a:solidFill>
                <a:latin typeface="Arial" panose="020B0604020202020204"/>
                <a:cs typeface="Arial" panose="020B0604020202020204"/>
              </a:rPr>
              <a:t>p</a:t>
            </a:r>
            <a:r>
              <a:rPr sz="2000" b="1" spc="0" dirty="0" smtClean="0">
                <a:solidFill>
                  <a:srgbClr val="3E3E3E"/>
                </a:solidFill>
                <a:latin typeface="Arial" panose="020B0604020202020204"/>
                <a:cs typeface="Arial" panose="020B0604020202020204"/>
              </a:rPr>
              <a:t>ut)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t>
            </a:r>
            <a:endParaRPr sz="2000" dirty="0">
              <a:latin typeface="Arial" panose="020B0604020202020204"/>
              <a:cs typeface="Arial" panose="020B0604020202020204"/>
            </a:endParaRPr>
          </a:p>
          <a:p>
            <a:pPr marL="241300" marR="633095">
              <a:lnSpc>
                <a:spcPts val="2300"/>
              </a:lnSpc>
              <a:spcBef>
                <a:spcPts val="50"/>
              </a:spcBef>
            </a:pPr>
            <a:r>
              <a:rPr sz="2000" b="1" dirty="0" smtClean="0">
                <a:solidFill>
                  <a:srgbClr val="3E3E3E"/>
                </a:solidFill>
                <a:latin typeface="Arial" panose="020B0604020202020204"/>
                <a:cs typeface="Arial" panose="020B0604020202020204"/>
              </a:rPr>
              <a:t>Ind</a:t>
            </a:r>
            <a:r>
              <a:rPr sz="2000" b="1" spc="-15"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ca</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es</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that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an 8B/</a:t>
            </a:r>
            <a:r>
              <a:rPr sz="2000" b="1" spc="-15" dirty="0" smtClean="0">
                <a:solidFill>
                  <a:srgbClr val="3E3E3E"/>
                </a:solidFill>
                <a:latin typeface="Arial" panose="020B0604020202020204"/>
                <a:cs typeface="Arial" panose="020B0604020202020204"/>
              </a:rPr>
              <a:t>1</a:t>
            </a:r>
            <a:r>
              <a:rPr sz="2000" b="1" spc="0" dirty="0" smtClean="0">
                <a:solidFill>
                  <a:srgbClr val="3E3E3E"/>
                </a:solidFill>
                <a:latin typeface="Arial" panose="020B0604020202020204"/>
                <a:cs typeface="Arial" panose="020B0604020202020204"/>
              </a:rPr>
              <a:t>0B com</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a</a:t>
            </a:r>
            <a:r>
              <a:rPr sz="2000" b="1" spc="-30" dirty="0" smtClean="0">
                <a:solidFill>
                  <a:srgbClr val="3E3E3E"/>
                </a:solidFill>
                <a:latin typeface="Arial" panose="020B0604020202020204"/>
                <a:cs typeface="Arial" panose="020B0604020202020204"/>
              </a:rPr>
              <a:t> </a:t>
            </a:r>
            <a:r>
              <a:rPr sz="2000" b="1" spc="30" dirty="0" smtClean="0">
                <a:solidFill>
                  <a:srgbClr val="3E3E3E"/>
                </a:solidFill>
                <a:latin typeface="Arial" panose="020B0604020202020204"/>
                <a:cs typeface="Arial" panose="020B0604020202020204"/>
              </a:rPr>
              <a:t>w</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s</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recei</a:t>
            </a:r>
            <a:r>
              <a:rPr sz="2000" b="1" spc="-2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ed</a:t>
            </a:r>
            <a:endParaRPr sz="2000" dirty="0">
              <a:latin typeface="Arial" panose="020B0604020202020204"/>
              <a:cs typeface="Arial" panose="020B0604020202020204"/>
            </a:endParaRPr>
          </a:p>
        </p:txBody>
      </p:sp>
      <p:sp>
        <p:nvSpPr>
          <p:cNvPr id="4" name="object 4"/>
          <p:cNvSpPr txBox="1"/>
          <p:nvPr/>
        </p:nvSpPr>
        <p:spPr>
          <a:xfrm>
            <a:off x="660908" y="3572636"/>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3526408"/>
            <a:ext cx="3617595" cy="795020"/>
          </a:xfrm>
          <a:prstGeom prst="rect">
            <a:avLst/>
          </a:prstGeom>
        </p:spPr>
        <p:txBody>
          <a:bodyPr vert="horz" wrap="square" lIns="0" tIns="0" rIns="0" bIns="0" rtlCol="0">
            <a:noAutofit/>
          </a:bodyPr>
          <a:lstStyle/>
          <a:p>
            <a:pPr marL="12700" marR="12700">
              <a:lnSpc>
                <a:spcPts val="2080"/>
              </a:lnSpc>
            </a:pPr>
            <a:r>
              <a:rPr sz="1800" dirty="0" smtClean="0">
                <a:solidFill>
                  <a:srgbClr val="3E3E3E"/>
                </a:solidFill>
                <a:latin typeface="Arial" panose="020B0604020202020204"/>
                <a:cs typeface="Arial" panose="020B0604020202020204"/>
              </a:rPr>
              <a:t>For more i</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fo</a:t>
            </a:r>
            <a:r>
              <a:rPr sz="1800" spc="5"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mati</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n about c</a:t>
            </a:r>
            <a:r>
              <a:rPr sz="1800" spc="-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mmas,</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ref</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to</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the</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ommas </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nd D</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seria</a:t>
            </a:r>
            <a:r>
              <a:rPr sz="1800" spc="5"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iz</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 Al</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g</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m</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nt" module</a:t>
            </a:r>
            <a:endParaRPr sz="1800">
              <a:latin typeface="Arial" panose="020B0604020202020204"/>
              <a:cs typeface="Arial" panose="020B0604020202020204"/>
            </a:endParaRPr>
          </a:p>
        </p:txBody>
      </p:sp>
      <p:sp>
        <p:nvSpPr>
          <p:cNvPr id="6" name="object 6"/>
          <p:cNvSpPr/>
          <p:nvPr/>
        </p:nvSpPr>
        <p:spPr>
          <a:xfrm>
            <a:off x="457200" y="4661072"/>
            <a:ext cx="182879" cy="178435"/>
          </a:xfrm>
          <a:prstGeom prst="rect">
            <a:avLst/>
          </a:prstGeom>
          <a:blipFill>
            <a:blip r:embed="rId1" cstate="print"/>
            <a:stretch>
              <a:fillRect/>
            </a:stretch>
          </a:blipFill>
        </p:spPr>
        <p:txBody>
          <a:bodyPr wrap="square" lIns="0" tIns="0" rIns="0" bIns="0" rtlCol="0">
            <a:noAutofit/>
          </a:bodyPr>
          <a:lstStyle/>
          <a:p/>
        </p:txBody>
      </p:sp>
      <p:sp>
        <p:nvSpPr>
          <p:cNvPr id="7" name="object 7"/>
          <p:cNvSpPr txBox="1"/>
          <p:nvPr/>
        </p:nvSpPr>
        <p:spPr>
          <a:xfrm>
            <a:off x="673100" y="4618812"/>
            <a:ext cx="3668395" cy="889000"/>
          </a:xfrm>
          <a:prstGeom prst="rect">
            <a:avLst/>
          </a:prstGeom>
        </p:spPr>
        <p:txBody>
          <a:bodyPr vert="horz" wrap="square" lIns="0" tIns="0" rIns="0" bIns="0" rtlCol="0">
            <a:noAutofit/>
          </a:bodyPr>
          <a:lstStyle/>
          <a:p>
            <a:pPr marL="12700" marR="12700">
              <a:lnSpc>
                <a:spcPct val="96000"/>
              </a:lnSpc>
            </a:pPr>
            <a:r>
              <a:rPr sz="2000" b="1" i="1" dirty="0" smtClean="0">
                <a:solidFill>
                  <a:srgbClr val="008000"/>
                </a:solidFill>
                <a:latin typeface="Arial" panose="020B0604020202020204"/>
                <a:cs typeface="Arial" panose="020B0604020202020204"/>
              </a:rPr>
              <a:t>RXDIS</a:t>
            </a:r>
            <a:r>
              <a:rPr sz="2000" b="1" i="1" spc="-10" dirty="0" smtClean="0">
                <a:solidFill>
                  <a:srgbClr val="008000"/>
                </a:solidFill>
                <a:latin typeface="Arial" panose="020B0604020202020204"/>
                <a:cs typeface="Arial" panose="020B0604020202020204"/>
              </a:rPr>
              <a:t>P</a:t>
            </a:r>
            <a:r>
              <a:rPr sz="2000" b="1" i="1" spc="0" dirty="0" smtClean="0">
                <a:solidFill>
                  <a:srgbClr val="008000"/>
                </a:solidFill>
                <a:latin typeface="Arial" panose="020B0604020202020204"/>
                <a:cs typeface="Arial" panose="020B0604020202020204"/>
              </a:rPr>
              <a:t>E</a:t>
            </a:r>
            <a:r>
              <a:rPr sz="2000" b="1" i="1" spc="-15" dirty="0" smtClean="0">
                <a:solidFill>
                  <a:srgbClr val="008000"/>
                </a:solidFill>
                <a:latin typeface="Arial" panose="020B0604020202020204"/>
                <a:cs typeface="Arial" panose="020B0604020202020204"/>
              </a:rPr>
              <a:t>R</a:t>
            </a:r>
            <a:r>
              <a:rPr sz="2000" b="1" i="1" spc="0" dirty="0" smtClean="0">
                <a:solidFill>
                  <a:srgbClr val="008000"/>
                </a:solidFill>
                <a:latin typeface="Arial" panose="020B0604020202020204"/>
                <a:cs typeface="Arial" panose="020B0604020202020204"/>
              </a:rPr>
              <a:t>R </a:t>
            </a:r>
            <a:r>
              <a:rPr sz="2000" b="1" spc="0" dirty="0" smtClean="0">
                <a:solidFill>
                  <a:srgbClr val="3E3E3E"/>
                </a:solidFill>
                <a:latin typeface="Arial" panose="020B0604020202020204"/>
                <a:cs typeface="Arial" panose="020B0604020202020204"/>
              </a:rPr>
              <a:t>(outpu</a:t>
            </a:r>
            <a:r>
              <a:rPr sz="2000" b="1" spc="-1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 – Ind</a:t>
            </a:r>
            <a:r>
              <a:rPr sz="2000" b="1" spc="-15"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ca</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es</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that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 d</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spari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y</a:t>
            </a:r>
            <a:r>
              <a:rPr sz="2000" b="1" spc="-3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error has been </a:t>
            </a:r>
            <a:r>
              <a:rPr sz="2000" b="1" spc="-20" dirty="0" smtClean="0">
                <a:solidFill>
                  <a:srgbClr val="3E3E3E"/>
                </a:solidFill>
                <a:latin typeface="Arial" panose="020B0604020202020204"/>
                <a:cs typeface="Arial" panose="020B0604020202020204"/>
              </a:rPr>
              <a:t>d</a:t>
            </a:r>
            <a:r>
              <a:rPr sz="2000" b="1" spc="0" dirty="0" smtClean="0">
                <a:solidFill>
                  <a:srgbClr val="3E3E3E"/>
                </a:solidFill>
                <a:latin typeface="Arial" panose="020B0604020202020204"/>
                <a:cs typeface="Arial" panose="020B0604020202020204"/>
              </a:rPr>
              <a:t>etect</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d</a:t>
            </a:r>
            <a:endParaRPr sz="2000">
              <a:latin typeface="Arial" panose="020B0604020202020204"/>
              <a:cs typeface="Arial" panose="020B0604020202020204"/>
            </a:endParaRPr>
          </a:p>
        </p:txBody>
      </p:sp>
      <p:sp>
        <p:nvSpPr>
          <p:cNvPr id="8" name="object 8"/>
          <p:cNvSpPr/>
          <p:nvPr/>
        </p:nvSpPr>
        <p:spPr>
          <a:xfrm>
            <a:off x="4572000" y="1463848"/>
            <a:ext cx="182879" cy="177800"/>
          </a:xfrm>
          <a:prstGeom prst="rect">
            <a:avLst/>
          </a:prstGeom>
          <a:blipFill>
            <a:blip r:embed="rId1" cstate="print"/>
            <a:stretch>
              <a:fillRect/>
            </a:stretch>
          </a:blipFill>
        </p:spPr>
        <p:txBody>
          <a:bodyPr wrap="square" lIns="0" tIns="0" rIns="0" bIns="0" rtlCol="0">
            <a:noAutofit/>
          </a:bodyPr>
          <a:lstStyle/>
          <a:p/>
        </p:txBody>
      </p:sp>
      <p:sp>
        <p:nvSpPr>
          <p:cNvPr id="9" name="object 9"/>
          <p:cNvSpPr/>
          <p:nvPr/>
        </p:nvSpPr>
        <p:spPr>
          <a:xfrm>
            <a:off x="4572000" y="2639002"/>
            <a:ext cx="182879" cy="178435"/>
          </a:xfrm>
          <a:prstGeom prst="rect">
            <a:avLst/>
          </a:prstGeom>
          <a:blipFill>
            <a:blip r:embed="rId1" cstate="print"/>
            <a:stretch>
              <a:fillRect/>
            </a:stretch>
          </a:blipFill>
        </p:spPr>
        <p:txBody>
          <a:bodyPr wrap="square" lIns="0" tIns="0" rIns="0" bIns="0" rtlCol="0">
            <a:noAutofit/>
          </a:bodyPr>
          <a:lstStyle/>
          <a:p/>
        </p:txBody>
      </p:sp>
      <p:sp>
        <p:nvSpPr>
          <p:cNvPr id="10" name="object 10"/>
          <p:cNvSpPr txBox="1"/>
          <p:nvPr/>
        </p:nvSpPr>
        <p:spPr>
          <a:xfrm>
            <a:off x="4788789" y="1408938"/>
            <a:ext cx="3748404" cy="3691254"/>
          </a:xfrm>
          <a:prstGeom prst="rect">
            <a:avLst/>
          </a:prstGeom>
        </p:spPr>
        <p:txBody>
          <a:bodyPr vert="horz" wrap="square" lIns="0" tIns="0" rIns="0" bIns="0" rtlCol="0">
            <a:noAutofit/>
          </a:bodyPr>
          <a:lstStyle/>
          <a:p>
            <a:pPr marL="12700">
              <a:lnSpc>
                <a:spcPct val="100000"/>
              </a:lnSpc>
            </a:pPr>
            <a:r>
              <a:rPr sz="2000" b="1" i="1" dirty="0" smtClean="0">
                <a:solidFill>
                  <a:srgbClr val="008000"/>
                </a:solidFill>
                <a:latin typeface="Arial" panose="020B0604020202020204"/>
                <a:cs typeface="Arial" panose="020B0604020202020204"/>
              </a:rPr>
              <a:t>RXNOT</a:t>
            </a:r>
            <a:r>
              <a:rPr sz="2000" b="1" i="1" spc="-15" dirty="0" smtClean="0">
                <a:solidFill>
                  <a:srgbClr val="008000"/>
                </a:solidFill>
                <a:latin typeface="Arial" panose="020B0604020202020204"/>
                <a:cs typeface="Arial" panose="020B0604020202020204"/>
              </a:rPr>
              <a:t>I</a:t>
            </a:r>
            <a:r>
              <a:rPr sz="2000" b="1" i="1" spc="0" dirty="0" smtClean="0">
                <a:solidFill>
                  <a:srgbClr val="008000"/>
                </a:solidFill>
                <a:latin typeface="Arial" panose="020B0604020202020204"/>
                <a:cs typeface="Arial" panose="020B0604020202020204"/>
              </a:rPr>
              <a:t>N</a:t>
            </a:r>
            <a:r>
              <a:rPr sz="2000" b="1" i="1" spc="-10" dirty="0" smtClean="0">
                <a:solidFill>
                  <a:srgbClr val="008000"/>
                </a:solidFill>
                <a:latin typeface="Arial" panose="020B0604020202020204"/>
                <a:cs typeface="Arial" panose="020B0604020202020204"/>
              </a:rPr>
              <a:t>TA</a:t>
            </a:r>
            <a:r>
              <a:rPr sz="2000" b="1" i="1" spc="0" dirty="0" smtClean="0">
                <a:solidFill>
                  <a:srgbClr val="008000"/>
                </a:solidFill>
                <a:latin typeface="Arial" panose="020B0604020202020204"/>
                <a:cs typeface="Arial" panose="020B0604020202020204"/>
              </a:rPr>
              <a:t>BLE</a:t>
            </a:r>
            <a:r>
              <a:rPr sz="2000" b="1" i="1" spc="-5" dirty="0" smtClean="0">
                <a:solidFill>
                  <a:srgbClr val="008000"/>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a:t>
            </a:r>
            <a:r>
              <a:rPr sz="2000" b="1" spc="-10" dirty="0" smtClean="0">
                <a:solidFill>
                  <a:srgbClr val="3E3E3E"/>
                </a:solidFill>
                <a:latin typeface="Arial" panose="020B0604020202020204"/>
                <a:cs typeface="Arial" panose="020B0604020202020204"/>
              </a:rPr>
              <a:t>u</a:t>
            </a:r>
            <a:r>
              <a:rPr sz="2000" b="1" spc="0" dirty="0" smtClean="0">
                <a:solidFill>
                  <a:srgbClr val="3E3E3E"/>
                </a:solidFill>
                <a:latin typeface="Arial" panose="020B0604020202020204"/>
                <a:cs typeface="Arial" panose="020B0604020202020204"/>
              </a:rPr>
              <a:t>tp</a:t>
            </a:r>
            <a:r>
              <a:rPr sz="2000" b="1" spc="-10" dirty="0" smtClean="0">
                <a:solidFill>
                  <a:srgbClr val="3E3E3E"/>
                </a:solidFill>
                <a:latin typeface="Arial" panose="020B0604020202020204"/>
                <a:cs typeface="Arial" panose="020B0604020202020204"/>
              </a:rPr>
              <a:t>u</a:t>
            </a:r>
            <a:r>
              <a:rPr sz="2000" b="1" spc="0" dirty="0" smtClean="0">
                <a:solidFill>
                  <a:srgbClr val="3E3E3E"/>
                </a:solidFill>
                <a:latin typeface="Arial" panose="020B0604020202020204"/>
                <a:cs typeface="Arial" panose="020B0604020202020204"/>
              </a:rPr>
              <a:t>t)</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t>
            </a:r>
            <a:endParaRPr sz="2000">
              <a:latin typeface="Arial" panose="020B0604020202020204"/>
              <a:cs typeface="Arial" panose="020B0604020202020204"/>
            </a:endParaRPr>
          </a:p>
          <a:p>
            <a:pPr marL="12700" marR="318770">
              <a:lnSpc>
                <a:spcPts val="2310"/>
              </a:lnSpc>
              <a:spcBef>
                <a:spcPts val="40"/>
              </a:spcBef>
            </a:pPr>
            <a:r>
              <a:rPr sz="2000" b="1" dirty="0" smtClean="0">
                <a:solidFill>
                  <a:srgbClr val="3E3E3E"/>
                </a:solidFill>
                <a:latin typeface="Arial" panose="020B0604020202020204"/>
                <a:cs typeface="Arial" panose="020B0604020202020204"/>
              </a:rPr>
              <a:t>Ind</a:t>
            </a:r>
            <a:r>
              <a:rPr sz="2000" b="1" spc="-15"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ca</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es</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that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an </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a:t>
            </a:r>
            <a:r>
              <a:rPr sz="2000" b="1" spc="-2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a</a:t>
            </a:r>
            <a:r>
              <a:rPr sz="2000" b="1" spc="5"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id</a:t>
            </a:r>
            <a:r>
              <a:rPr sz="2000" b="1" spc="-10"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1</a:t>
            </a:r>
            <a:r>
              <a:rPr sz="2000" b="1" spc="0" dirty="0" smtClean="0">
                <a:solidFill>
                  <a:srgbClr val="3E3E3E"/>
                </a:solidFill>
                <a:latin typeface="Arial" panose="020B0604020202020204"/>
                <a:cs typeface="Arial" panose="020B0604020202020204"/>
              </a:rPr>
              <a:t>0B char</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cter </a:t>
            </a:r>
            <a:r>
              <a:rPr sz="2000" b="1" spc="-20" dirty="0" smtClean="0">
                <a:solidFill>
                  <a:srgbClr val="3E3E3E"/>
                </a:solidFill>
                <a:latin typeface="Arial" panose="020B0604020202020204"/>
                <a:cs typeface="Arial" panose="020B0604020202020204"/>
              </a:rPr>
              <a:t>h</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s been re</a:t>
            </a:r>
            <a:r>
              <a:rPr sz="2000" b="1" spc="-15"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ei</a:t>
            </a:r>
            <a:r>
              <a:rPr sz="2000" b="1" spc="-3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ed</a:t>
            </a:r>
            <a:endParaRPr sz="2000">
              <a:latin typeface="Arial" panose="020B0604020202020204"/>
              <a:cs typeface="Arial" panose="020B0604020202020204"/>
            </a:endParaRPr>
          </a:p>
          <a:p>
            <a:pPr>
              <a:lnSpc>
                <a:spcPts val="1000"/>
              </a:lnSpc>
            </a:pPr>
            <a:endParaRPr sz="1000"/>
          </a:p>
          <a:p>
            <a:pPr>
              <a:lnSpc>
                <a:spcPts val="1300"/>
              </a:lnSpc>
              <a:spcBef>
                <a:spcPts val="80"/>
              </a:spcBef>
            </a:pPr>
            <a:endParaRPr sz="1300"/>
          </a:p>
          <a:p>
            <a:pPr marL="12700" marR="92075">
              <a:lnSpc>
                <a:spcPct val="96000"/>
              </a:lnSpc>
            </a:pPr>
            <a:r>
              <a:rPr sz="2000" b="1" i="1" dirty="0" smtClean="0">
                <a:solidFill>
                  <a:srgbClr val="008000"/>
                </a:solidFill>
                <a:latin typeface="Arial" panose="020B0604020202020204"/>
                <a:cs typeface="Arial" panose="020B0604020202020204"/>
              </a:rPr>
              <a:t>RX8B1</a:t>
            </a:r>
            <a:r>
              <a:rPr sz="2000" b="1" i="1" spc="-15" dirty="0" smtClean="0">
                <a:solidFill>
                  <a:srgbClr val="008000"/>
                </a:solidFill>
                <a:latin typeface="Arial" panose="020B0604020202020204"/>
                <a:cs typeface="Arial" panose="020B0604020202020204"/>
              </a:rPr>
              <a:t>0</a:t>
            </a:r>
            <a:r>
              <a:rPr sz="2000" b="1" i="1" spc="0" dirty="0" smtClean="0">
                <a:solidFill>
                  <a:srgbClr val="008000"/>
                </a:solidFill>
                <a:latin typeface="Arial" panose="020B0604020202020204"/>
                <a:cs typeface="Arial" panose="020B0604020202020204"/>
              </a:rPr>
              <a:t>BEN</a:t>
            </a:r>
            <a:r>
              <a:rPr sz="2000" b="1" i="1" spc="-10" dirty="0" smtClean="0">
                <a:solidFill>
                  <a:srgbClr val="008000"/>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(input)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Se</a:t>
            </a:r>
            <a:r>
              <a:rPr sz="2000" b="1" spc="-2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ec</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s the use </a:t>
            </a:r>
            <a:r>
              <a:rPr sz="2000" b="1" spc="-1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f t</a:t>
            </a:r>
            <a:r>
              <a:rPr sz="2000" b="1" spc="-10" dirty="0" smtClean="0">
                <a:solidFill>
                  <a:srgbClr val="3E3E3E"/>
                </a:solidFill>
                <a:latin typeface="Arial" panose="020B0604020202020204"/>
                <a:cs typeface="Arial" panose="020B0604020202020204"/>
              </a:rPr>
              <a:t>h</a:t>
            </a:r>
            <a:r>
              <a:rPr sz="2000" b="1" spc="0" dirty="0" smtClean="0">
                <a:solidFill>
                  <a:srgbClr val="3E3E3E"/>
                </a:solidFill>
                <a:latin typeface="Arial" panose="020B0604020202020204"/>
                <a:cs typeface="Arial" panose="020B0604020202020204"/>
              </a:rPr>
              <a:t>e 8B/1</a:t>
            </a:r>
            <a:r>
              <a:rPr sz="2000" b="1" spc="-10" dirty="0" smtClean="0">
                <a:solidFill>
                  <a:srgbClr val="3E3E3E"/>
                </a:solidFill>
                <a:latin typeface="Arial" panose="020B0604020202020204"/>
                <a:cs typeface="Arial" panose="020B0604020202020204"/>
              </a:rPr>
              <a:t>0</a:t>
            </a:r>
            <a:r>
              <a:rPr sz="2000" b="1" spc="0" dirty="0" smtClean="0">
                <a:solidFill>
                  <a:srgbClr val="3E3E3E"/>
                </a:solidFill>
                <a:latin typeface="Arial" panose="020B0604020202020204"/>
                <a:cs typeface="Arial" panose="020B0604020202020204"/>
              </a:rPr>
              <a:t>B d</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coder in</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 RX da</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apa</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h</a:t>
            </a:r>
            <a:endParaRPr sz="2000">
              <a:latin typeface="Arial" panose="020B0604020202020204"/>
              <a:cs typeface="Arial" panose="020B0604020202020204"/>
            </a:endParaRPr>
          </a:p>
          <a:p>
            <a:pPr marL="228600" marR="12700">
              <a:lnSpc>
                <a:spcPts val="2080"/>
              </a:lnSpc>
              <a:spcBef>
                <a:spcPts val="335"/>
              </a:spcBef>
            </a:pPr>
            <a:r>
              <a:rPr sz="1800" dirty="0" smtClean="0">
                <a:solidFill>
                  <a:srgbClr val="3E3E3E"/>
                </a:solidFill>
                <a:latin typeface="Arial" panose="020B0604020202020204"/>
                <a:cs typeface="Arial" panose="020B0604020202020204"/>
              </a:rPr>
              <a:t>If</a:t>
            </a:r>
            <a:r>
              <a:rPr sz="1800" spc="5" dirty="0" smtClean="0">
                <a:solidFill>
                  <a:srgbClr val="3E3E3E"/>
                </a:solidFill>
                <a:latin typeface="Arial" panose="020B0604020202020204"/>
                <a:cs typeface="Arial" panose="020B0604020202020204"/>
              </a:rPr>
              <a:t> t</a:t>
            </a:r>
            <a:r>
              <a:rPr sz="1800" spc="0" dirty="0" smtClean="0">
                <a:solidFill>
                  <a:srgbClr val="3E3E3E"/>
                </a:solidFill>
                <a:latin typeface="Arial" panose="020B0604020202020204"/>
                <a:cs typeface="Arial" panose="020B0604020202020204"/>
              </a:rPr>
              <a:t>h</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s in</a:t>
            </a:r>
            <a:r>
              <a:rPr sz="1800" spc="-10"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ut is </a:t>
            </a:r>
            <a:r>
              <a:rPr sz="1800" spc="5" dirty="0" smtClean="0">
                <a:solidFill>
                  <a:srgbClr val="3E3E3E"/>
                </a:solidFill>
                <a:latin typeface="Arial" panose="020B0604020202020204"/>
                <a:cs typeface="Arial" panose="020B0604020202020204"/>
              </a:rPr>
              <a:t>L</a:t>
            </a:r>
            <a:r>
              <a:rPr sz="1800" spc="15" dirty="0" smtClean="0">
                <a:solidFill>
                  <a:srgbClr val="3E3E3E"/>
                </a:solidFill>
                <a:latin typeface="Arial" panose="020B0604020202020204"/>
                <a:cs typeface="Arial" panose="020B0604020202020204"/>
              </a:rPr>
              <a:t>o</a:t>
            </a:r>
            <a:r>
              <a:rPr sz="1800" spc="-40" dirty="0" smtClean="0">
                <a:solidFill>
                  <a:srgbClr val="3E3E3E"/>
                </a:solidFill>
                <a:latin typeface="Arial" panose="020B0604020202020204"/>
                <a:cs typeface="Arial" panose="020B0604020202020204"/>
              </a:rPr>
              <a:t>w</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e l</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ter</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l </a:t>
            </a:r>
            <a:r>
              <a:rPr sz="1800" spc="5" dirty="0" smtClean="0">
                <a:solidFill>
                  <a:srgbClr val="3E3E3E"/>
                </a:solidFill>
                <a:latin typeface="Arial" panose="020B0604020202020204"/>
                <a:cs typeface="Arial" panose="020B0604020202020204"/>
              </a:rPr>
              <a:t>1</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 d</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ta com</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s</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out as {R</a:t>
            </a:r>
            <a:r>
              <a:rPr sz="1800" spc="-15" dirty="0" smtClean="0">
                <a:solidFill>
                  <a:srgbClr val="3E3E3E"/>
                </a:solidFill>
                <a:latin typeface="Arial" panose="020B0604020202020204"/>
                <a:cs typeface="Arial" panose="020B0604020202020204"/>
              </a:rPr>
              <a:t>X</a:t>
            </a:r>
            <a:r>
              <a:rPr sz="1800" spc="0" dirty="0" smtClean="0">
                <a:solidFill>
                  <a:srgbClr val="3E3E3E"/>
                </a:solidFill>
                <a:latin typeface="Arial" panose="020B0604020202020204"/>
                <a:cs typeface="Arial" panose="020B0604020202020204"/>
              </a:rPr>
              <a:t>DISP</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a:t>
            </a:r>
            <a:r>
              <a:rPr sz="1800" spc="-10"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 RX</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HA</a:t>
            </a:r>
            <a:r>
              <a:rPr sz="1800" spc="-10"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ISK,</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RX</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A&lt;8 b</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ts</a:t>
            </a:r>
            <a:r>
              <a:rPr sz="1800" spc="5" dirty="0" smtClean="0">
                <a:solidFill>
                  <a:srgbClr val="3E3E3E"/>
                </a:solidFill>
                <a:latin typeface="Arial" panose="020B0604020202020204"/>
                <a:cs typeface="Arial" panose="020B0604020202020204"/>
              </a:rPr>
              <a:t>&gt;</a:t>
            </a:r>
            <a:r>
              <a:rPr sz="1800" spc="0" dirty="0" smtClean="0">
                <a:solidFill>
                  <a:srgbClr val="3E3E3E"/>
                </a:solidFill>
                <a:latin typeface="Arial" panose="020B0604020202020204"/>
                <a:cs typeface="Arial" panose="020B0604020202020204"/>
              </a:rPr>
              <a:t>}.</a:t>
            </a:r>
            <a:endParaRPr sz="1800">
              <a:latin typeface="Arial" panose="020B0604020202020204"/>
              <a:cs typeface="Arial" panose="020B0604020202020204"/>
            </a:endParaRPr>
          </a:p>
          <a:p>
            <a:pPr marL="469900" indent="-228600">
              <a:lnSpc>
                <a:spcPct val="100000"/>
              </a:lnSpc>
              <a:spcBef>
                <a:spcPts val="155"/>
              </a:spcBef>
              <a:buClr>
                <a:srgbClr val="3E3E3E"/>
              </a:buClr>
              <a:buSzPct val="94000"/>
              <a:buFont typeface="Symbol" panose="05050102010706020507"/>
              <a:buChar char=""/>
              <a:tabLst>
                <a:tab pos="431800" algn="l"/>
              </a:tabLst>
            </a:pPr>
            <a:r>
              <a:rPr sz="1600" spc="-10" dirty="0" smtClean="0">
                <a:solidFill>
                  <a:srgbClr val="3E3E3E"/>
                </a:solidFill>
                <a:latin typeface="Arial" panose="020B0604020202020204"/>
                <a:cs typeface="Arial" panose="020B0604020202020204"/>
              </a:rPr>
              <a:t>1:</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8B/10B de</a:t>
            </a:r>
            <a:r>
              <a:rPr sz="1600" spc="-5" dirty="0" smtClean="0">
                <a:solidFill>
                  <a:srgbClr val="3E3E3E"/>
                </a:solidFill>
                <a:latin typeface="Arial" panose="020B0604020202020204"/>
                <a:cs typeface="Arial" panose="020B0604020202020204"/>
              </a:rPr>
              <a:t>c</a:t>
            </a:r>
            <a:r>
              <a:rPr sz="1600" spc="-10" dirty="0" smtClean="0">
                <a:solidFill>
                  <a:srgbClr val="3E3E3E"/>
                </a:solidFill>
                <a:latin typeface="Arial" panose="020B0604020202020204"/>
                <a:cs typeface="Arial" panose="020B0604020202020204"/>
              </a:rPr>
              <a:t>o</a:t>
            </a:r>
            <a:r>
              <a:rPr sz="1600" spc="0" dirty="0" smtClean="0">
                <a:solidFill>
                  <a:srgbClr val="3E3E3E"/>
                </a:solidFill>
                <a:latin typeface="Arial" panose="020B0604020202020204"/>
                <a:cs typeface="Arial" panose="020B0604020202020204"/>
              </a:rPr>
              <a:t>d</a:t>
            </a:r>
            <a:r>
              <a:rPr sz="1600" spc="-10" dirty="0" smtClean="0">
                <a:solidFill>
                  <a:srgbClr val="3E3E3E"/>
                </a:solidFill>
                <a:latin typeface="Arial" panose="020B0604020202020204"/>
                <a:cs typeface="Arial" panose="020B0604020202020204"/>
              </a:rPr>
              <a:t>er</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enabled</a:t>
            </a:r>
            <a:endParaRPr sz="1600">
              <a:latin typeface="Arial" panose="020B0604020202020204"/>
              <a:cs typeface="Arial" panose="020B0604020202020204"/>
            </a:endParaRPr>
          </a:p>
          <a:p>
            <a:pPr marL="469900" marR="708660" indent="-228600">
              <a:lnSpc>
                <a:spcPts val="1850"/>
              </a:lnSpc>
              <a:spcBef>
                <a:spcPts val="345"/>
              </a:spcBef>
              <a:buClr>
                <a:srgbClr val="3E3E3E"/>
              </a:buClr>
              <a:buSzPct val="94000"/>
              <a:buFont typeface="Symbol" panose="05050102010706020507"/>
              <a:buChar char=""/>
              <a:tabLst>
                <a:tab pos="431800" algn="l"/>
              </a:tabLst>
            </a:pPr>
            <a:r>
              <a:rPr sz="1600" spc="-10" dirty="0" smtClean="0">
                <a:solidFill>
                  <a:srgbClr val="3E3E3E"/>
                </a:solidFill>
                <a:latin typeface="Arial" panose="020B0604020202020204"/>
                <a:cs typeface="Arial" panose="020B0604020202020204"/>
              </a:rPr>
              <a:t>0:</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8B/10B de</a:t>
            </a:r>
            <a:r>
              <a:rPr sz="1600" spc="-5" dirty="0" smtClean="0">
                <a:solidFill>
                  <a:srgbClr val="3E3E3E"/>
                </a:solidFill>
                <a:latin typeface="Arial" panose="020B0604020202020204"/>
                <a:cs typeface="Arial" panose="020B0604020202020204"/>
              </a:rPr>
              <a:t>c</a:t>
            </a:r>
            <a:r>
              <a:rPr sz="1600" spc="-10" dirty="0" smtClean="0">
                <a:solidFill>
                  <a:srgbClr val="3E3E3E"/>
                </a:solidFill>
                <a:latin typeface="Arial" panose="020B0604020202020204"/>
                <a:cs typeface="Arial" panose="020B0604020202020204"/>
              </a:rPr>
              <a:t>o</a:t>
            </a:r>
            <a:r>
              <a:rPr sz="1600" spc="0" dirty="0" smtClean="0">
                <a:solidFill>
                  <a:srgbClr val="3E3E3E"/>
                </a:solidFill>
                <a:latin typeface="Arial" panose="020B0604020202020204"/>
                <a:cs typeface="Arial" panose="020B0604020202020204"/>
              </a:rPr>
              <a:t>d</a:t>
            </a:r>
            <a:r>
              <a:rPr sz="1600" spc="-10" dirty="0" smtClean="0">
                <a:solidFill>
                  <a:srgbClr val="3E3E3E"/>
                </a:solidFill>
                <a:latin typeface="Arial" panose="020B0604020202020204"/>
                <a:cs typeface="Arial" panose="020B0604020202020204"/>
              </a:rPr>
              <a:t>er</a:t>
            </a:r>
            <a:r>
              <a:rPr sz="1600" spc="-5" dirty="0" smtClean="0">
                <a:solidFill>
                  <a:srgbClr val="3E3E3E"/>
                </a:solidFill>
                <a:latin typeface="Arial" panose="020B0604020202020204"/>
                <a:cs typeface="Arial" panose="020B0604020202020204"/>
              </a:rPr>
              <a:t> b</a:t>
            </a:r>
            <a:r>
              <a:rPr sz="1600" spc="-20" dirty="0" smtClean="0">
                <a:solidFill>
                  <a:srgbClr val="3E3E3E"/>
                </a:solidFill>
                <a:latin typeface="Arial" panose="020B0604020202020204"/>
                <a:cs typeface="Arial" panose="020B0604020202020204"/>
              </a:rPr>
              <a:t>y</a:t>
            </a:r>
            <a:r>
              <a:rPr sz="1600" spc="-10" dirty="0" smtClean="0">
                <a:solidFill>
                  <a:srgbClr val="3E3E3E"/>
                </a:solidFill>
                <a:latin typeface="Arial" panose="020B0604020202020204"/>
                <a:cs typeface="Arial" panose="020B0604020202020204"/>
              </a:rPr>
              <a:t>pa</a:t>
            </a:r>
            <a:r>
              <a:rPr sz="1600" spc="-5" dirty="0" smtClean="0">
                <a:solidFill>
                  <a:srgbClr val="3E3E3E"/>
                </a:solidFill>
                <a:latin typeface="Arial" panose="020B0604020202020204"/>
                <a:cs typeface="Arial" panose="020B0604020202020204"/>
              </a:rPr>
              <a:t>s</a:t>
            </a:r>
            <a:r>
              <a:rPr sz="1600" spc="-10" dirty="0" smtClean="0">
                <a:solidFill>
                  <a:srgbClr val="3E3E3E"/>
                </a:solidFill>
                <a:latin typeface="Arial" panose="020B0604020202020204"/>
                <a:cs typeface="Arial" panose="020B0604020202020204"/>
              </a:rPr>
              <a:t>sed</a:t>
            </a:r>
            <a:r>
              <a:rPr sz="1600" spc="-5" dirty="0" smtClean="0">
                <a:solidFill>
                  <a:srgbClr val="3E3E3E"/>
                </a:solidFill>
                <a:latin typeface="Arial" panose="020B0604020202020204"/>
                <a:cs typeface="Arial" panose="020B0604020202020204"/>
              </a:rPr>
              <a:t> (</a:t>
            </a:r>
            <a:r>
              <a:rPr sz="1600" spc="-20" dirty="0" smtClean="0">
                <a:solidFill>
                  <a:srgbClr val="3E3E3E"/>
                </a:solidFill>
                <a:latin typeface="Arial" panose="020B0604020202020204"/>
                <a:cs typeface="Arial" panose="020B0604020202020204"/>
              </a:rPr>
              <a:t>r</a:t>
            </a:r>
            <a:r>
              <a:rPr sz="1600" spc="-10" dirty="0" smtClean="0">
                <a:solidFill>
                  <a:srgbClr val="3E3E3E"/>
                </a:solidFill>
                <a:latin typeface="Arial" panose="020B0604020202020204"/>
                <a:cs typeface="Arial" panose="020B0604020202020204"/>
              </a:rPr>
              <a:t>edu</a:t>
            </a:r>
            <a:r>
              <a:rPr sz="1600" spc="-5" dirty="0" smtClean="0">
                <a:solidFill>
                  <a:srgbClr val="3E3E3E"/>
                </a:solidFill>
                <a:latin typeface="Arial" panose="020B0604020202020204"/>
                <a:cs typeface="Arial" panose="020B0604020202020204"/>
              </a:rPr>
              <a:t>c</a:t>
            </a:r>
            <a:r>
              <a:rPr sz="1600" spc="-10" dirty="0" smtClean="0">
                <a:solidFill>
                  <a:srgbClr val="3E3E3E"/>
                </a:solidFill>
                <a:latin typeface="Arial" panose="020B0604020202020204"/>
                <a:cs typeface="Arial" panose="020B0604020202020204"/>
              </a:rPr>
              <a:t>es laten</a:t>
            </a:r>
            <a:r>
              <a:rPr sz="1600" spc="5" dirty="0" smtClean="0">
                <a:solidFill>
                  <a:srgbClr val="3E3E3E"/>
                </a:solidFill>
                <a:latin typeface="Arial" panose="020B0604020202020204"/>
                <a:cs typeface="Arial" panose="020B0604020202020204"/>
              </a:rPr>
              <a:t>c</a:t>
            </a:r>
            <a:r>
              <a:rPr sz="1600" spc="-20" dirty="0" smtClean="0">
                <a:solidFill>
                  <a:srgbClr val="3E3E3E"/>
                </a:solidFill>
                <a:latin typeface="Arial" panose="020B0604020202020204"/>
                <a:cs typeface="Arial" panose="020B0604020202020204"/>
              </a:rPr>
              <a:t>y</a:t>
            </a:r>
            <a:r>
              <a:rPr sz="1600" spc="-1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p:txBody>
      </p:sp>
      <p:sp>
        <p:nvSpPr>
          <p:cNvPr id="11" name="object 11"/>
          <p:cNvSpPr txBox="1"/>
          <p:nvPr/>
        </p:nvSpPr>
        <p:spPr>
          <a:xfrm>
            <a:off x="4776596" y="3572636"/>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2" name="object 12"/>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8B/1</a:t>
            </a:r>
            <a:r>
              <a:rPr sz="2800" b="1" spc="-20" dirty="0" smtClean="0">
                <a:solidFill>
                  <a:srgbClr val="ED3423"/>
                </a:solidFill>
                <a:latin typeface="Arial" panose="020B0604020202020204"/>
                <a:cs typeface="Arial" panose="020B0604020202020204"/>
              </a:rPr>
              <a:t>0B</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De</a:t>
            </a:r>
            <a:r>
              <a:rPr sz="2800" b="1" spc="-15" dirty="0" smtClean="0">
                <a:solidFill>
                  <a:srgbClr val="ED3423"/>
                </a:solidFill>
                <a:latin typeface="Arial" panose="020B0604020202020204"/>
                <a:cs typeface="Arial" panose="020B0604020202020204"/>
              </a:rPr>
              <a:t>c</a:t>
            </a:r>
            <a:r>
              <a:rPr sz="2800" b="1" spc="-20" dirty="0" smtClean="0">
                <a:solidFill>
                  <a:srgbClr val="ED3423"/>
                </a:solidFill>
                <a:latin typeface="Arial" panose="020B0604020202020204"/>
                <a:cs typeface="Arial" panose="020B0604020202020204"/>
              </a:rPr>
              <a:t>o</a:t>
            </a:r>
            <a:r>
              <a:rPr sz="2800" b="1" spc="-30" dirty="0" smtClean="0">
                <a:solidFill>
                  <a:srgbClr val="ED3423"/>
                </a:solidFill>
                <a:latin typeface="Arial" panose="020B0604020202020204"/>
                <a:cs typeface="Arial" panose="020B0604020202020204"/>
              </a:rPr>
              <a:t>d</a:t>
            </a:r>
            <a:r>
              <a:rPr sz="2800" b="1" spc="-15" dirty="0" smtClean="0">
                <a:solidFill>
                  <a:srgbClr val="ED3423"/>
                </a:solidFill>
                <a:latin typeface="Arial" panose="020B0604020202020204"/>
                <a:cs typeface="Arial" panose="020B0604020202020204"/>
              </a:rPr>
              <a:t>er</a:t>
            </a:r>
            <a:r>
              <a:rPr sz="2800" b="1" spc="30"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Sta</a:t>
            </a:r>
            <a:r>
              <a:rPr sz="2800" b="1" spc="-5"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us</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a</a:t>
            </a:r>
            <a:r>
              <a:rPr sz="2800" b="1" spc="-20" dirty="0" smtClean="0">
                <a:solidFill>
                  <a:srgbClr val="ED3423"/>
                </a:solidFill>
                <a:latin typeface="Arial" panose="020B0604020202020204"/>
                <a:cs typeface="Arial" panose="020B0604020202020204"/>
              </a:rPr>
              <a:t>nd Cont</a:t>
            </a:r>
            <a:r>
              <a:rPr sz="2800" b="1" spc="-10" dirty="0" smtClean="0">
                <a:solidFill>
                  <a:srgbClr val="ED3423"/>
                </a:solidFill>
                <a:latin typeface="Arial" panose="020B0604020202020204"/>
                <a:cs typeface="Arial" panose="020B0604020202020204"/>
              </a:rPr>
              <a:t>r</a:t>
            </a:r>
            <a:r>
              <a:rPr sz="2800" b="1" spc="-15" dirty="0" smtClean="0">
                <a:solidFill>
                  <a:srgbClr val="ED3423"/>
                </a:solidFill>
                <a:latin typeface="Arial" panose="020B0604020202020204"/>
                <a:cs typeface="Arial" panose="020B0604020202020204"/>
              </a:rPr>
              <a:t>ol</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Por</a:t>
            </a:r>
            <a:r>
              <a:rPr sz="2800" b="1" spc="0" dirty="0" smtClean="0">
                <a:solidFill>
                  <a:srgbClr val="ED3423"/>
                </a:solidFill>
                <a:latin typeface="Arial" panose="020B0604020202020204"/>
                <a:cs typeface="Arial" panose="020B0604020202020204"/>
              </a:rPr>
              <a:t>t</a:t>
            </a:r>
            <a:r>
              <a:rPr sz="2800" b="1" spc="-20" dirty="0" smtClean="0">
                <a:solidFill>
                  <a:srgbClr val="ED3423"/>
                </a:solidFill>
                <a:latin typeface="Arial" panose="020B0604020202020204"/>
                <a:cs typeface="Arial" panose="020B0604020202020204"/>
              </a:rPr>
              <a:t>s</a:t>
            </a:r>
            <a:endParaRPr sz="2800">
              <a:latin typeface="Arial" panose="020B0604020202020204"/>
              <a:cs typeface="Arial" panose="020B0604020202020204"/>
            </a:endParaRPr>
          </a:p>
        </p:txBody>
      </p:sp>
      <p:sp>
        <p:nvSpPr>
          <p:cNvPr id="13" name="object 13"/>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22</a:t>
            </a:r>
            <a:endParaRPr sz="100">
              <a:latin typeface="Arial" panose="020B0604020202020204"/>
              <a:cs typeface="Arial" panose="020B0604020202020204"/>
            </a:endParaRPr>
          </a:p>
        </p:txBody>
      </p:sp>
      <p:sp>
        <p:nvSpPr>
          <p:cNvPr id="14" name="object 14"/>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5" name="object 15"/>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6" name="object 16"/>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7" name="object 17"/>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61943"/>
            <a:ext cx="182879" cy="178435"/>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82014"/>
            <a:ext cx="8074025" cy="3409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27395</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a:p>
            <a:pPr marL="241300">
              <a:lnSpc>
                <a:spcPct val="100000"/>
              </a:lnSpc>
              <a:spcBef>
                <a:spcPts val="80"/>
              </a:spcBef>
            </a:pPr>
            <a:r>
              <a:rPr sz="2000" b="1" i="1" dirty="0" smtClean="0">
                <a:solidFill>
                  <a:srgbClr val="008000"/>
                </a:solidFill>
                <a:latin typeface="Arial" panose="020B0604020202020204"/>
                <a:cs typeface="Arial" panose="020B0604020202020204"/>
              </a:rPr>
              <a:t>RX8B1</a:t>
            </a:r>
            <a:r>
              <a:rPr sz="2000" b="1" i="1" spc="-15" dirty="0" smtClean="0">
                <a:solidFill>
                  <a:srgbClr val="008000"/>
                </a:solidFill>
                <a:latin typeface="Arial" panose="020B0604020202020204"/>
                <a:cs typeface="Arial" panose="020B0604020202020204"/>
              </a:rPr>
              <a:t>0</a:t>
            </a:r>
            <a:r>
              <a:rPr sz="2000" b="1" i="1" spc="0" dirty="0" smtClean="0">
                <a:solidFill>
                  <a:srgbClr val="008000"/>
                </a:solidFill>
                <a:latin typeface="Arial" panose="020B0604020202020204"/>
                <a:cs typeface="Arial" panose="020B0604020202020204"/>
              </a:rPr>
              <a:t>BEN</a:t>
            </a:r>
            <a:r>
              <a:rPr sz="2000" b="1" i="1" spc="-10" dirty="0" smtClean="0">
                <a:solidFill>
                  <a:srgbClr val="008000"/>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Dr</a:t>
            </a:r>
            <a:r>
              <a:rPr sz="2000" b="1" spc="10" dirty="0" smtClean="0">
                <a:solidFill>
                  <a:srgbClr val="3E3E3E"/>
                </a:solidFill>
                <a:latin typeface="Arial" panose="020B0604020202020204"/>
                <a:cs typeface="Arial" panose="020B0604020202020204"/>
              </a:rPr>
              <a:t>i</a:t>
            </a:r>
            <a:r>
              <a:rPr sz="2000" b="1" spc="-2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 this</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inp</a:t>
            </a:r>
            <a:r>
              <a:rPr sz="2000" b="1" spc="-10" dirty="0" smtClean="0">
                <a:solidFill>
                  <a:srgbClr val="3E3E3E"/>
                </a:solidFill>
                <a:latin typeface="Arial" panose="020B0604020202020204"/>
                <a:cs typeface="Arial" panose="020B0604020202020204"/>
              </a:rPr>
              <a:t>u</a:t>
            </a:r>
            <a:r>
              <a:rPr sz="2000" b="1" spc="0" dirty="0" smtClean="0">
                <a:solidFill>
                  <a:srgbClr val="3E3E3E"/>
                </a:solidFill>
                <a:latin typeface="Arial" panose="020B0604020202020204"/>
                <a:cs typeface="Arial" panose="020B0604020202020204"/>
              </a:rPr>
              <a:t>t l</a:t>
            </a:r>
            <a:r>
              <a:rPr sz="2000" b="1" spc="-4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w</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to</a:t>
            </a:r>
            <a:r>
              <a:rPr sz="2000" b="1" spc="-1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b</a:t>
            </a:r>
            <a:r>
              <a:rPr sz="2000" b="1" spc="-3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pass the 8</a:t>
            </a:r>
            <a:r>
              <a:rPr sz="2000" b="1" spc="5" dirty="0" smtClean="0">
                <a:solidFill>
                  <a:srgbClr val="3E3E3E"/>
                </a:solidFill>
                <a:latin typeface="Arial" panose="020B0604020202020204"/>
                <a:cs typeface="Arial" panose="020B0604020202020204"/>
              </a:rPr>
              <a:t>B</a:t>
            </a:r>
            <a:r>
              <a:rPr sz="2000" b="1" spc="0" dirty="0" smtClean="0">
                <a:solidFill>
                  <a:srgbClr val="3E3E3E"/>
                </a:solidFill>
                <a:latin typeface="Arial" panose="020B0604020202020204"/>
                <a:cs typeface="Arial" panose="020B0604020202020204"/>
              </a:rPr>
              <a:t>/1</a:t>
            </a:r>
            <a:r>
              <a:rPr sz="2000" b="1" spc="-15" dirty="0" smtClean="0">
                <a:solidFill>
                  <a:srgbClr val="3E3E3E"/>
                </a:solidFill>
                <a:latin typeface="Arial" panose="020B0604020202020204"/>
                <a:cs typeface="Arial" panose="020B0604020202020204"/>
              </a:rPr>
              <a:t>0</a:t>
            </a:r>
            <a:r>
              <a:rPr sz="2000" b="1" spc="0" dirty="0" smtClean="0">
                <a:solidFill>
                  <a:srgbClr val="3E3E3E"/>
                </a:solidFill>
                <a:latin typeface="Arial" panose="020B0604020202020204"/>
                <a:cs typeface="Arial" panose="020B0604020202020204"/>
              </a:rPr>
              <a:t>B deco</a:t>
            </a:r>
            <a:r>
              <a:rPr sz="2000" b="1" spc="-10" dirty="0" smtClean="0">
                <a:solidFill>
                  <a:srgbClr val="3E3E3E"/>
                </a:solidFill>
                <a:latin typeface="Arial" panose="020B0604020202020204"/>
                <a:cs typeface="Arial" panose="020B0604020202020204"/>
              </a:rPr>
              <a:t>d</a:t>
            </a:r>
            <a:r>
              <a:rPr sz="2000" b="1" spc="0" dirty="0" smtClean="0">
                <a:solidFill>
                  <a:srgbClr val="3E3E3E"/>
                </a:solidFill>
                <a:latin typeface="Arial" panose="020B0604020202020204"/>
                <a:cs typeface="Arial" panose="020B0604020202020204"/>
              </a:rPr>
              <a:t>er</a:t>
            </a:r>
            <a:endParaRPr sz="2000">
              <a:latin typeface="Arial" panose="020B0604020202020204"/>
              <a:cs typeface="Arial" panose="020B0604020202020204"/>
            </a:endParaRPr>
          </a:p>
        </p:txBody>
      </p:sp>
      <p:sp>
        <p:nvSpPr>
          <p:cNvPr id="4" name="object 4"/>
          <p:cNvSpPr txBox="1"/>
          <p:nvPr/>
        </p:nvSpPr>
        <p:spPr>
          <a:xfrm>
            <a:off x="660908" y="1802638"/>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1756410"/>
            <a:ext cx="7799070" cy="531495"/>
          </a:xfrm>
          <a:prstGeom prst="rect">
            <a:avLst/>
          </a:prstGeom>
        </p:spPr>
        <p:txBody>
          <a:bodyPr vert="horz" wrap="square" lIns="0" tIns="0" rIns="0" bIns="0" rtlCol="0">
            <a:noAutofit/>
          </a:bodyPr>
          <a:lstStyle/>
          <a:p>
            <a:pPr marL="12700" marR="12700">
              <a:lnSpc>
                <a:spcPts val="2080"/>
              </a:lnSpc>
            </a:pPr>
            <a:r>
              <a:rPr sz="1800" dirty="0" smtClean="0">
                <a:solidFill>
                  <a:srgbClr val="3E3E3E"/>
                </a:solidFill>
                <a:latin typeface="Arial" panose="020B0604020202020204"/>
                <a:cs typeface="Arial" panose="020B0604020202020204"/>
              </a:rPr>
              <a:t>When</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b</a:t>
            </a:r>
            <a:r>
              <a:rPr sz="1800" spc="-15" dirty="0" smtClean="0">
                <a:solidFill>
                  <a:srgbClr val="3E3E3E"/>
                </a:solidFill>
                <a:latin typeface="Arial" panose="020B0604020202020204"/>
                <a:cs typeface="Arial" panose="020B0604020202020204"/>
              </a:rPr>
              <a:t>y</a:t>
            </a:r>
            <a:r>
              <a:rPr sz="1800" spc="5"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assed,</a:t>
            </a:r>
            <a:r>
              <a:rPr sz="1800" spc="10" dirty="0" smtClean="0">
                <a:solidFill>
                  <a:srgbClr val="3E3E3E"/>
                </a:solidFill>
                <a:latin typeface="Arial" panose="020B0604020202020204"/>
                <a:cs typeface="Arial" panose="020B0604020202020204"/>
              </a:rPr>
              <a:t> </a:t>
            </a:r>
            <a:r>
              <a:rPr sz="1800" b="1" i="1" spc="0" dirty="0" smtClean="0">
                <a:solidFill>
                  <a:srgbClr val="008000"/>
                </a:solidFill>
                <a:latin typeface="Arial" panose="020B0604020202020204"/>
                <a:cs typeface="Arial" panose="020B0604020202020204"/>
              </a:rPr>
              <a:t>RX</a:t>
            </a:r>
            <a:r>
              <a:rPr sz="1800" b="1" i="1" spc="-10" dirty="0" smtClean="0">
                <a:solidFill>
                  <a:srgbClr val="008000"/>
                </a:solidFill>
                <a:latin typeface="Arial" panose="020B0604020202020204"/>
                <a:cs typeface="Arial" panose="020B0604020202020204"/>
              </a:rPr>
              <a:t>C</a:t>
            </a:r>
            <a:r>
              <a:rPr sz="1800" b="1" i="1" spc="0" dirty="0" smtClean="0">
                <a:solidFill>
                  <a:srgbClr val="008000"/>
                </a:solidFill>
                <a:latin typeface="Arial" panose="020B0604020202020204"/>
                <a:cs typeface="Arial" panose="020B0604020202020204"/>
              </a:rPr>
              <a:t>HARISK</a:t>
            </a:r>
            <a:r>
              <a:rPr sz="1800" b="1" i="1" spc="5" dirty="0" smtClean="0">
                <a:solidFill>
                  <a:srgbClr val="008000"/>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an</a:t>
            </a:r>
            <a:r>
              <a:rPr sz="1800" spc="0" dirty="0" smtClean="0">
                <a:solidFill>
                  <a:srgbClr val="3E3E3E"/>
                </a:solidFill>
                <a:latin typeface="Arial" panose="020B0604020202020204"/>
                <a:cs typeface="Arial" panose="020B0604020202020204"/>
              </a:rPr>
              <a:t>d</a:t>
            </a:r>
            <a:r>
              <a:rPr sz="1800" spc="-5" dirty="0" smtClean="0">
                <a:solidFill>
                  <a:srgbClr val="3E3E3E"/>
                </a:solidFill>
                <a:latin typeface="Arial" panose="020B0604020202020204"/>
                <a:cs typeface="Arial" panose="020B0604020202020204"/>
              </a:rPr>
              <a:t> </a:t>
            </a:r>
            <a:r>
              <a:rPr sz="1800" b="1" i="1" spc="0" dirty="0" smtClean="0">
                <a:solidFill>
                  <a:srgbClr val="008000"/>
                </a:solidFill>
                <a:latin typeface="Arial" panose="020B0604020202020204"/>
                <a:cs typeface="Arial" panose="020B0604020202020204"/>
              </a:rPr>
              <a:t>R</a:t>
            </a:r>
            <a:r>
              <a:rPr sz="1800" b="1" i="1" spc="5" dirty="0" smtClean="0">
                <a:solidFill>
                  <a:srgbClr val="008000"/>
                </a:solidFill>
                <a:latin typeface="Arial" panose="020B0604020202020204"/>
                <a:cs typeface="Arial" panose="020B0604020202020204"/>
              </a:rPr>
              <a:t>X</a:t>
            </a:r>
            <a:r>
              <a:rPr sz="1800" b="1" i="1" spc="0" dirty="0" smtClean="0">
                <a:solidFill>
                  <a:srgbClr val="008000"/>
                </a:solidFill>
                <a:latin typeface="Arial" panose="020B0604020202020204"/>
                <a:cs typeface="Arial" panose="020B0604020202020204"/>
              </a:rPr>
              <a:t>R</a:t>
            </a:r>
            <a:r>
              <a:rPr sz="1800" b="1" i="1" spc="-10" dirty="0" smtClean="0">
                <a:solidFill>
                  <a:srgbClr val="008000"/>
                </a:solidFill>
                <a:latin typeface="Arial" panose="020B0604020202020204"/>
                <a:cs typeface="Arial" panose="020B0604020202020204"/>
              </a:rPr>
              <a:t>U</a:t>
            </a:r>
            <a:r>
              <a:rPr sz="1800" b="1" i="1" spc="5" dirty="0" smtClean="0">
                <a:solidFill>
                  <a:srgbClr val="008000"/>
                </a:solidFill>
                <a:latin typeface="Arial" panose="020B0604020202020204"/>
                <a:cs typeface="Arial" panose="020B0604020202020204"/>
              </a:rPr>
              <a:t>N</a:t>
            </a:r>
            <a:r>
              <a:rPr sz="1800" b="1" i="1" spc="0" dirty="0" smtClean="0">
                <a:solidFill>
                  <a:srgbClr val="008000"/>
                </a:solidFill>
                <a:latin typeface="Arial" panose="020B0604020202020204"/>
                <a:cs typeface="Arial" panose="020B0604020202020204"/>
              </a:rPr>
              <a:t>DISP</a:t>
            </a:r>
            <a:r>
              <a:rPr sz="1800" b="1" i="1" spc="5"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come</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ts</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i</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e </a:t>
            </a:r>
            <a:r>
              <a:rPr sz="1800" spc="-10" dirty="0" smtClean="0">
                <a:solidFill>
                  <a:srgbClr val="3E3E3E"/>
                </a:solidFill>
                <a:latin typeface="Arial" panose="020B0604020202020204"/>
                <a:cs typeface="Arial" panose="020B0604020202020204"/>
              </a:rPr>
              <a:t>a</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d </a:t>
            </a:r>
            <a:r>
              <a:rPr sz="1800" spc="-10" dirty="0" smtClean="0">
                <a:solidFill>
                  <a:srgbClr val="3E3E3E"/>
                </a:solidFill>
                <a:latin typeface="Arial" panose="020B0604020202020204"/>
                <a:cs typeface="Arial" panose="020B0604020202020204"/>
              </a:rPr>
              <a:t>e</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g</a:t>
            </a:r>
            <a:r>
              <a:rPr sz="1800" spc="-10"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t of 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rec</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i</a:t>
            </a:r>
            <a:r>
              <a:rPr sz="1800" spc="5" dirty="0" smtClean="0">
                <a:solidFill>
                  <a:srgbClr val="3E3E3E"/>
                </a:solidFill>
                <a:latin typeface="Arial" panose="020B0604020202020204"/>
                <a:cs typeface="Arial" panose="020B0604020202020204"/>
              </a:rPr>
              <a:t>v</a:t>
            </a:r>
            <a:r>
              <a:rPr sz="1800" spc="0" dirty="0" smtClean="0">
                <a:solidFill>
                  <a:srgbClr val="3E3E3E"/>
                </a:solidFill>
                <a:latin typeface="Arial" panose="020B0604020202020204"/>
                <a:cs typeface="Arial" panose="020B0604020202020204"/>
              </a:rPr>
              <a:t>ed 1</a:t>
            </a:r>
            <a:r>
              <a:rPr sz="1800" spc="-5"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ch</a:t>
            </a:r>
            <a:r>
              <a:rPr sz="1800" spc="-1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ac</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er</a:t>
            </a:r>
            <a:endParaRPr sz="1800">
              <a:latin typeface="Arial" panose="020B0604020202020204"/>
              <a:cs typeface="Arial" panose="020B0604020202020204"/>
            </a:endParaRPr>
          </a:p>
        </p:txBody>
      </p:sp>
      <p:sp>
        <p:nvSpPr>
          <p:cNvPr id="7" name="object 7"/>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B</a:t>
            </a:r>
            <a:r>
              <a:rPr sz="2800" b="1" spc="-40" dirty="0" smtClean="0">
                <a:solidFill>
                  <a:srgbClr val="ED3423"/>
                </a:solidFill>
                <a:latin typeface="Arial" panose="020B0604020202020204"/>
                <a:cs typeface="Arial" panose="020B0604020202020204"/>
              </a:rPr>
              <a:t>y</a:t>
            </a:r>
            <a:r>
              <a:rPr sz="2800" b="1" spc="-20" dirty="0" smtClean="0">
                <a:solidFill>
                  <a:srgbClr val="ED3423"/>
                </a:solidFill>
                <a:latin typeface="Arial" panose="020B0604020202020204"/>
                <a:cs typeface="Arial" panose="020B0604020202020204"/>
              </a:rPr>
              <a:t>p</a:t>
            </a:r>
            <a:r>
              <a:rPr sz="2800" b="1" spc="-10" dirty="0" smtClean="0">
                <a:solidFill>
                  <a:srgbClr val="ED3423"/>
                </a:solidFill>
                <a:latin typeface="Arial" panose="020B0604020202020204"/>
                <a:cs typeface="Arial" panose="020B0604020202020204"/>
              </a:rPr>
              <a:t>a</a:t>
            </a:r>
            <a:r>
              <a:rPr sz="2800" b="1" spc="-20" dirty="0" smtClean="0">
                <a:solidFill>
                  <a:srgbClr val="ED3423"/>
                </a:solidFill>
                <a:latin typeface="Arial" panose="020B0604020202020204"/>
                <a:cs typeface="Arial" panose="020B0604020202020204"/>
              </a:rPr>
              <a:t>s</a:t>
            </a:r>
            <a:r>
              <a:rPr sz="2800" b="1" spc="-15" dirty="0" smtClean="0">
                <a:solidFill>
                  <a:srgbClr val="ED3423"/>
                </a:solidFill>
                <a:latin typeface="Arial" panose="020B0604020202020204"/>
                <a:cs typeface="Arial" panose="020B0604020202020204"/>
              </a:rPr>
              <a:t>sing the</a:t>
            </a:r>
            <a:r>
              <a:rPr sz="2800" b="1" spc="-5" dirty="0" smtClean="0">
                <a:solidFill>
                  <a:srgbClr val="ED3423"/>
                </a:solidFill>
                <a:latin typeface="Arial" panose="020B0604020202020204"/>
                <a:cs typeface="Arial" panose="020B0604020202020204"/>
              </a:rPr>
              <a:t> 8</a:t>
            </a:r>
            <a:r>
              <a:rPr sz="2800" b="1" spc="-15" dirty="0" smtClean="0">
                <a:solidFill>
                  <a:srgbClr val="ED3423"/>
                </a:solidFill>
                <a:latin typeface="Arial" panose="020B0604020202020204"/>
                <a:cs typeface="Arial" panose="020B0604020202020204"/>
              </a:rPr>
              <a:t>B/10</a:t>
            </a:r>
            <a:r>
              <a:rPr sz="2800" b="1" spc="-25" dirty="0" smtClean="0">
                <a:solidFill>
                  <a:srgbClr val="ED3423"/>
                </a:solidFill>
                <a:latin typeface="Arial" panose="020B0604020202020204"/>
                <a:cs typeface="Arial" panose="020B0604020202020204"/>
              </a:rPr>
              <a:t>B</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De</a:t>
            </a:r>
            <a:r>
              <a:rPr sz="2800" b="1" spc="-15" dirty="0" smtClean="0">
                <a:solidFill>
                  <a:srgbClr val="ED3423"/>
                </a:solidFill>
                <a:latin typeface="Arial" panose="020B0604020202020204"/>
                <a:cs typeface="Arial" panose="020B0604020202020204"/>
              </a:rPr>
              <a:t>c</a:t>
            </a:r>
            <a:r>
              <a:rPr sz="2800" b="1" spc="-20" dirty="0" smtClean="0">
                <a:solidFill>
                  <a:srgbClr val="ED3423"/>
                </a:solidFill>
                <a:latin typeface="Arial" panose="020B0604020202020204"/>
                <a:cs typeface="Arial" panose="020B0604020202020204"/>
              </a:rPr>
              <a:t>o</a:t>
            </a:r>
            <a:r>
              <a:rPr sz="2800" b="1" spc="-30" dirty="0" smtClean="0">
                <a:solidFill>
                  <a:srgbClr val="ED3423"/>
                </a:solidFill>
                <a:latin typeface="Arial" panose="020B0604020202020204"/>
                <a:cs typeface="Arial" panose="020B0604020202020204"/>
              </a:rPr>
              <a:t>d</a:t>
            </a:r>
            <a:r>
              <a:rPr sz="2800" b="1" spc="-15" dirty="0" smtClean="0">
                <a:solidFill>
                  <a:srgbClr val="ED3423"/>
                </a:solidFill>
                <a:latin typeface="Arial" panose="020B0604020202020204"/>
                <a:cs typeface="Arial" panose="020B0604020202020204"/>
              </a:rPr>
              <a:t>er</a:t>
            </a:r>
            <a:endParaRPr sz="2800">
              <a:latin typeface="Arial" panose="020B0604020202020204"/>
              <a:cs typeface="Arial" panose="020B0604020202020204"/>
            </a:endParaRPr>
          </a:p>
        </p:txBody>
      </p:sp>
      <p:sp>
        <p:nvSpPr>
          <p:cNvPr id="8" name="object 8"/>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23</a:t>
            </a:r>
            <a:endParaRPr sz="100">
              <a:latin typeface="Arial" panose="020B0604020202020204"/>
              <a:cs typeface="Arial" panose="020B0604020202020204"/>
            </a:endParaRPr>
          </a:p>
        </p:txBody>
      </p:sp>
      <p:sp>
        <p:nvSpPr>
          <p:cNvPr id="9" name="object 9"/>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0" name="object 10"/>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1" name="object 11"/>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2" name="object 12"/>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graphicFrame>
        <p:nvGraphicFramePr>
          <p:cNvPr id="6" name="object 6"/>
          <p:cNvGraphicFramePr>
            <a:graphicFrameLocks noGrp="1"/>
          </p:cNvGraphicFramePr>
          <p:nvPr/>
        </p:nvGraphicFramePr>
        <p:xfrm>
          <a:off x="412369" y="2590800"/>
          <a:ext cx="8060181" cy="2065271"/>
        </p:xfrm>
        <a:graphic>
          <a:graphicData uri="http://schemas.openxmlformats.org/drawingml/2006/table">
            <a:tbl>
              <a:tblPr firstRow="1" bandRow="1">
                <a:tableStyleId>{2D5ABB26-0587-4C30-8999-92F81FD0307C}</a:tableStyleId>
              </a:tblPr>
              <a:tblGrid>
                <a:gridCol w="914654"/>
                <a:gridCol w="2286381"/>
                <a:gridCol w="4859146"/>
              </a:tblGrid>
              <a:tr h="553212">
                <a:tc>
                  <a:txBody>
                    <a:bodyPr/>
                    <a:lstStyle/>
                    <a:p>
                      <a:pPr marL="230505">
                        <a:lnSpc>
                          <a:spcPct val="100000"/>
                        </a:lnSpc>
                      </a:pPr>
                      <a:r>
                        <a:rPr sz="1600" b="1" spc="5" dirty="0" smtClean="0">
                          <a:solidFill>
                            <a:srgbClr val="3E3E3E"/>
                          </a:solidFill>
                          <a:latin typeface="Arial" panose="020B0604020202020204"/>
                          <a:cs typeface="Arial" panose="020B0604020202020204"/>
                        </a:rPr>
                        <a:t>B</a:t>
                      </a:r>
                      <a:r>
                        <a:rPr sz="1600" b="1" spc="-25" dirty="0" smtClean="0">
                          <a:solidFill>
                            <a:srgbClr val="3E3E3E"/>
                          </a:solidFill>
                          <a:latin typeface="Arial" panose="020B0604020202020204"/>
                          <a:cs typeface="Arial" panose="020B0604020202020204"/>
                        </a:rPr>
                        <a:t>y</a:t>
                      </a:r>
                      <a:r>
                        <a:rPr sz="1600" b="1" spc="5" dirty="0" smtClean="0">
                          <a:solidFill>
                            <a:srgbClr val="3E3E3E"/>
                          </a:solidFill>
                          <a:latin typeface="Arial" panose="020B0604020202020204"/>
                          <a:cs typeface="Arial" panose="020B0604020202020204"/>
                        </a:rPr>
                        <a:t>t</a:t>
                      </a:r>
                      <a:r>
                        <a:rPr sz="1600" b="1" spc="0" dirty="0" smtClean="0">
                          <a:solidFill>
                            <a:srgbClr val="3E3E3E"/>
                          </a:solidFill>
                          <a:latin typeface="Arial" panose="020B0604020202020204"/>
                          <a:cs typeface="Arial" panose="020B0604020202020204"/>
                        </a:rPr>
                        <a:t>e</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4">
                      <a:solidFill>
                        <a:srgbClr val="000000"/>
                      </a:solidFill>
                      <a:prstDash val="solid"/>
                    </a:lnT>
                    <a:lnB w="10414">
                      <a:solidFill>
                        <a:srgbClr val="000000"/>
                      </a:solidFill>
                      <a:prstDash val="solid"/>
                    </a:lnB>
                  </a:tcPr>
                </a:tc>
                <a:tc>
                  <a:txBody>
                    <a:bodyPr/>
                    <a:lstStyle/>
                    <a:p>
                      <a:pPr marL="708025" marR="259080" indent="-451485">
                        <a:lnSpc>
                          <a:spcPts val="1840"/>
                        </a:lnSpc>
                      </a:pPr>
                      <a:r>
                        <a:rPr sz="1600" b="1" dirty="0" smtClean="0">
                          <a:solidFill>
                            <a:srgbClr val="3E3E3E"/>
                          </a:solidFill>
                          <a:latin typeface="Arial" panose="020B0604020202020204"/>
                          <a:cs typeface="Arial" panose="020B0604020202020204"/>
                        </a:rPr>
                        <a:t>8</a:t>
                      </a:r>
                      <a:r>
                        <a:rPr sz="1600" b="1" spc="-5" dirty="0" smtClean="0">
                          <a:solidFill>
                            <a:srgbClr val="3E3E3E"/>
                          </a:solidFill>
                          <a:latin typeface="Arial" panose="020B0604020202020204"/>
                          <a:cs typeface="Arial" panose="020B0604020202020204"/>
                        </a:rPr>
                        <a:t>-</a:t>
                      </a:r>
                      <a:r>
                        <a:rPr sz="1600" b="1" spc="0" dirty="0" smtClean="0">
                          <a:solidFill>
                            <a:srgbClr val="3E3E3E"/>
                          </a:solidFill>
                          <a:latin typeface="Arial" panose="020B0604020202020204"/>
                          <a:cs typeface="Arial" panose="020B0604020202020204"/>
                        </a:rPr>
                        <a:t>Bit</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Data</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(8B/</a:t>
                      </a:r>
                      <a:r>
                        <a:rPr sz="1600" b="1" spc="5" dirty="0" smtClean="0">
                          <a:solidFill>
                            <a:srgbClr val="3E3E3E"/>
                          </a:solidFill>
                          <a:latin typeface="Arial" panose="020B0604020202020204"/>
                          <a:cs typeface="Arial" panose="020B0604020202020204"/>
                        </a:rPr>
                        <a:t>1</a:t>
                      </a:r>
                      <a:r>
                        <a:rPr sz="1600" b="1" spc="0" dirty="0" smtClean="0">
                          <a:solidFill>
                            <a:srgbClr val="3E3E3E"/>
                          </a:solidFill>
                          <a:latin typeface="Arial" panose="020B0604020202020204"/>
                          <a:cs typeface="Arial" panose="020B0604020202020204"/>
                        </a:rPr>
                        <a:t>0B Enabl</a:t>
                      </a:r>
                      <a:r>
                        <a:rPr sz="1600" b="1" spc="5" dirty="0" smtClean="0">
                          <a:solidFill>
                            <a:srgbClr val="3E3E3E"/>
                          </a:solidFill>
                          <a:latin typeface="Arial" panose="020B0604020202020204"/>
                          <a:cs typeface="Arial" panose="020B0604020202020204"/>
                        </a:rPr>
                        <a:t>e</a:t>
                      </a:r>
                      <a:r>
                        <a:rPr sz="1600" b="1" spc="0" dirty="0" smtClean="0">
                          <a:solidFill>
                            <a:srgbClr val="3E3E3E"/>
                          </a:solidFill>
                          <a:latin typeface="Arial" panose="020B0604020202020204"/>
                          <a:cs typeface="Arial" panose="020B0604020202020204"/>
                        </a:rPr>
                        <a:t>d)</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4">
                      <a:solidFill>
                        <a:srgbClr val="000000"/>
                      </a:solidFill>
                      <a:prstDash val="solid"/>
                    </a:lnT>
                    <a:lnB w="10414">
                      <a:solidFill>
                        <a:srgbClr val="000000"/>
                      </a:solidFill>
                      <a:prstDash val="solid"/>
                    </a:lnB>
                  </a:tcPr>
                </a:tc>
                <a:tc>
                  <a:txBody>
                    <a:bodyPr/>
                    <a:lstStyle/>
                    <a:p>
                      <a:pPr marL="944245">
                        <a:lnSpc>
                          <a:spcPct val="100000"/>
                        </a:lnSpc>
                      </a:pPr>
                      <a:r>
                        <a:rPr sz="1600" b="1" dirty="0" smtClean="0">
                          <a:solidFill>
                            <a:srgbClr val="3E3E3E"/>
                          </a:solidFill>
                          <a:latin typeface="Arial" panose="020B0604020202020204"/>
                          <a:cs typeface="Arial" panose="020B0604020202020204"/>
                        </a:rPr>
                        <a:t>10</a:t>
                      </a:r>
                      <a:r>
                        <a:rPr sz="1600" b="1" spc="-5" dirty="0" smtClean="0">
                          <a:solidFill>
                            <a:srgbClr val="3E3E3E"/>
                          </a:solidFill>
                          <a:latin typeface="Arial" panose="020B0604020202020204"/>
                          <a:cs typeface="Arial" panose="020B0604020202020204"/>
                        </a:rPr>
                        <a:t>-</a:t>
                      </a:r>
                      <a:r>
                        <a:rPr sz="1600" b="1" spc="0" dirty="0" smtClean="0">
                          <a:solidFill>
                            <a:srgbClr val="3E3E3E"/>
                          </a:solidFill>
                          <a:latin typeface="Arial" panose="020B0604020202020204"/>
                          <a:cs typeface="Arial" panose="020B0604020202020204"/>
                        </a:rPr>
                        <a:t>Bit</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Da</a:t>
                      </a:r>
                      <a:r>
                        <a:rPr sz="1600" b="1" spc="5" dirty="0" smtClean="0">
                          <a:solidFill>
                            <a:srgbClr val="3E3E3E"/>
                          </a:solidFill>
                          <a:latin typeface="Arial" panose="020B0604020202020204"/>
                          <a:cs typeface="Arial" panose="020B0604020202020204"/>
                        </a:rPr>
                        <a:t>t</a:t>
                      </a:r>
                      <a:r>
                        <a:rPr sz="1600" b="1" spc="0" dirty="0" smtClean="0">
                          <a:solidFill>
                            <a:srgbClr val="3E3E3E"/>
                          </a:solidFill>
                          <a:latin typeface="Arial" panose="020B0604020202020204"/>
                          <a:cs typeface="Arial" panose="020B0604020202020204"/>
                        </a:rPr>
                        <a:t>a</a:t>
                      </a:r>
                      <a:r>
                        <a:rPr sz="1600" b="1" spc="-5" dirty="0" smtClean="0">
                          <a:solidFill>
                            <a:srgbClr val="3E3E3E"/>
                          </a:solidFill>
                          <a:latin typeface="Arial" panose="020B0604020202020204"/>
                          <a:cs typeface="Arial" panose="020B0604020202020204"/>
                        </a:rPr>
                        <a:t> </a:t>
                      </a:r>
                      <a:r>
                        <a:rPr sz="1600" b="1" spc="0" dirty="0" smtClean="0">
                          <a:solidFill>
                            <a:srgbClr val="3E3E3E"/>
                          </a:solidFill>
                          <a:latin typeface="Arial" panose="020B0604020202020204"/>
                          <a:cs typeface="Arial" panose="020B0604020202020204"/>
                        </a:rPr>
                        <a:t>(8B</a:t>
                      </a:r>
                      <a:r>
                        <a:rPr sz="1600" b="1" spc="5" dirty="0" smtClean="0">
                          <a:solidFill>
                            <a:srgbClr val="3E3E3E"/>
                          </a:solidFill>
                          <a:latin typeface="Arial" panose="020B0604020202020204"/>
                          <a:cs typeface="Arial" panose="020B0604020202020204"/>
                        </a:rPr>
                        <a:t>/</a:t>
                      </a:r>
                      <a:r>
                        <a:rPr sz="1600" b="1" spc="0" dirty="0" smtClean="0">
                          <a:solidFill>
                            <a:srgbClr val="3E3E3E"/>
                          </a:solidFill>
                          <a:latin typeface="Arial" panose="020B0604020202020204"/>
                          <a:cs typeface="Arial" panose="020B0604020202020204"/>
                        </a:rPr>
                        <a:t>10B</a:t>
                      </a:r>
                      <a:r>
                        <a:rPr sz="1600" b="1" spc="-5" dirty="0" smtClean="0">
                          <a:solidFill>
                            <a:srgbClr val="3E3E3E"/>
                          </a:solidFill>
                          <a:latin typeface="Arial" panose="020B0604020202020204"/>
                          <a:cs typeface="Arial" panose="020B0604020202020204"/>
                        </a:rPr>
                        <a:t> </a:t>
                      </a:r>
                      <a:r>
                        <a:rPr sz="1600" b="1" spc="20" dirty="0" smtClean="0">
                          <a:solidFill>
                            <a:srgbClr val="3E3E3E"/>
                          </a:solidFill>
                          <a:latin typeface="Arial" panose="020B0604020202020204"/>
                          <a:cs typeface="Arial" panose="020B0604020202020204"/>
                        </a:rPr>
                        <a:t>B</a:t>
                      </a:r>
                      <a:r>
                        <a:rPr sz="1600" b="1" spc="-25" dirty="0" smtClean="0">
                          <a:solidFill>
                            <a:srgbClr val="3E3E3E"/>
                          </a:solidFill>
                          <a:latin typeface="Arial" panose="020B0604020202020204"/>
                          <a:cs typeface="Arial" panose="020B0604020202020204"/>
                        </a:rPr>
                        <a:t>y</a:t>
                      </a:r>
                      <a:r>
                        <a:rPr sz="1600" b="1" spc="5" dirty="0" smtClean="0">
                          <a:solidFill>
                            <a:srgbClr val="3E3E3E"/>
                          </a:solidFill>
                          <a:latin typeface="Arial" panose="020B0604020202020204"/>
                          <a:cs typeface="Arial" panose="020B0604020202020204"/>
                        </a:rPr>
                        <a:t>p</a:t>
                      </a:r>
                      <a:r>
                        <a:rPr sz="1600" b="1" spc="0" dirty="0" smtClean="0">
                          <a:solidFill>
                            <a:srgbClr val="3E3E3E"/>
                          </a:solidFill>
                          <a:latin typeface="Arial" panose="020B0604020202020204"/>
                          <a:cs typeface="Arial" panose="020B0604020202020204"/>
                        </a:rPr>
                        <a:t>ass</a:t>
                      </a:r>
                      <a:r>
                        <a:rPr sz="1600" b="1" spc="10" dirty="0" smtClean="0">
                          <a:solidFill>
                            <a:srgbClr val="3E3E3E"/>
                          </a:solidFill>
                          <a:latin typeface="Arial" panose="020B0604020202020204"/>
                          <a:cs typeface="Arial" panose="020B0604020202020204"/>
                        </a:rPr>
                        <a:t>e</a:t>
                      </a:r>
                      <a:r>
                        <a:rPr sz="1600" b="1" spc="0" dirty="0" smtClean="0">
                          <a:solidFill>
                            <a:srgbClr val="3E3E3E"/>
                          </a:solidFill>
                          <a:latin typeface="Arial" panose="020B0604020202020204"/>
                          <a:cs typeface="Arial" panose="020B0604020202020204"/>
                        </a:rPr>
                        <a:t>d)</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4">
                      <a:solidFill>
                        <a:srgbClr val="000000"/>
                      </a:solidFill>
                      <a:prstDash val="solid"/>
                    </a:lnT>
                    <a:lnB w="10414">
                      <a:solidFill>
                        <a:srgbClr val="000000"/>
                      </a:solidFill>
                      <a:prstDash val="solid"/>
                    </a:lnB>
                  </a:tcPr>
                </a:tc>
              </a:tr>
              <a:tr h="553466">
                <a:tc>
                  <a:txBody>
                    <a:bodyPr/>
                    <a:lstStyle/>
                    <a:p>
                      <a:pPr marR="0" algn="ctr">
                        <a:lnSpc>
                          <a:spcPct val="100000"/>
                        </a:lnSpc>
                      </a:pPr>
                      <a:r>
                        <a:rPr sz="1600" dirty="0" smtClean="0">
                          <a:solidFill>
                            <a:srgbClr val="3E3E3E"/>
                          </a:solidFill>
                          <a:latin typeface="Arial" panose="020B0604020202020204"/>
                          <a:cs typeface="Arial" panose="020B0604020202020204"/>
                        </a:rPr>
                        <a:t>7</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4">
                      <a:solidFill>
                        <a:srgbClr val="000000"/>
                      </a:solidFill>
                      <a:prstDash val="solid"/>
                    </a:lnT>
                    <a:lnB w="10413">
                      <a:solidFill>
                        <a:srgbClr val="000000"/>
                      </a:solidFill>
                      <a:prstDash val="solid"/>
                    </a:lnB>
                  </a:tcPr>
                </a:tc>
                <a:tc>
                  <a:txBody>
                    <a:bodyPr/>
                    <a:lstStyle/>
                    <a:p>
                      <a:pPr marL="358775">
                        <a:lnSpc>
                          <a:spcPct val="100000"/>
                        </a:lnSpc>
                      </a:pPr>
                      <a:r>
                        <a:rPr sz="1600" b="1" i="1" dirty="0" smtClean="0">
                          <a:solidFill>
                            <a:srgbClr val="008000"/>
                          </a:solidFill>
                          <a:latin typeface="Arial" panose="020B0604020202020204"/>
                          <a:cs typeface="Arial" panose="020B0604020202020204"/>
                        </a:rPr>
                        <a:t>RXDA</a:t>
                      </a:r>
                      <a:r>
                        <a:rPr sz="1600" b="1" i="1" spc="5" dirty="0" smtClean="0">
                          <a:solidFill>
                            <a:srgbClr val="008000"/>
                          </a:solidFill>
                          <a:latin typeface="Arial" panose="020B0604020202020204"/>
                          <a:cs typeface="Arial" panose="020B0604020202020204"/>
                        </a:rPr>
                        <a:t>T</a:t>
                      </a:r>
                      <a:r>
                        <a:rPr sz="1600" b="1" i="1" spc="0" dirty="0" smtClean="0">
                          <a:solidFill>
                            <a:srgbClr val="008000"/>
                          </a:solidFill>
                          <a:latin typeface="Arial" panose="020B0604020202020204"/>
                          <a:cs typeface="Arial" panose="020B0604020202020204"/>
                        </a:rPr>
                        <a:t>A</a:t>
                      </a:r>
                      <a:r>
                        <a:rPr sz="1600" b="1" i="1" spc="-5" dirty="0" smtClean="0">
                          <a:solidFill>
                            <a:srgbClr val="008000"/>
                          </a:solidFill>
                          <a:latin typeface="Arial" panose="020B0604020202020204"/>
                          <a:cs typeface="Arial" panose="020B0604020202020204"/>
                        </a:rPr>
                        <a:t> </a:t>
                      </a:r>
                      <a:r>
                        <a:rPr sz="1600" b="1" i="1" spc="0" dirty="0" smtClean="0">
                          <a:solidFill>
                            <a:srgbClr val="008000"/>
                          </a:solidFill>
                          <a:latin typeface="Arial" panose="020B0604020202020204"/>
                          <a:cs typeface="Arial" panose="020B0604020202020204"/>
                        </a:rPr>
                        <a:t>[6</a:t>
                      </a:r>
                      <a:r>
                        <a:rPr sz="1600" b="1" i="1" spc="5" dirty="0" smtClean="0">
                          <a:solidFill>
                            <a:srgbClr val="008000"/>
                          </a:solidFill>
                          <a:latin typeface="Arial" panose="020B0604020202020204"/>
                          <a:cs typeface="Arial" panose="020B0604020202020204"/>
                        </a:rPr>
                        <a:t>3</a:t>
                      </a:r>
                      <a:r>
                        <a:rPr sz="1600" b="1" i="1" spc="0" dirty="0" smtClean="0">
                          <a:solidFill>
                            <a:srgbClr val="008000"/>
                          </a:solidFill>
                          <a:latin typeface="Arial" panose="020B0604020202020204"/>
                          <a:cs typeface="Arial" panose="020B0604020202020204"/>
                        </a:rPr>
                        <a:t>:56]</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4">
                      <a:solidFill>
                        <a:srgbClr val="000000"/>
                      </a:solidFill>
                      <a:prstDash val="solid"/>
                    </a:lnT>
                    <a:lnB w="10413">
                      <a:solidFill>
                        <a:srgbClr val="000000"/>
                      </a:solidFill>
                      <a:prstDash val="solid"/>
                    </a:lnB>
                  </a:tcPr>
                </a:tc>
                <a:tc>
                  <a:txBody>
                    <a:bodyPr/>
                    <a:lstStyle/>
                    <a:p>
                      <a:pPr marR="4445" algn="ctr">
                        <a:lnSpc>
                          <a:spcPct val="100000"/>
                        </a:lnSpc>
                      </a:pPr>
                      <a:r>
                        <a:rPr sz="1600" b="1" i="1" dirty="0" smtClean="0">
                          <a:solidFill>
                            <a:srgbClr val="3E3E3E"/>
                          </a:solidFill>
                          <a:latin typeface="Arial" panose="020B0604020202020204"/>
                          <a:cs typeface="Arial" panose="020B0604020202020204"/>
                        </a:rPr>
                        <a:t>{ </a:t>
                      </a:r>
                      <a:r>
                        <a:rPr sz="1600" b="1" i="1" dirty="0" smtClean="0">
                          <a:solidFill>
                            <a:srgbClr val="008000"/>
                          </a:solidFill>
                          <a:latin typeface="Arial" panose="020B0604020202020204"/>
                          <a:cs typeface="Arial" panose="020B0604020202020204"/>
                        </a:rPr>
                        <a:t>RXCHARI</a:t>
                      </a:r>
                      <a:r>
                        <a:rPr sz="1600" b="1" i="1" spc="15" dirty="0" smtClean="0">
                          <a:solidFill>
                            <a:srgbClr val="008000"/>
                          </a:solidFill>
                          <a:latin typeface="Arial" panose="020B0604020202020204"/>
                          <a:cs typeface="Arial" panose="020B0604020202020204"/>
                        </a:rPr>
                        <a:t>S</a:t>
                      </a:r>
                      <a:r>
                        <a:rPr sz="1600" b="1" i="1" spc="0" dirty="0" smtClean="0">
                          <a:solidFill>
                            <a:srgbClr val="008000"/>
                          </a:solidFill>
                          <a:latin typeface="Arial" panose="020B0604020202020204"/>
                          <a:cs typeface="Arial" panose="020B0604020202020204"/>
                        </a:rPr>
                        <a:t>K[</a:t>
                      </a:r>
                      <a:r>
                        <a:rPr sz="1600" b="1" i="1" spc="5" dirty="0" smtClean="0">
                          <a:solidFill>
                            <a:srgbClr val="008000"/>
                          </a:solidFill>
                          <a:latin typeface="Arial" panose="020B0604020202020204"/>
                          <a:cs typeface="Arial" panose="020B0604020202020204"/>
                        </a:rPr>
                        <a:t>7]</a:t>
                      </a:r>
                      <a:r>
                        <a:rPr sz="1600" b="1" i="1" spc="0" dirty="0" smtClean="0">
                          <a:solidFill>
                            <a:srgbClr val="008000"/>
                          </a:solidFill>
                          <a:latin typeface="Arial" panose="020B0604020202020204"/>
                          <a:cs typeface="Arial" panose="020B0604020202020204"/>
                        </a:rPr>
                        <a:t>,RXRUNDISP[</a:t>
                      </a:r>
                      <a:r>
                        <a:rPr sz="1600" b="1" i="1" spc="10" dirty="0" smtClean="0">
                          <a:solidFill>
                            <a:srgbClr val="008000"/>
                          </a:solidFill>
                          <a:latin typeface="Arial" panose="020B0604020202020204"/>
                          <a:cs typeface="Arial" panose="020B0604020202020204"/>
                        </a:rPr>
                        <a:t>7</a:t>
                      </a:r>
                      <a:r>
                        <a:rPr sz="1600" b="1" i="1" spc="5" dirty="0" smtClean="0">
                          <a:solidFill>
                            <a:srgbClr val="008000"/>
                          </a:solidFill>
                          <a:latin typeface="Arial" panose="020B0604020202020204"/>
                          <a:cs typeface="Arial" panose="020B0604020202020204"/>
                        </a:rPr>
                        <a:t>]</a:t>
                      </a:r>
                      <a:r>
                        <a:rPr sz="1600" b="1" i="1" spc="0" dirty="0" smtClean="0">
                          <a:solidFill>
                            <a:srgbClr val="008000"/>
                          </a:solidFill>
                          <a:latin typeface="Arial" panose="020B0604020202020204"/>
                          <a:cs typeface="Arial" panose="020B0604020202020204"/>
                        </a:rPr>
                        <a:t>,</a:t>
                      </a:r>
                      <a:r>
                        <a:rPr sz="1600" b="1" i="1" spc="-5" dirty="0" smtClean="0">
                          <a:solidFill>
                            <a:srgbClr val="008000"/>
                          </a:solidFill>
                          <a:latin typeface="Arial" panose="020B0604020202020204"/>
                          <a:cs typeface="Arial" panose="020B0604020202020204"/>
                        </a:rPr>
                        <a:t> </a:t>
                      </a:r>
                      <a:r>
                        <a:rPr sz="1600" b="1" i="1" spc="0" dirty="0" smtClean="0">
                          <a:solidFill>
                            <a:srgbClr val="008000"/>
                          </a:solidFill>
                          <a:latin typeface="Arial" panose="020B0604020202020204"/>
                          <a:cs typeface="Arial" panose="020B0604020202020204"/>
                        </a:rPr>
                        <a:t>RXDATA</a:t>
                      </a:r>
                      <a:r>
                        <a:rPr sz="1600" b="1" i="1" spc="5" dirty="0" smtClean="0">
                          <a:solidFill>
                            <a:srgbClr val="008000"/>
                          </a:solidFill>
                          <a:latin typeface="Arial" panose="020B0604020202020204"/>
                          <a:cs typeface="Arial" panose="020B0604020202020204"/>
                        </a:rPr>
                        <a:t>[</a:t>
                      </a:r>
                      <a:r>
                        <a:rPr sz="1600" b="1" i="1" spc="0" dirty="0" smtClean="0">
                          <a:solidFill>
                            <a:srgbClr val="008000"/>
                          </a:solidFill>
                          <a:latin typeface="Arial" panose="020B0604020202020204"/>
                          <a:cs typeface="Arial" panose="020B0604020202020204"/>
                        </a:rPr>
                        <a:t>63:</a:t>
                      </a:r>
                      <a:r>
                        <a:rPr sz="1600" b="1" i="1" spc="5" dirty="0" smtClean="0">
                          <a:solidFill>
                            <a:srgbClr val="008000"/>
                          </a:solidFill>
                          <a:latin typeface="Arial" panose="020B0604020202020204"/>
                          <a:cs typeface="Arial" panose="020B0604020202020204"/>
                        </a:rPr>
                        <a:t>5</a:t>
                      </a:r>
                      <a:r>
                        <a:rPr sz="1600" b="1" i="1" spc="0" dirty="0" smtClean="0">
                          <a:solidFill>
                            <a:srgbClr val="008000"/>
                          </a:solidFill>
                          <a:latin typeface="Arial" panose="020B0604020202020204"/>
                          <a:cs typeface="Arial" panose="020B0604020202020204"/>
                        </a:rPr>
                        <a:t>6]</a:t>
                      </a:r>
                      <a:endParaRPr sz="1600">
                        <a:latin typeface="Arial" panose="020B0604020202020204"/>
                        <a:cs typeface="Arial" panose="020B0604020202020204"/>
                      </a:endParaRPr>
                    </a:p>
                    <a:p>
                      <a:pPr marR="0" algn="ctr">
                        <a:lnSpc>
                          <a:spcPts val="1850"/>
                        </a:lnSpc>
                      </a:pPr>
                      <a:r>
                        <a:rPr sz="1600" b="1" i="1"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4">
                      <a:solidFill>
                        <a:srgbClr val="000000"/>
                      </a:solidFill>
                      <a:prstDash val="solid"/>
                    </a:lnT>
                    <a:lnB w="10413">
                      <a:solidFill>
                        <a:srgbClr val="000000"/>
                      </a:solidFill>
                      <a:prstDash val="solid"/>
                    </a:lnB>
                  </a:tcPr>
                </a:tc>
              </a:tr>
              <a:tr h="320039">
                <a:tc>
                  <a:txBody>
                    <a:bodyPr/>
                    <a:lstStyle/>
                    <a:p>
                      <a:pPr marR="1270" algn="ctr">
                        <a:lnSpc>
                          <a:spcPct val="100000"/>
                        </a:lnSpc>
                      </a:pPr>
                      <a:r>
                        <a:rPr sz="160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R="1905" algn="ctr">
                        <a:lnSpc>
                          <a:spcPct val="100000"/>
                        </a:lnSpc>
                      </a:pPr>
                      <a:r>
                        <a:rPr sz="1600" dirty="0" smtClean="0">
                          <a:solidFill>
                            <a:srgbClr val="3E3E3E"/>
                          </a:solidFill>
                          <a:latin typeface="Arial" panose="020B0604020202020204"/>
                          <a:cs typeface="Arial" panose="020B0604020202020204"/>
                        </a:rPr>
                        <a:t>.</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R="1270" algn="ctr">
                        <a:lnSpc>
                          <a:spcPct val="100000"/>
                        </a:lnSpc>
                      </a:pPr>
                      <a:r>
                        <a:rPr sz="1600" b="1" i="1" dirty="0" smtClean="0">
                          <a:solidFill>
                            <a:srgbClr val="3E3E3E"/>
                          </a:solidFill>
                          <a:latin typeface="Arial" panose="020B0604020202020204"/>
                          <a:cs typeface="Arial" panose="020B0604020202020204"/>
                        </a:rPr>
                        <a:t>.</a:t>
                      </a:r>
                      <a:r>
                        <a:rPr sz="1600" b="1" i="1" spc="-5" dirty="0" smtClean="0">
                          <a:solidFill>
                            <a:srgbClr val="3E3E3E"/>
                          </a:solidFill>
                          <a:latin typeface="Arial" panose="020B0604020202020204"/>
                          <a:cs typeface="Arial" panose="020B0604020202020204"/>
                        </a:rPr>
                        <a:t> </a:t>
                      </a:r>
                      <a:r>
                        <a:rPr sz="1600" b="1" i="1" spc="0" dirty="0" smtClean="0">
                          <a:solidFill>
                            <a:srgbClr val="3E3E3E"/>
                          </a:solidFill>
                          <a:latin typeface="Arial" panose="020B0604020202020204"/>
                          <a:cs typeface="Arial" panose="020B0604020202020204"/>
                        </a:rPr>
                        <a:t>.</a:t>
                      </a:r>
                      <a:r>
                        <a:rPr sz="1600" b="1" i="1" spc="-5" dirty="0" smtClean="0">
                          <a:solidFill>
                            <a:srgbClr val="3E3E3E"/>
                          </a:solidFill>
                          <a:latin typeface="Arial" panose="020B0604020202020204"/>
                          <a:cs typeface="Arial" panose="020B0604020202020204"/>
                        </a:rPr>
                        <a:t> </a:t>
                      </a:r>
                      <a:r>
                        <a:rPr sz="1600" b="1" i="1" spc="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318515">
                <a:tc>
                  <a:txBody>
                    <a:bodyPr/>
                    <a:lstStyle/>
                    <a:p>
                      <a:pPr marR="0" algn="ctr">
                        <a:lnSpc>
                          <a:spcPct val="100000"/>
                        </a:lnSpc>
                      </a:pPr>
                      <a:r>
                        <a:rPr sz="1600" dirty="0" smtClean="0">
                          <a:solidFill>
                            <a:srgbClr val="3E3E3E"/>
                          </a:solidFill>
                          <a:latin typeface="Arial" panose="020B0604020202020204"/>
                          <a:cs typeface="Arial" panose="020B0604020202020204"/>
                        </a:rPr>
                        <a:t>1</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L="415290">
                        <a:lnSpc>
                          <a:spcPct val="100000"/>
                        </a:lnSpc>
                      </a:pPr>
                      <a:r>
                        <a:rPr sz="1600" b="1" i="1" dirty="0" smtClean="0">
                          <a:solidFill>
                            <a:srgbClr val="008000"/>
                          </a:solidFill>
                          <a:latin typeface="Arial" panose="020B0604020202020204"/>
                          <a:cs typeface="Arial" panose="020B0604020202020204"/>
                        </a:rPr>
                        <a:t>RXDA</a:t>
                      </a:r>
                      <a:r>
                        <a:rPr sz="1600" b="1" i="1" spc="5" dirty="0" smtClean="0">
                          <a:solidFill>
                            <a:srgbClr val="008000"/>
                          </a:solidFill>
                          <a:latin typeface="Arial" panose="020B0604020202020204"/>
                          <a:cs typeface="Arial" panose="020B0604020202020204"/>
                        </a:rPr>
                        <a:t>T</a:t>
                      </a:r>
                      <a:r>
                        <a:rPr sz="1600" b="1" i="1" spc="0" dirty="0" smtClean="0">
                          <a:solidFill>
                            <a:srgbClr val="008000"/>
                          </a:solidFill>
                          <a:latin typeface="Arial" panose="020B0604020202020204"/>
                          <a:cs typeface="Arial" panose="020B0604020202020204"/>
                        </a:rPr>
                        <a:t>A</a:t>
                      </a:r>
                      <a:r>
                        <a:rPr sz="1600" b="1" i="1" spc="-5" dirty="0" smtClean="0">
                          <a:solidFill>
                            <a:srgbClr val="008000"/>
                          </a:solidFill>
                          <a:latin typeface="Arial" panose="020B0604020202020204"/>
                          <a:cs typeface="Arial" panose="020B0604020202020204"/>
                        </a:rPr>
                        <a:t> </a:t>
                      </a:r>
                      <a:r>
                        <a:rPr sz="1600" b="1" i="1" spc="0" dirty="0" smtClean="0">
                          <a:solidFill>
                            <a:srgbClr val="008000"/>
                          </a:solidFill>
                          <a:latin typeface="Arial" panose="020B0604020202020204"/>
                          <a:cs typeface="Arial" panose="020B0604020202020204"/>
                        </a:rPr>
                        <a:t>[1</a:t>
                      </a:r>
                      <a:r>
                        <a:rPr sz="1600" b="1" i="1" spc="5" dirty="0" smtClean="0">
                          <a:solidFill>
                            <a:srgbClr val="008000"/>
                          </a:solidFill>
                          <a:latin typeface="Arial" panose="020B0604020202020204"/>
                          <a:cs typeface="Arial" panose="020B0604020202020204"/>
                        </a:rPr>
                        <a:t>5</a:t>
                      </a:r>
                      <a:r>
                        <a:rPr sz="1600" b="1" i="1" spc="0" dirty="0" smtClean="0">
                          <a:solidFill>
                            <a:srgbClr val="008000"/>
                          </a:solidFill>
                          <a:latin typeface="Arial" panose="020B0604020202020204"/>
                          <a:cs typeface="Arial" panose="020B0604020202020204"/>
                        </a:rPr>
                        <a:t>:8]</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92075">
                        <a:lnSpc>
                          <a:spcPct val="100000"/>
                        </a:lnSpc>
                      </a:pPr>
                      <a:r>
                        <a:rPr sz="1600" b="1" i="1" dirty="0" smtClean="0">
                          <a:solidFill>
                            <a:srgbClr val="3E3E3E"/>
                          </a:solidFill>
                          <a:latin typeface="Arial" panose="020B0604020202020204"/>
                          <a:cs typeface="Arial" panose="020B0604020202020204"/>
                        </a:rPr>
                        <a:t>{ </a:t>
                      </a:r>
                      <a:r>
                        <a:rPr sz="1600" b="1" i="1" dirty="0" smtClean="0">
                          <a:solidFill>
                            <a:srgbClr val="008000"/>
                          </a:solidFill>
                          <a:latin typeface="Arial" panose="020B0604020202020204"/>
                          <a:cs typeface="Arial" panose="020B0604020202020204"/>
                        </a:rPr>
                        <a:t>RXCHARI</a:t>
                      </a:r>
                      <a:r>
                        <a:rPr sz="1600" b="1" i="1" spc="15" dirty="0" smtClean="0">
                          <a:solidFill>
                            <a:srgbClr val="008000"/>
                          </a:solidFill>
                          <a:latin typeface="Arial" panose="020B0604020202020204"/>
                          <a:cs typeface="Arial" panose="020B0604020202020204"/>
                        </a:rPr>
                        <a:t>S</a:t>
                      </a:r>
                      <a:r>
                        <a:rPr sz="1600" b="1" i="1" spc="0" dirty="0" smtClean="0">
                          <a:solidFill>
                            <a:srgbClr val="008000"/>
                          </a:solidFill>
                          <a:latin typeface="Arial" panose="020B0604020202020204"/>
                          <a:cs typeface="Arial" panose="020B0604020202020204"/>
                        </a:rPr>
                        <a:t>K1</a:t>
                      </a:r>
                      <a:r>
                        <a:rPr sz="1600" b="1" i="1" spc="5" dirty="0" smtClean="0">
                          <a:solidFill>
                            <a:srgbClr val="008000"/>
                          </a:solidFill>
                          <a:latin typeface="Arial" panose="020B0604020202020204"/>
                          <a:cs typeface="Arial" panose="020B0604020202020204"/>
                        </a:rPr>
                        <a:t>]</a:t>
                      </a:r>
                      <a:r>
                        <a:rPr sz="1600" b="1" i="1" spc="0" dirty="0" smtClean="0">
                          <a:solidFill>
                            <a:srgbClr val="008000"/>
                          </a:solidFill>
                          <a:latin typeface="Arial" panose="020B0604020202020204"/>
                          <a:cs typeface="Arial" panose="020B0604020202020204"/>
                        </a:rPr>
                        <a:t>,RXRUN</a:t>
                      </a:r>
                      <a:r>
                        <a:rPr sz="1600" b="1" i="1" spc="10" dirty="0" smtClean="0">
                          <a:solidFill>
                            <a:srgbClr val="008000"/>
                          </a:solidFill>
                          <a:latin typeface="Arial" panose="020B0604020202020204"/>
                          <a:cs typeface="Arial" panose="020B0604020202020204"/>
                        </a:rPr>
                        <a:t>D</a:t>
                      </a:r>
                      <a:r>
                        <a:rPr sz="1600" b="1" i="1" spc="0" dirty="0" smtClean="0">
                          <a:solidFill>
                            <a:srgbClr val="008000"/>
                          </a:solidFill>
                          <a:latin typeface="Arial" panose="020B0604020202020204"/>
                          <a:cs typeface="Arial" panose="020B0604020202020204"/>
                        </a:rPr>
                        <a:t>IS</a:t>
                      </a:r>
                      <a:r>
                        <a:rPr sz="1600" b="1" i="1" spc="5" dirty="0" smtClean="0">
                          <a:solidFill>
                            <a:srgbClr val="008000"/>
                          </a:solidFill>
                          <a:latin typeface="Arial" panose="020B0604020202020204"/>
                          <a:cs typeface="Arial" panose="020B0604020202020204"/>
                        </a:rPr>
                        <a:t>P</a:t>
                      </a:r>
                      <a:r>
                        <a:rPr sz="1600" b="1" i="1" spc="0" dirty="0" smtClean="0">
                          <a:solidFill>
                            <a:srgbClr val="008000"/>
                          </a:solidFill>
                          <a:latin typeface="Arial" panose="020B0604020202020204"/>
                          <a:cs typeface="Arial" panose="020B0604020202020204"/>
                        </a:rPr>
                        <a:t>[1],</a:t>
                      </a:r>
                      <a:r>
                        <a:rPr sz="1600" b="1" i="1" spc="-5" dirty="0" smtClean="0">
                          <a:solidFill>
                            <a:srgbClr val="008000"/>
                          </a:solidFill>
                          <a:latin typeface="Arial" panose="020B0604020202020204"/>
                          <a:cs typeface="Arial" panose="020B0604020202020204"/>
                        </a:rPr>
                        <a:t> </a:t>
                      </a:r>
                      <a:r>
                        <a:rPr sz="1600" b="1" i="1" spc="0" dirty="0" smtClean="0">
                          <a:solidFill>
                            <a:srgbClr val="008000"/>
                          </a:solidFill>
                          <a:latin typeface="Arial" panose="020B0604020202020204"/>
                          <a:cs typeface="Arial" panose="020B0604020202020204"/>
                        </a:rPr>
                        <a:t>RXDA</a:t>
                      </a:r>
                      <a:r>
                        <a:rPr sz="1600" b="1" i="1" spc="10" dirty="0" smtClean="0">
                          <a:solidFill>
                            <a:srgbClr val="008000"/>
                          </a:solidFill>
                          <a:latin typeface="Arial" panose="020B0604020202020204"/>
                          <a:cs typeface="Arial" panose="020B0604020202020204"/>
                        </a:rPr>
                        <a:t>T</a:t>
                      </a:r>
                      <a:r>
                        <a:rPr sz="1600" b="1" i="1" spc="0" dirty="0" smtClean="0">
                          <a:solidFill>
                            <a:srgbClr val="008000"/>
                          </a:solidFill>
                          <a:latin typeface="Arial" panose="020B0604020202020204"/>
                          <a:cs typeface="Arial" panose="020B0604020202020204"/>
                        </a:rPr>
                        <a:t>A[1</a:t>
                      </a:r>
                      <a:r>
                        <a:rPr sz="1600" b="1" i="1" spc="5" dirty="0" smtClean="0">
                          <a:solidFill>
                            <a:srgbClr val="008000"/>
                          </a:solidFill>
                          <a:latin typeface="Arial" panose="020B0604020202020204"/>
                          <a:cs typeface="Arial" panose="020B0604020202020204"/>
                        </a:rPr>
                        <a:t>5</a:t>
                      </a:r>
                      <a:r>
                        <a:rPr sz="1600" b="1" i="1" spc="0" dirty="0" smtClean="0">
                          <a:solidFill>
                            <a:srgbClr val="008000"/>
                          </a:solidFill>
                          <a:latin typeface="Arial" panose="020B0604020202020204"/>
                          <a:cs typeface="Arial" panose="020B0604020202020204"/>
                        </a:rPr>
                        <a:t>:8]</a:t>
                      </a:r>
                      <a:r>
                        <a:rPr sz="1600" b="1" i="1" spc="15" dirty="0" smtClean="0">
                          <a:solidFill>
                            <a:srgbClr val="008000"/>
                          </a:solidFill>
                          <a:latin typeface="Arial" panose="020B0604020202020204"/>
                          <a:cs typeface="Arial" panose="020B0604020202020204"/>
                        </a:rPr>
                        <a:t> </a:t>
                      </a:r>
                      <a:r>
                        <a:rPr sz="1600" b="1" i="1" spc="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320039">
                <a:tc>
                  <a:txBody>
                    <a:bodyPr/>
                    <a:lstStyle/>
                    <a:p>
                      <a:pPr marR="0" algn="ctr">
                        <a:lnSpc>
                          <a:spcPct val="100000"/>
                        </a:lnSpc>
                      </a:pPr>
                      <a:r>
                        <a:rPr sz="1600" dirty="0" smtClean="0">
                          <a:solidFill>
                            <a:srgbClr val="3E3E3E"/>
                          </a:solidFill>
                          <a:latin typeface="Arial" panose="020B0604020202020204"/>
                          <a:cs typeface="Arial" panose="020B0604020202020204"/>
                        </a:rPr>
                        <a:t>0</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L="471805">
                        <a:lnSpc>
                          <a:spcPct val="100000"/>
                        </a:lnSpc>
                      </a:pPr>
                      <a:r>
                        <a:rPr sz="1600" b="1" i="1" dirty="0" smtClean="0">
                          <a:solidFill>
                            <a:srgbClr val="008000"/>
                          </a:solidFill>
                          <a:latin typeface="Arial" panose="020B0604020202020204"/>
                          <a:cs typeface="Arial" panose="020B0604020202020204"/>
                        </a:rPr>
                        <a:t>RXDA</a:t>
                      </a:r>
                      <a:r>
                        <a:rPr sz="1600" b="1" i="1" spc="5" dirty="0" smtClean="0">
                          <a:solidFill>
                            <a:srgbClr val="008000"/>
                          </a:solidFill>
                          <a:latin typeface="Arial" panose="020B0604020202020204"/>
                          <a:cs typeface="Arial" panose="020B0604020202020204"/>
                        </a:rPr>
                        <a:t>T</a:t>
                      </a:r>
                      <a:r>
                        <a:rPr sz="1600" b="1" i="1" spc="0" dirty="0" smtClean="0">
                          <a:solidFill>
                            <a:srgbClr val="008000"/>
                          </a:solidFill>
                          <a:latin typeface="Arial" panose="020B0604020202020204"/>
                          <a:cs typeface="Arial" panose="020B0604020202020204"/>
                        </a:rPr>
                        <a:t>A</a:t>
                      </a:r>
                      <a:r>
                        <a:rPr sz="1600" b="1" i="1" spc="-5" dirty="0" smtClean="0">
                          <a:solidFill>
                            <a:srgbClr val="008000"/>
                          </a:solidFill>
                          <a:latin typeface="Arial" panose="020B0604020202020204"/>
                          <a:cs typeface="Arial" panose="020B0604020202020204"/>
                        </a:rPr>
                        <a:t> </a:t>
                      </a:r>
                      <a:r>
                        <a:rPr sz="1600" b="1" i="1" spc="0" dirty="0" smtClean="0">
                          <a:solidFill>
                            <a:srgbClr val="008000"/>
                          </a:solidFill>
                          <a:latin typeface="Arial" panose="020B0604020202020204"/>
                          <a:cs typeface="Arial" panose="020B0604020202020204"/>
                        </a:rPr>
                        <a:t>[</a:t>
                      </a:r>
                      <a:r>
                        <a:rPr sz="1600" b="1" i="1" spc="5" dirty="0" smtClean="0">
                          <a:solidFill>
                            <a:srgbClr val="008000"/>
                          </a:solidFill>
                          <a:latin typeface="Arial" panose="020B0604020202020204"/>
                          <a:cs typeface="Arial" panose="020B0604020202020204"/>
                        </a:rPr>
                        <a:t>7</a:t>
                      </a:r>
                      <a:r>
                        <a:rPr sz="1600" b="1" i="1" spc="0" dirty="0" smtClean="0">
                          <a:solidFill>
                            <a:srgbClr val="008000"/>
                          </a:solidFill>
                          <a:latin typeface="Arial" panose="020B0604020202020204"/>
                          <a:cs typeface="Arial" panose="020B0604020202020204"/>
                        </a:rPr>
                        <a:t>:0]</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114935">
                        <a:lnSpc>
                          <a:spcPct val="100000"/>
                        </a:lnSpc>
                      </a:pPr>
                      <a:r>
                        <a:rPr sz="1600" b="1" i="1" dirty="0" smtClean="0">
                          <a:solidFill>
                            <a:srgbClr val="3E3E3E"/>
                          </a:solidFill>
                          <a:latin typeface="Arial" panose="020B0604020202020204"/>
                          <a:cs typeface="Arial" panose="020B0604020202020204"/>
                        </a:rPr>
                        <a:t>{ </a:t>
                      </a:r>
                      <a:r>
                        <a:rPr sz="1600" b="1" i="1" dirty="0" smtClean="0">
                          <a:solidFill>
                            <a:srgbClr val="008000"/>
                          </a:solidFill>
                          <a:latin typeface="Arial" panose="020B0604020202020204"/>
                          <a:cs typeface="Arial" panose="020B0604020202020204"/>
                        </a:rPr>
                        <a:t>RXCHARI</a:t>
                      </a:r>
                      <a:r>
                        <a:rPr sz="1600" b="1" i="1" spc="15" dirty="0" smtClean="0">
                          <a:solidFill>
                            <a:srgbClr val="008000"/>
                          </a:solidFill>
                          <a:latin typeface="Arial" panose="020B0604020202020204"/>
                          <a:cs typeface="Arial" panose="020B0604020202020204"/>
                        </a:rPr>
                        <a:t>S</a:t>
                      </a:r>
                      <a:r>
                        <a:rPr sz="1600" b="1" i="1" spc="0" dirty="0" smtClean="0">
                          <a:solidFill>
                            <a:srgbClr val="008000"/>
                          </a:solidFill>
                          <a:latin typeface="Arial" panose="020B0604020202020204"/>
                          <a:cs typeface="Arial" panose="020B0604020202020204"/>
                        </a:rPr>
                        <a:t>K[</a:t>
                      </a:r>
                      <a:r>
                        <a:rPr sz="1600" b="1" i="1" spc="5" dirty="0" smtClean="0">
                          <a:solidFill>
                            <a:srgbClr val="008000"/>
                          </a:solidFill>
                          <a:latin typeface="Arial" panose="020B0604020202020204"/>
                          <a:cs typeface="Arial" panose="020B0604020202020204"/>
                        </a:rPr>
                        <a:t>0]</a:t>
                      </a:r>
                      <a:r>
                        <a:rPr sz="1600" b="1" i="1" spc="0" dirty="0" smtClean="0">
                          <a:solidFill>
                            <a:srgbClr val="008000"/>
                          </a:solidFill>
                          <a:latin typeface="Arial" panose="020B0604020202020204"/>
                          <a:cs typeface="Arial" panose="020B0604020202020204"/>
                        </a:rPr>
                        <a:t>,RXRUNDISP[</a:t>
                      </a:r>
                      <a:r>
                        <a:rPr sz="1600" b="1" i="1" spc="10" dirty="0" smtClean="0">
                          <a:solidFill>
                            <a:srgbClr val="008000"/>
                          </a:solidFill>
                          <a:latin typeface="Arial" panose="020B0604020202020204"/>
                          <a:cs typeface="Arial" panose="020B0604020202020204"/>
                        </a:rPr>
                        <a:t>0</a:t>
                      </a:r>
                      <a:r>
                        <a:rPr sz="1600" b="1" i="1" spc="5" dirty="0" smtClean="0">
                          <a:solidFill>
                            <a:srgbClr val="008000"/>
                          </a:solidFill>
                          <a:latin typeface="Arial" panose="020B0604020202020204"/>
                          <a:cs typeface="Arial" panose="020B0604020202020204"/>
                        </a:rPr>
                        <a:t>]</a:t>
                      </a:r>
                      <a:r>
                        <a:rPr sz="1600" b="1" i="1" spc="0" dirty="0" smtClean="0">
                          <a:solidFill>
                            <a:srgbClr val="008000"/>
                          </a:solidFill>
                          <a:latin typeface="Arial" panose="020B0604020202020204"/>
                          <a:cs typeface="Arial" panose="020B0604020202020204"/>
                        </a:rPr>
                        <a:t>,</a:t>
                      </a:r>
                      <a:r>
                        <a:rPr sz="1600" b="1" i="1" spc="-5" dirty="0" smtClean="0">
                          <a:solidFill>
                            <a:srgbClr val="008000"/>
                          </a:solidFill>
                          <a:latin typeface="Arial" panose="020B0604020202020204"/>
                          <a:cs typeface="Arial" panose="020B0604020202020204"/>
                        </a:rPr>
                        <a:t> </a:t>
                      </a:r>
                      <a:r>
                        <a:rPr sz="1600" b="1" i="1" spc="0" dirty="0" smtClean="0">
                          <a:solidFill>
                            <a:srgbClr val="008000"/>
                          </a:solidFill>
                          <a:latin typeface="Arial" panose="020B0604020202020204"/>
                          <a:cs typeface="Arial" panose="020B0604020202020204"/>
                        </a:rPr>
                        <a:t>RXDATA</a:t>
                      </a:r>
                      <a:r>
                        <a:rPr sz="1600" b="1" i="1" spc="5" dirty="0" smtClean="0">
                          <a:solidFill>
                            <a:srgbClr val="008000"/>
                          </a:solidFill>
                          <a:latin typeface="Arial" panose="020B0604020202020204"/>
                          <a:cs typeface="Arial" panose="020B0604020202020204"/>
                        </a:rPr>
                        <a:t>[</a:t>
                      </a:r>
                      <a:r>
                        <a:rPr sz="1600" b="1" i="1" spc="0" dirty="0" smtClean="0">
                          <a:solidFill>
                            <a:srgbClr val="008000"/>
                          </a:solidFill>
                          <a:latin typeface="Arial" panose="020B0604020202020204"/>
                          <a:cs typeface="Arial" panose="020B0604020202020204"/>
                        </a:rPr>
                        <a:t>7:0]</a:t>
                      </a:r>
                      <a:r>
                        <a:rPr sz="1600" b="1" i="1" spc="30" dirty="0" smtClean="0">
                          <a:solidFill>
                            <a:srgbClr val="008000"/>
                          </a:solidFill>
                          <a:latin typeface="Arial" panose="020B0604020202020204"/>
                          <a:cs typeface="Arial" panose="020B0604020202020204"/>
                        </a:rPr>
                        <a:t> </a:t>
                      </a:r>
                      <a:r>
                        <a:rPr sz="1600" b="1" i="1" spc="0" dirty="0" smtClean="0">
                          <a:solidFill>
                            <a:srgbClr val="3E3E3E"/>
                          </a:solidFill>
                          <a:latin typeface="Arial" panose="020B0604020202020204"/>
                          <a:cs typeface="Arial" panose="020B0604020202020204"/>
                        </a:rPr>
                        <a:t>}</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382014"/>
            <a:ext cx="83185" cy="27940"/>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27396</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p:txBody>
      </p:sp>
      <p:sp>
        <p:nvSpPr>
          <p:cNvPr id="3" name="object 3"/>
          <p:cNvSpPr/>
          <p:nvPr/>
        </p:nvSpPr>
        <p:spPr>
          <a:xfrm>
            <a:off x="457200" y="4054647"/>
            <a:ext cx="182879" cy="177800"/>
          </a:xfrm>
          <a:prstGeom prst="rect">
            <a:avLst/>
          </a:prstGeom>
          <a:blipFill>
            <a:blip r:embed="rId1" cstate="print"/>
            <a:stretch>
              <a:fillRect/>
            </a:stretch>
          </a:blipFill>
        </p:spPr>
        <p:txBody>
          <a:bodyPr wrap="square" lIns="0" tIns="0" rIns="0" bIns="0" rtlCol="0">
            <a:noAutofit/>
          </a:bodyPr>
          <a:lstStyle/>
          <a:p/>
        </p:txBody>
      </p:sp>
      <p:sp>
        <p:nvSpPr>
          <p:cNvPr id="4" name="object 4"/>
          <p:cNvSpPr txBox="1"/>
          <p:nvPr/>
        </p:nvSpPr>
        <p:spPr>
          <a:xfrm>
            <a:off x="673100" y="4000372"/>
            <a:ext cx="7113270" cy="315595"/>
          </a:xfrm>
          <a:prstGeom prst="rect">
            <a:avLst/>
          </a:prstGeom>
        </p:spPr>
        <p:txBody>
          <a:bodyPr vert="horz" wrap="square" lIns="0" tIns="0" rIns="0" bIns="0" rtlCol="0">
            <a:noAutofit/>
          </a:bodyPr>
          <a:lstStyle/>
          <a:p>
            <a:pPr marL="12700">
              <a:lnSpc>
                <a:spcPct val="100000"/>
              </a:lnSpc>
            </a:pPr>
            <a:r>
              <a:rPr sz="2000" b="1" dirty="0" smtClean="0">
                <a:solidFill>
                  <a:srgbClr val="3E3E3E"/>
                </a:solidFill>
                <a:latin typeface="Arial" panose="020B0604020202020204"/>
                <a:cs typeface="Arial" panose="020B0604020202020204"/>
              </a:rPr>
              <a:t>K cha</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acters</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are</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flagged</a:t>
            </a:r>
            <a:r>
              <a:rPr sz="2000" b="1" spc="-15" dirty="0" smtClean="0">
                <a:solidFill>
                  <a:srgbClr val="3E3E3E"/>
                </a:solidFill>
                <a:latin typeface="Arial" panose="020B0604020202020204"/>
                <a:cs typeface="Arial" panose="020B0604020202020204"/>
              </a:rPr>
              <a:t> </a:t>
            </a:r>
            <a:r>
              <a:rPr sz="2000" b="1" spc="30" dirty="0" smtClean="0">
                <a:solidFill>
                  <a:srgbClr val="3E3E3E"/>
                </a:solidFill>
                <a:latin typeface="Arial" panose="020B0604020202020204"/>
                <a:cs typeface="Arial" panose="020B0604020202020204"/>
              </a:rPr>
              <a:t>w</a:t>
            </a:r>
            <a:r>
              <a:rPr sz="2000" b="1" spc="-30" dirty="0" smtClean="0">
                <a:solidFill>
                  <a:srgbClr val="3E3E3E"/>
                </a:solidFill>
                <a:latin typeface="Arial" panose="020B0604020202020204"/>
                <a:cs typeface="Arial" panose="020B0604020202020204"/>
              </a:rPr>
              <a:t>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h the </a:t>
            </a:r>
            <a:r>
              <a:rPr sz="2000" b="1" spc="-15"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s</a:t>
            </a:r>
            <a:r>
              <a:rPr sz="2000" b="1" spc="-10"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ertion</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of </a:t>
            </a:r>
            <a:r>
              <a:rPr sz="2000" b="1" i="1" spc="0" dirty="0" smtClean="0">
                <a:solidFill>
                  <a:srgbClr val="008000"/>
                </a:solidFill>
                <a:latin typeface="Arial" panose="020B0604020202020204"/>
                <a:cs typeface="Arial" panose="020B0604020202020204"/>
              </a:rPr>
              <a:t>R</a:t>
            </a:r>
            <a:r>
              <a:rPr sz="2000" b="1" i="1" spc="-15" dirty="0" smtClean="0">
                <a:solidFill>
                  <a:srgbClr val="008000"/>
                </a:solidFill>
                <a:latin typeface="Arial" panose="020B0604020202020204"/>
                <a:cs typeface="Arial" panose="020B0604020202020204"/>
              </a:rPr>
              <a:t>X</a:t>
            </a:r>
            <a:r>
              <a:rPr sz="2000" b="1" i="1" spc="0" dirty="0" smtClean="0">
                <a:solidFill>
                  <a:srgbClr val="008000"/>
                </a:solidFill>
                <a:latin typeface="Arial" panose="020B0604020202020204"/>
                <a:cs typeface="Arial" panose="020B0604020202020204"/>
              </a:rPr>
              <a:t>CH</a:t>
            </a:r>
            <a:r>
              <a:rPr sz="2000" b="1" i="1" spc="-10" dirty="0" smtClean="0">
                <a:solidFill>
                  <a:srgbClr val="008000"/>
                </a:solidFill>
                <a:latin typeface="Arial" panose="020B0604020202020204"/>
                <a:cs typeface="Arial" panose="020B0604020202020204"/>
              </a:rPr>
              <a:t>A</a:t>
            </a:r>
            <a:r>
              <a:rPr sz="2000" b="1" i="1" spc="0" dirty="0" smtClean="0">
                <a:solidFill>
                  <a:srgbClr val="008000"/>
                </a:solidFill>
                <a:latin typeface="Arial" panose="020B0604020202020204"/>
                <a:cs typeface="Arial" panose="020B0604020202020204"/>
              </a:rPr>
              <a:t>RISK</a:t>
            </a:r>
            <a:endParaRPr sz="2000">
              <a:latin typeface="Arial" panose="020B0604020202020204"/>
              <a:cs typeface="Arial" panose="020B0604020202020204"/>
            </a:endParaRPr>
          </a:p>
        </p:txBody>
      </p:sp>
      <p:sp>
        <p:nvSpPr>
          <p:cNvPr id="5" name="object 5"/>
          <p:cNvSpPr txBox="1"/>
          <p:nvPr/>
        </p:nvSpPr>
        <p:spPr>
          <a:xfrm>
            <a:off x="660908" y="4395596"/>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6" name="object 6"/>
          <p:cNvSpPr txBox="1"/>
          <p:nvPr/>
        </p:nvSpPr>
        <p:spPr>
          <a:xfrm>
            <a:off x="889508" y="4351401"/>
            <a:ext cx="7100570" cy="527685"/>
          </a:xfrm>
          <a:prstGeom prst="rect">
            <a:avLst/>
          </a:prstGeom>
        </p:spPr>
        <p:txBody>
          <a:bodyPr vert="horz" wrap="square" lIns="0" tIns="0" rIns="0" bIns="0" rtlCol="0">
            <a:noAutofit/>
          </a:bodyPr>
          <a:lstStyle/>
          <a:p>
            <a:pPr marL="12700" marR="12700">
              <a:lnSpc>
                <a:spcPts val="2060"/>
              </a:lnSpc>
            </a:pPr>
            <a:r>
              <a:rPr sz="1800" b="1" i="1" dirty="0" smtClean="0">
                <a:solidFill>
                  <a:srgbClr val="008000"/>
                </a:solidFill>
                <a:latin typeface="Arial" panose="020B0604020202020204"/>
                <a:cs typeface="Arial" panose="020B0604020202020204"/>
              </a:rPr>
              <a:t>RX</a:t>
            </a:r>
            <a:r>
              <a:rPr sz="1800" b="1" i="1" spc="-10" dirty="0" smtClean="0">
                <a:solidFill>
                  <a:srgbClr val="008000"/>
                </a:solidFill>
                <a:latin typeface="Arial" panose="020B0604020202020204"/>
                <a:cs typeface="Arial" panose="020B0604020202020204"/>
              </a:rPr>
              <a:t>C</a:t>
            </a:r>
            <a:r>
              <a:rPr sz="1800" b="1" i="1" spc="0" dirty="0" smtClean="0">
                <a:solidFill>
                  <a:srgbClr val="008000"/>
                </a:solidFill>
                <a:latin typeface="Arial" panose="020B0604020202020204"/>
                <a:cs typeface="Arial" panose="020B0604020202020204"/>
              </a:rPr>
              <a:t>HARISK</a:t>
            </a:r>
            <a:r>
              <a:rPr sz="1800" b="1" i="1" spc="5" dirty="0" smtClean="0">
                <a:solidFill>
                  <a:srgbClr val="008000"/>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s ass</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rted</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n 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same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ock </a:t>
            </a:r>
            <a:r>
              <a:rPr sz="1800" spc="5" dirty="0" smtClean="0">
                <a:solidFill>
                  <a:srgbClr val="3E3E3E"/>
                </a:solidFill>
                <a:latin typeface="Arial" panose="020B0604020202020204"/>
                <a:cs typeface="Arial" panose="020B0604020202020204"/>
              </a:rPr>
              <a:t>c</a:t>
            </a:r>
            <a:r>
              <a:rPr sz="1800" spc="-25" dirty="0" smtClean="0">
                <a:solidFill>
                  <a:srgbClr val="3E3E3E"/>
                </a:solidFill>
                <a:latin typeface="Arial" panose="020B0604020202020204"/>
                <a:cs typeface="Arial" panose="020B0604020202020204"/>
              </a:rPr>
              <a:t>y</a:t>
            </a:r>
            <a:r>
              <a:rPr sz="1800" spc="0" dirty="0" smtClean="0">
                <a:solidFill>
                  <a:srgbClr val="3E3E3E"/>
                </a:solidFill>
                <a:latin typeface="Arial" panose="020B0604020202020204"/>
                <a:cs typeface="Arial" panose="020B0604020202020204"/>
              </a:rPr>
              <a:t>c</a:t>
            </a:r>
            <a:r>
              <a:rPr sz="1800" spc="5"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e th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the</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K ch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ract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 a</a:t>
            </a:r>
            <a:r>
              <a:rPr sz="1800" spc="-10" dirty="0" smtClean="0">
                <a:solidFill>
                  <a:srgbClr val="3E3E3E"/>
                </a:solidFill>
                <a:latin typeface="Arial" panose="020B0604020202020204"/>
                <a:cs typeface="Arial" panose="020B0604020202020204"/>
              </a:rPr>
              <a:t>p</a:t>
            </a:r>
            <a:r>
              <a:rPr sz="1800" spc="5"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rs </a:t>
            </a:r>
            <a:r>
              <a:rPr sz="1800" spc="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n </a:t>
            </a:r>
            <a:r>
              <a:rPr sz="1800" b="1" i="1" spc="0" dirty="0" smtClean="0">
                <a:solidFill>
                  <a:srgbClr val="008000"/>
                </a:solidFill>
                <a:latin typeface="Arial" panose="020B0604020202020204"/>
                <a:cs typeface="Arial" panose="020B0604020202020204"/>
              </a:rPr>
              <a:t>R</a:t>
            </a:r>
            <a:r>
              <a:rPr sz="1800" b="1" i="1" spc="5" dirty="0" smtClean="0">
                <a:solidFill>
                  <a:srgbClr val="008000"/>
                </a:solidFill>
                <a:latin typeface="Arial" panose="020B0604020202020204"/>
                <a:cs typeface="Arial" panose="020B0604020202020204"/>
              </a:rPr>
              <a:t>X</a:t>
            </a:r>
            <a:r>
              <a:rPr sz="1800" b="1" i="1" spc="0" dirty="0" smtClean="0">
                <a:solidFill>
                  <a:srgbClr val="008000"/>
                </a:solidFill>
                <a:latin typeface="Arial" panose="020B0604020202020204"/>
                <a:cs typeface="Arial" panose="020B0604020202020204"/>
              </a:rPr>
              <a:t>D</a:t>
            </a:r>
            <a:r>
              <a:rPr sz="1800" b="1" i="1" spc="-10" dirty="0" smtClean="0">
                <a:solidFill>
                  <a:srgbClr val="008000"/>
                </a:solidFill>
                <a:latin typeface="Arial" panose="020B0604020202020204"/>
                <a:cs typeface="Arial" panose="020B0604020202020204"/>
              </a:rPr>
              <a:t>A</a:t>
            </a:r>
            <a:r>
              <a:rPr sz="1800" b="1" i="1" spc="0" dirty="0" smtClean="0">
                <a:solidFill>
                  <a:srgbClr val="008000"/>
                </a:solidFill>
                <a:latin typeface="Arial" panose="020B0604020202020204"/>
                <a:cs typeface="Arial" panose="020B0604020202020204"/>
              </a:rPr>
              <a:t>TA</a:t>
            </a:r>
            <a:endParaRPr sz="1800">
              <a:latin typeface="Arial" panose="020B0604020202020204"/>
              <a:cs typeface="Arial" panose="020B0604020202020204"/>
            </a:endParaRPr>
          </a:p>
        </p:txBody>
      </p:sp>
      <p:sp>
        <p:nvSpPr>
          <p:cNvPr id="7" name="object 7"/>
          <p:cNvSpPr/>
          <p:nvPr/>
        </p:nvSpPr>
        <p:spPr>
          <a:xfrm>
            <a:off x="457200" y="1476755"/>
            <a:ext cx="8468868" cy="2464308"/>
          </a:xfrm>
          <a:prstGeom prst="rect">
            <a:avLst/>
          </a:prstGeom>
          <a:blipFill>
            <a:blip r:embed="rId2" cstate="print"/>
            <a:stretch>
              <a:fillRect/>
            </a:stretch>
          </a:blipFill>
        </p:spPr>
        <p:txBody>
          <a:bodyPr wrap="square" lIns="0" tIns="0" rIns="0" bIns="0" rtlCol="0">
            <a:noAutofit/>
          </a:bodyPr>
          <a:lstStyle/>
          <a:p/>
        </p:txBody>
      </p:sp>
      <p:sp>
        <p:nvSpPr>
          <p:cNvPr id="8" name="object 8"/>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8B/1</a:t>
            </a:r>
            <a:r>
              <a:rPr sz="2800" b="1" spc="-20" dirty="0" smtClean="0">
                <a:solidFill>
                  <a:srgbClr val="ED3423"/>
                </a:solidFill>
                <a:latin typeface="Arial" panose="020B0604020202020204"/>
                <a:cs typeface="Arial" panose="020B0604020202020204"/>
              </a:rPr>
              <a:t>0B</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De</a:t>
            </a:r>
            <a:r>
              <a:rPr sz="2800" b="1" spc="-15" dirty="0" smtClean="0">
                <a:solidFill>
                  <a:srgbClr val="ED3423"/>
                </a:solidFill>
                <a:latin typeface="Arial" panose="020B0604020202020204"/>
                <a:cs typeface="Arial" panose="020B0604020202020204"/>
              </a:rPr>
              <a:t>c</a:t>
            </a:r>
            <a:r>
              <a:rPr sz="2800" b="1" spc="-20" dirty="0" smtClean="0">
                <a:solidFill>
                  <a:srgbClr val="ED3423"/>
                </a:solidFill>
                <a:latin typeface="Arial" panose="020B0604020202020204"/>
                <a:cs typeface="Arial" panose="020B0604020202020204"/>
              </a:rPr>
              <a:t>o</a:t>
            </a:r>
            <a:r>
              <a:rPr sz="2800" b="1" spc="-30" dirty="0" smtClean="0">
                <a:solidFill>
                  <a:srgbClr val="ED3423"/>
                </a:solidFill>
                <a:latin typeface="Arial" panose="020B0604020202020204"/>
                <a:cs typeface="Arial" panose="020B0604020202020204"/>
              </a:rPr>
              <a:t>d</a:t>
            </a:r>
            <a:r>
              <a:rPr sz="2800" b="1" spc="0" dirty="0" smtClean="0">
                <a:solidFill>
                  <a:srgbClr val="ED3423"/>
                </a:solidFill>
                <a:latin typeface="Arial" panose="020B0604020202020204"/>
                <a:cs typeface="Arial" panose="020B0604020202020204"/>
              </a:rPr>
              <a:t>i</a:t>
            </a:r>
            <a:r>
              <a:rPr sz="2800" b="1" spc="-20" dirty="0" smtClean="0">
                <a:solidFill>
                  <a:srgbClr val="ED3423"/>
                </a:solidFill>
                <a:latin typeface="Arial" panose="020B0604020202020204"/>
                <a:cs typeface="Arial" panose="020B0604020202020204"/>
              </a:rPr>
              <a:t>ng</a:t>
            </a:r>
            <a:r>
              <a:rPr sz="2800" b="1" spc="1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Exa</a:t>
            </a:r>
            <a:r>
              <a:rPr sz="2800" b="1" spc="-15" dirty="0" smtClean="0">
                <a:solidFill>
                  <a:srgbClr val="ED3423"/>
                </a:solidFill>
                <a:latin typeface="Arial" panose="020B0604020202020204"/>
                <a:cs typeface="Arial" panose="020B0604020202020204"/>
              </a:rPr>
              <a:t>m</a:t>
            </a:r>
            <a:r>
              <a:rPr sz="2800" b="1" spc="-20" dirty="0" smtClean="0">
                <a:solidFill>
                  <a:srgbClr val="ED3423"/>
                </a:solidFill>
                <a:latin typeface="Arial" panose="020B0604020202020204"/>
                <a:cs typeface="Arial" panose="020B0604020202020204"/>
              </a:rPr>
              <a:t>p</a:t>
            </a:r>
            <a:r>
              <a:rPr sz="2800" b="1" spc="-5" dirty="0" smtClean="0">
                <a:solidFill>
                  <a:srgbClr val="ED3423"/>
                </a:solidFill>
                <a:latin typeface="Arial" panose="020B0604020202020204"/>
                <a:cs typeface="Arial" panose="020B0604020202020204"/>
              </a:rPr>
              <a:t>l</a:t>
            </a:r>
            <a:r>
              <a:rPr sz="2800" b="1" spc="-20" dirty="0" smtClean="0">
                <a:solidFill>
                  <a:srgbClr val="ED3423"/>
                </a:solidFill>
                <a:latin typeface="Arial" panose="020B0604020202020204"/>
                <a:cs typeface="Arial" panose="020B0604020202020204"/>
              </a:rPr>
              <a:t>e</a:t>
            </a:r>
            <a:endParaRPr sz="2800">
              <a:latin typeface="Arial" panose="020B0604020202020204"/>
              <a:cs typeface="Arial" panose="020B0604020202020204"/>
            </a:endParaRPr>
          </a:p>
        </p:txBody>
      </p:sp>
      <p:sp>
        <p:nvSpPr>
          <p:cNvPr id="9" name="object 9"/>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24</a:t>
            </a:r>
            <a:endParaRPr sz="100">
              <a:latin typeface="Arial" panose="020B0604020202020204"/>
              <a:cs typeface="Arial" panose="020B0604020202020204"/>
            </a:endParaRPr>
          </a:p>
        </p:txBody>
      </p:sp>
      <p:sp>
        <p:nvSpPr>
          <p:cNvPr id="10" name="object 10"/>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1" name="object 11"/>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2" name="object 12"/>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3" name="object 13"/>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88335" y="1623821"/>
            <a:ext cx="4137660" cy="2080895"/>
          </a:xfrm>
          <a:prstGeom prst="rect">
            <a:avLst/>
          </a:prstGeom>
        </p:spPr>
        <p:txBody>
          <a:bodyPr vert="horz" wrap="square" lIns="0" tIns="0" rIns="0" bIns="0" rtlCol="0">
            <a:noAutofit/>
          </a:bodyPr>
          <a:lstStyle/>
          <a:p>
            <a:pPr marL="241300" indent="-228600">
              <a:lnSpc>
                <a:spcPct val="100000"/>
              </a:lnSpc>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Overview</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8B</a:t>
            </a:r>
            <a:r>
              <a:rPr sz="2000" spc="-10" dirty="0" smtClean="0">
                <a:solidFill>
                  <a:srgbClr val="3E3E3E"/>
                </a:solidFill>
                <a:latin typeface="Arial" panose="020B0604020202020204"/>
                <a:cs typeface="Arial" panose="020B0604020202020204"/>
              </a:rPr>
              <a:t>/</a:t>
            </a:r>
            <a:r>
              <a:rPr sz="2000" spc="0" dirty="0" smtClean="0">
                <a:solidFill>
                  <a:srgbClr val="3E3E3E"/>
                </a:solidFill>
                <a:latin typeface="Arial" panose="020B0604020202020204"/>
                <a:cs typeface="Arial" panose="020B0604020202020204"/>
              </a:rPr>
              <a:t>10B</a:t>
            </a:r>
            <a:r>
              <a:rPr sz="2000" spc="-5" dirty="0" smtClean="0">
                <a:solidFill>
                  <a:srgbClr val="3E3E3E"/>
                </a:solidFill>
                <a:latin typeface="Arial" panose="020B0604020202020204"/>
                <a:cs typeface="Arial" panose="020B0604020202020204"/>
              </a:rPr>
              <a:t> </a:t>
            </a:r>
            <a:r>
              <a:rPr sz="2000" spc="0" dirty="0" smtClean="0">
                <a:solidFill>
                  <a:srgbClr val="3E3E3E"/>
                </a:solidFill>
                <a:latin typeface="Arial" panose="020B0604020202020204"/>
                <a:cs typeface="Arial" panose="020B0604020202020204"/>
              </a:rPr>
              <a:t>Enc</a:t>
            </a:r>
            <a:r>
              <a:rPr sz="2000" spc="-10"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ding</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Data,</a:t>
            </a:r>
            <a:r>
              <a:rPr sz="2000" spc="-10" dirty="0" smtClean="0">
                <a:solidFill>
                  <a:srgbClr val="3E3E3E"/>
                </a:solidFill>
                <a:latin typeface="Arial" panose="020B0604020202020204"/>
                <a:cs typeface="Arial" panose="020B0604020202020204"/>
              </a:rPr>
              <a:t> E</a:t>
            </a:r>
            <a:r>
              <a:rPr sz="2000" spc="0" dirty="0" smtClean="0">
                <a:solidFill>
                  <a:srgbClr val="3E3E3E"/>
                </a:solidFill>
                <a:latin typeface="Arial" panose="020B0604020202020204"/>
                <a:cs typeface="Arial" panose="020B0604020202020204"/>
              </a:rPr>
              <a:t>n</a:t>
            </a:r>
            <a:r>
              <a:rPr sz="2000" spc="5" dirty="0" smtClean="0">
                <a:solidFill>
                  <a:srgbClr val="3E3E3E"/>
                </a:solidFill>
                <a:latin typeface="Arial" panose="020B0604020202020204"/>
                <a:cs typeface="Arial" panose="020B0604020202020204"/>
              </a:rPr>
              <a:t>c</a:t>
            </a:r>
            <a:r>
              <a:rPr sz="2000" spc="-10"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r, and D</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co</a:t>
            </a:r>
            <a:r>
              <a:rPr sz="2000" spc="-15" dirty="0" smtClean="0">
                <a:solidFill>
                  <a:srgbClr val="3E3E3E"/>
                </a:solidFill>
                <a:latin typeface="Arial" panose="020B0604020202020204"/>
                <a:cs typeface="Arial" panose="020B0604020202020204"/>
              </a:rPr>
              <a:t>d</a:t>
            </a:r>
            <a:r>
              <a:rPr sz="2000" spc="0" dirty="0" smtClean="0">
                <a:solidFill>
                  <a:srgbClr val="3E3E3E"/>
                </a:solidFill>
                <a:latin typeface="Arial" panose="020B0604020202020204"/>
                <a:cs typeface="Arial" panose="020B0604020202020204"/>
              </a:rPr>
              <a:t>er</a:t>
            </a:r>
            <a:r>
              <a:rPr sz="2000" spc="5" dirty="0" smtClean="0">
                <a:solidFill>
                  <a:srgbClr val="3E3E3E"/>
                </a:solidFill>
                <a:latin typeface="Arial" panose="020B0604020202020204"/>
                <a:cs typeface="Arial" panose="020B0604020202020204"/>
              </a:rPr>
              <a:t> </a:t>
            </a:r>
            <a:r>
              <a:rPr sz="2000" spc="-10" dirty="0" smtClean="0">
                <a:solidFill>
                  <a:srgbClr val="3E3E3E"/>
                </a:solidFill>
                <a:latin typeface="Arial" panose="020B0604020202020204"/>
                <a:cs typeface="Arial" panose="020B0604020202020204"/>
              </a:rPr>
              <a:t>P</a:t>
            </a:r>
            <a:r>
              <a:rPr sz="2000" spc="0" dirty="0" smtClean="0">
                <a:solidFill>
                  <a:srgbClr val="3E3E3E"/>
                </a:solidFill>
                <a:latin typeface="Arial" panose="020B0604020202020204"/>
                <a:cs typeface="Arial" panose="020B0604020202020204"/>
              </a:rPr>
              <a:t>orts</a:t>
            </a:r>
            <a:endParaRPr sz="2000">
              <a:latin typeface="Arial" panose="020B0604020202020204"/>
              <a:cs typeface="Arial" panose="020B0604020202020204"/>
            </a:endParaRPr>
          </a:p>
          <a:p>
            <a:pPr marL="241300" indent="-228600">
              <a:lnSpc>
                <a:spcPct val="100000"/>
              </a:lnSpc>
              <a:spcBef>
                <a:spcPts val="310"/>
              </a:spcBef>
              <a:buClr>
                <a:srgbClr val="3E3E3E"/>
              </a:buClr>
              <a:buFont typeface="Wingdings" panose="05000000000000000000"/>
              <a:buChar char=""/>
              <a:tabLst>
                <a:tab pos="241300" algn="l"/>
              </a:tabLst>
            </a:pPr>
            <a:r>
              <a:rPr sz="2000" b="1" spc="0" dirty="0" smtClean="0">
                <a:solidFill>
                  <a:srgbClr val="ED3423"/>
                </a:solidFill>
                <a:latin typeface="Arial" panose="020B0604020202020204"/>
                <a:cs typeface="Arial" panose="020B0604020202020204"/>
              </a:rPr>
              <a:t>Using</a:t>
            </a:r>
            <a:r>
              <a:rPr sz="2000" b="1" spc="-15" dirty="0" smtClean="0">
                <a:solidFill>
                  <a:srgbClr val="ED3423"/>
                </a:solidFill>
                <a:latin typeface="Arial" panose="020B0604020202020204"/>
                <a:cs typeface="Arial" panose="020B0604020202020204"/>
              </a:rPr>
              <a:t> </a:t>
            </a:r>
            <a:r>
              <a:rPr sz="2000" b="1" spc="-10" dirty="0" smtClean="0">
                <a:solidFill>
                  <a:srgbClr val="ED3423"/>
                </a:solidFill>
                <a:latin typeface="Arial" panose="020B0604020202020204"/>
                <a:cs typeface="Arial" panose="020B0604020202020204"/>
              </a:rPr>
              <a:t>8</a:t>
            </a:r>
            <a:r>
              <a:rPr sz="2000" b="1" spc="0" dirty="0" smtClean="0">
                <a:solidFill>
                  <a:srgbClr val="ED3423"/>
                </a:solidFill>
                <a:latin typeface="Arial" panose="020B0604020202020204"/>
                <a:cs typeface="Arial" panose="020B0604020202020204"/>
              </a:rPr>
              <a:t>B/1</a:t>
            </a:r>
            <a:r>
              <a:rPr sz="2000" b="1" spc="-10" dirty="0" smtClean="0">
                <a:solidFill>
                  <a:srgbClr val="ED3423"/>
                </a:solidFill>
                <a:latin typeface="Arial" panose="020B0604020202020204"/>
                <a:cs typeface="Arial" panose="020B0604020202020204"/>
              </a:rPr>
              <a:t>0</a:t>
            </a:r>
            <a:r>
              <a:rPr sz="2000" b="1" spc="0" dirty="0" smtClean="0">
                <a:solidFill>
                  <a:srgbClr val="ED3423"/>
                </a:solidFill>
                <a:latin typeface="Arial" panose="020B0604020202020204"/>
                <a:cs typeface="Arial" panose="020B0604020202020204"/>
              </a:rPr>
              <a:t>B Encod</a:t>
            </a:r>
            <a:r>
              <a:rPr sz="2000" b="1" spc="-10" dirty="0" smtClean="0">
                <a:solidFill>
                  <a:srgbClr val="ED3423"/>
                </a:solidFill>
                <a:latin typeface="Arial" panose="020B0604020202020204"/>
                <a:cs typeface="Arial" panose="020B0604020202020204"/>
              </a:rPr>
              <a:t>i</a:t>
            </a:r>
            <a:r>
              <a:rPr sz="2000" b="1" spc="0" dirty="0" smtClean="0">
                <a:solidFill>
                  <a:srgbClr val="ED3423"/>
                </a:solidFill>
                <a:latin typeface="Arial" panose="020B0604020202020204"/>
                <a:cs typeface="Arial" panose="020B0604020202020204"/>
              </a:rPr>
              <a:t>ng</a:t>
            </a:r>
            <a:endParaRPr sz="2000">
              <a:latin typeface="Arial" panose="020B0604020202020204"/>
              <a:cs typeface="Arial" panose="020B0604020202020204"/>
            </a:endParaRPr>
          </a:p>
          <a:p>
            <a:pPr marL="241300" indent="-228600">
              <a:lnSpc>
                <a:spcPct val="100000"/>
              </a:lnSpc>
              <a:spcBef>
                <a:spcPts val="285"/>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Other E</a:t>
            </a:r>
            <a:r>
              <a:rPr sz="2000" spc="-20" dirty="0" smtClean="0">
                <a:solidFill>
                  <a:srgbClr val="3E3E3E"/>
                </a:solidFill>
                <a:latin typeface="Arial" panose="020B0604020202020204"/>
                <a:cs typeface="Arial" panose="020B0604020202020204"/>
              </a:rPr>
              <a:t>n</a:t>
            </a:r>
            <a:r>
              <a:rPr sz="2000" spc="0" dirty="0" smtClean="0">
                <a:solidFill>
                  <a:srgbClr val="3E3E3E"/>
                </a:solidFill>
                <a:latin typeface="Arial" panose="020B0604020202020204"/>
                <a:cs typeface="Arial" panose="020B0604020202020204"/>
              </a:rPr>
              <a:t>c</a:t>
            </a:r>
            <a:r>
              <a:rPr sz="2000" spc="5"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a:t>
            </a:r>
            <a:r>
              <a:rPr sz="2000" spc="-15" dirty="0" smtClean="0">
                <a:solidFill>
                  <a:srgbClr val="3E3E3E"/>
                </a:solidFill>
                <a:latin typeface="Arial" panose="020B0604020202020204"/>
                <a:cs typeface="Arial" panose="020B0604020202020204"/>
              </a:rPr>
              <a:t>i</a:t>
            </a:r>
            <a:r>
              <a:rPr sz="2000" spc="0" dirty="0" smtClean="0">
                <a:solidFill>
                  <a:srgbClr val="3E3E3E"/>
                </a:solidFill>
                <a:latin typeface="Arial" panose="020B0604020202020204"/>
                <a:cs typeface="Arial" panose="020B0604020202020204"/>
              </a:rPr>
              <a:t>ng </a:t>
            </a:r>
            <a:r>
              <a:rPr sz="2000" spc="-10" dirty="0" smtClean="0">
                <a:solidFill>
                  <a:srgbClr val="3E3E3E"/>
                </a:solidFill>
                <a:latin typeface="Arial" panose="020B0604020202020204"/>
                <a:cs typeface="Arial" panose="020B0604020202020204"/>
              </a:rPr>
              <a:t>S</a:t>
            </a:r>
            <a:r>
              <a:rPr sz="2000" spc="0" dirty="0" smtClean="0">
                <a:solidFill>
                  <a:srgbClr val="3E3E3E"/>
                </a:solidFill>
                <a:latin typeface="Arial" panose="020B0604020202020204"/>
                <a:cs typeface="Arial" panose="020B0604020202020204"/>
              </a:rPr>
              <a:t>c</a:t>
            </a:r>
            <a:r>
              <a:rPr sz="2000" spc="5" dirty="0" smtClean="0">
                <a:solidFill>
                  <a:srgbClr val="3E3E3E"/>
                </a:solidFill>
                <a:latin typeface="Arial" panose="020B0604020202020204"/>
                <a:cs typeface="Arial" panose="020B0604020202020204"/>
              </a:rPr>
              <a:t>h</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mes</a:t>
            </a:r>
            <a:endParaRPr sz="2000">
              <a:latin typeface="Arial" panose="020B0604020202020204"/>
              <a:cs typeface="Arial" panose="020B0604020202020204"/>
            </a:endParaRPr>
          </a:p>
          <a:p>
            <a:pPr>
              <a:lnSpc>
                <a:spcPts val="650"/>
              </a:lnSpc>
              <a:spcBef>
                <a:spcPts val="45"/>
              </a:spcBef>
              <a:buClr>
                <a:srgbClr val="3E3E3E"/>
              </a:buClr>
              <a:buFont typeface="Wingdings" panose="05000000000000000000"/>
              <a:buChar char=""/>
            </a:pPr>
            <a:endParaRPr sz="650"/>
          </a:p>
          <a:p>
            <a:pPr marL="241300" indent="-228600">
              <a:lnSpc>
                <a:spcPct val="100000"/>
              </a:lnSpc>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Summary</a:t>
            </a:r>
            <a:endParaRPr sz="2000">
              <a:latin typeface="Arial" panose="020B0604020202020204"/>
              <a:cs typeface="Arial" panose="020B0604020202020204"/>
            </a:endParaRPr>
          </a:p>
        </p:txBody>
      </p:sp>
      <p:sp>
        <p:nvSpPr>
          <p:cNvPr id="4" name="object 4"/>
          <p:cNvSpPr/>
          <p:nvPr/>
        </p:nvSpPr>
        <p:spPr>
          <a:xfrm>
            <a:off x="1653539" y="2720339"/>
            <a:ext cx="1239012" cy="224027"/>
          </a:xfrm>
          <a:prstGeom prst="rect">
            <a:avLst/>
          </a:prstGeom>
          <a:blipFill>
            <a:blip r:embed="rId1" cstate="print"/>
            <a:stretch>
              <a:fillRect/>
            </a:stretch>
          </a:blipFill>
        </p:spPr>
        <p:txBody>
          <a:bodyPr wrap="square" lIns="0" tIns="0" rIns="0" bIns="0" rtlCol="0">
            <a:noAutofit/>
          </a:bodyPr>
          <a:lstStyle/>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Using</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8</a:t>
            </a:r>
            <a:r>
              <a:rPr sz="2800" b="1" spc="-15" dirty="0" smtClean="0">
                <a:solidFill>
                  <a:srgbClr val="ED3423"/>
                </a:solidFill>
                <a:latin typeface="Arial" panose="020B0604020202020204"/>
                <a:cs typeface="Arial" panose="020B0604020202020204"/>
              </a:rPr>
              <a:t>B/1</a:t>
            </a:r>
            <a:r>
              <a:rPr sz="2800" b="1" spc="-10" dirty="0" smtClean="0">
                <a:solidFill>
                  <a:srgbClr val="ED3423"/>
                </a:solidFill>
                <a:latin typeface="Arial" panose="020B0604020202020204"/>
                <a:cs typeface="Arial" panose="020B0604020202020204"/>
              </a:rPr>
              <a:t>0</a:t>
            </a:r>
            <a:r>
              <a:rPr sz="2800" b="1" spc="-25" dirty="0" smtClean="0">
                <a:solidFill>
                  <a:srgbClr val="ED3423"/>
                </a:solidFill>
                <a:latin typeface="Arial" panose="020B0604020202020204"/>
                <a:cs typeface="Arial" panose="020B0604020202020204"/>
              </a:rPr>
              <a:t>B</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E</a:t>
            </a:r>
            <a:r>
              <a:rPr sz="2800" b="1" spc="-30" dirty="0" smtClean="0">
                <a:solidFill>
                  <a:srgbClr val="ED3423"/>
                </a:solidFill>
                <a:latin typeface="Arial" panose="020B0604020202020204"/>
                <a:cs typeface="Arial" panose="020B0604020202020204"/>
              </a:rPr>
              <a:t>n</a:t>
            </a:r>
            <a:r>
              <a:rPr sz="2800" b="1" spc="-10" dirty="0" smtClean="0">
                <a:solidFill>
                  <a:srgbClr val="ED3423"/>
                </a:solidFill>
                <a:latin typeface="Arial" panose="020B0604020202020204"/>
                <a:cs typeface="Arial" panose="020B0604020202020204"/>
              </a:rPr>
              <a:t>c</a:t>
            </a:r>
            <a:r>
              <a:rPr sz="2800" b="1" spc="-20" dirty="0" smtClean="0">
                <a:solidFill>
                  <a:srgbClr val="ED3423"/>
                </a:solidFill>
                <a:latin typeface="Arial" panose="020B0604020202020204"/>
                <a:cs typeface="Arial" panose="020B0604020202020204"/>
              </a:rPr>
              <a:t>o</a:t>
            </a:r>
            <a:r>
              <a:rPr sz="2800" b="1" spc="-30" dirty="0" smtClean="0">
                <a:solidFill>
                  <a:srgbClr val="ED3423"/>
                </a:solidFill>
                <a:latin typeface="Arial" panose="020B0604020202020204"/>
                <a:cs typeface="Arial" panose="020B0604020202020204"/>
              </a:rPr>
              <a:t>d</a:t>
            </a:r>
            <a:r>
              <a:rPr sz="2800" b="1" spc="0" dirty="0" smtClean="0">
                <a:solidFill>
                  <a:srgbClr val="ED3423"/>
                </a:solidFill>
                <a:latin typeface="Arial" panose="020B0604020202020204"/>
                <a:cs typeface="Arial" panose="020B0604020202020204"/>
              </a:rPr>
              <a:t>i</a:t>
            </a:r>
            <a:r>
              <a:rPr sz="2800" b="1" spc="-20" dirty="0" smtClean="0">
                <a:solidFill>
                  <a:srgbClr val="ED3423"/>
                </a:solidFill>
                <a:latin typeface="Arial" panose="020B0604020202020204"/>
                <a:cs typeface="Arial" panose="020B0604020202020204"/>
              </a:rPr>
              <a:t>ng</a:t>
            </a:r>
            <a:endParaRPr sz="2800">
              <a:latin typeface="Arial" panose="020B0604020202020204"/>
              <a:cs typeface="Arial" panose="020B0604020202020204"/>
            </a:endParaRPr>
          </a:p>
        </p:txBody>
      </p:sp>
      <p:sp>
        <p:nvSpPr>
          <p:cNvPr id="6" name="object 6"/>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25</a:t>
            </a:r>
            <a:endParaRPr sz="100">
              <a:latin typeface="Arial" panose="020B0604020202020204"/>
              <a:cs typeface="Arial" panose="020B0604020202020204"/>
            </a:endParaRPr>
          </a:p>
        </p:txBody>
      </p:sp>
      <p:sp>
        <p:nvSpPr>
          <p:cNvPr id="7" name="object 7"/>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8" name="object 8"/>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9" name="object 9"/>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0" name="object 10"/>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1472334"/>
            <a:ext cx="182879" cy="178435"/>
          </a:xfrm>
          <a:prstGeom prst="rect">
            <a:avLst/>
          </a:prstGeom>
          <a:blipFill>
            <a:blip r:embed="rId1" cstate="print"/>
            <a:stretch>
              <a:fillRect/>
            </a:stretch>
          </a:blipFill>
        </p:spPr>
        <p:txBody>
          <a:bodyPr wrap="square" lIns="0" tIns="0" rIns="0" bIns="0" rtlCol="0">
            <a:noAutofit/>
          </a:bodyPr>
          <a:lstStyle/>
          <a:p/>
        </p:txBody>
      </p:sp>
      <p:sp>
        <p:nvSpPr>
          <p:cNvPr id="4" name="object 4"/>
          <p:cNvSpPr txBox="1"/>
          <p:nvPr/>
        </p:nvSpPr>
        <p:spPr>
          <a:xfrm>
            <a:off x="673100" y="1407414"/>
            <a:ext cx="2298065" cy="315595"/>
          </a:xfrm>
          <a:prstGeom prst="rect">
            <a:avLst/>
          </a:prstGeom>
        </p:spPr>
        <p:txBody>
          <a:bodyPr vert="horz" wrap="square" lIns="0" tIns="0" rIns="0" bIns="0" rtlCol="0">
            <a:noAutofit/>
          </a:bodyPr>
          <a:lstStyle/>
          <a:p>
            <a:pPr marL="12700">
              <a:lnSpc>
                <a:spcPct val="100000"/>
              </a:lnSpc>
            </a:pPr>
            <a:r>
              <a:rPr sz="2000" b="1" dirty="0" smtClean="0">
                <a:solidFill>
                  <a:srgbClr val="3E3E3E"/>
                </a:solidFill>
                <a:latin typeface="Arial" panose="020B0604020202020204"/>
                <a:cs typeface="Arial" panose="020B0604020202020204"/>
              </a:rPr>
              <a:t>Encod</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ng e</a:t>
            </a:r>
            <a:r>
              <a:rPr sz="2000" b="1" spc="-20"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abl</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ng</a:t>
            </a:r>
            <a:endParaRPr sz="2000">
              <a:latin typeface="Arial" panose="020B0604020202020204"/>
              <a:cs typeface="Arial" panose="020B0604020202020204"/>
            </a:endParaRPr>
          </a:p>
        </p:txBody>
      </p:sp>
      <p:sp>
        <p:nvSpPr>
          <p:cNvPr id="5" name="object 5"/>
          <p:cNvSpPr txBox="1"/>
          <p:nvPr/>
        </p:nvSpPr>
        <p:spPr>
          <a:xfrm>
            <a:off x="660908" y="1802638"/>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6" name="object 6"/>
          <p:cNvSpPr txBox="1"/>
          <p:nvPr/>
        </p:nvSpPr>
        <p:spPr>
          <a:xfrm>
            <a:off x="889508" y="1756410"/>
            <a:ext cx="3521075" cy="1095375"/>
          </a:xfrm>
          <a:prstGeom prst="rect">
            <a:avLst/>
          </a:prstGeom>
        </p:spPr>
        <p:txBody>
          <a:bodyPr vert="horz" wrap="square" lIns="0" tIns="0" rIns="0" bIns="0" rtlCol="0">
            <a:noAutofit/>
          </a:bodyPr>
          <a:lstStyle/>
          <a:p>
            <a:pPr marL="12700" marR="12700">
              <a:lnSpc>
                <a:spcPts val="2080"/>
              </a:lnSpc>
            </a:pPr>
            <a:r>
              <a:rPr sz="1800" b="1" i="1" dirty="0" smtClean="0">
                <a:solidFill>
                  <a:srgbClr val="008000"/>
                </a:solidFill>
                <a:latin typeface="Arial" panose="020B0604020202020204"/>
                <a:cs typeface="Arial" panose="020B0604020202020204"/>
              </a:rPr>
              <a:t>TX8B</a:t>
            </a:r>
            <a:r>
              <a:rPr sz="1800" b="1" i="1" spc="-10" dirty="0" smtClean="0">
                <a:solidFill>
                  <a:srgbClr val="008000"/>
                </a:solidFill>
                <a:latin typeface="Arial" panose="020B0604020202020204"/>
                <a:cs typeface="Arial" panose="020B0604020202020204"/>
              </a:rPr>
              <a:t>1</a:t>
            </a:r>
            <a:r>
              <a:rPr sz="1800" b="1" i="1" spc="5"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BEN</a:t>
            </a:r>
            <a:r>
              <a:rPr sz="1800" b="1" i="1" spc="-5" dirty="0" smtClean="0">
                <a:solidFill>
                  <a:srgbClr val="008000"/>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et to </a:t>
            </a:r>
            <a:r>
              <a:rPr sz="1800" spc="-10"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h</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en</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b</a:t>
            </a:r>
            <a:r>
              <a:rPr sz="1800" spc="5"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es 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o</a:t>
            </a:r>
            <a:r>
              <a:rPr sz="1800" spc="-10" dirty="0" smtClean="0">
                <a:solidFill>
                  <a:srgbClr val="3E3E3E"/>
                </a:solidFill>
                <a:latin typeface="Arial" panose="020B0604020202020204"/>
                <a:cs typeface="Arial" panose="020B0604020202020204"/>
              </a:rPr>
              <a:t>d</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ng</a:t>
            </a:r>
            <a:endParaRPr sz="1800">
              <a:latin typeface="Arial" panose="020B0604020202020204"/>
              <a:cs typeface="Arial" panose="020B0604020202020204"/>
            </a:endParaRPr>
          </a:p>
          <a:p>
            <a:pPr marL="12700" marR="64135">
              <a:lnSpc>
                <a:spcPts val="2080"/>
              </a:lnSpc>
              <a:spcBef>
                <a:spcPts val="280"/>
              </a:spcBef>
            </a:pPr>
            <a:r>
              <a:rPr sz="1800" b="1" i="1" dirty="0" smtClean="0">
                <a:solidFill>
                  <a:srgbClr val="008000"/>
                </a:solidFill>
                <a:latin typeface="Arial" panose="020B0604020202020204"/>
                <a:cs typeface="Arial" panose="020B0604020202020204"/>
              </a:rPr>
              <a:t>TX8B</a:t>
            </a:r>
            <a:r>
              <a:rPr sz="1800" b="1" i="1" spc="-10" dirty="0" smtClean="0">
                <a:solidFill>
                  <a:srgbClr val="008000"/>
                </a:solidFill>
                <a:latin typeface="Arial" panose="020B0604020202020204"/>
                <a:cs typeface="Arial" panose="020B0604020202020204"/>
              </a:rPr>
              <a:t>1</a:t>
            </a:r>
            <a:r>
              <a:rPr sz="1800" b="1" i="1" spc="5"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BEN</a:t>
            </a:r>
            <a:r>
              <a:rPr sz="1800" b="1" i="1" spc="-5" dirty="0" smtClean="0">
                <a:solidFill>
                  <a:srgbClr val="008000"/>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et to l</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w</a:t>
            </a:r>
            <a:r>
              <a:rPr sz="1800" spc="-2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s</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es 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o</a:t>
            </a:r>
            <a:r>
              <a:rPr sz="1800" spc="-10" dirty="0" smtClean="0">
                <a:solidFill>
                  <a:srgbClr val="3E3E3E"/>
                </a:solidFill>
                <a:latin typeface="Arial" panose="020B0604020202020204"/>
                <a:cs typeface="Arial" panose="020B0604020202020204"/>
              </a:rPr>
              <a:t>d</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ng</a:t>
            </a:r>
            <a:endParaRPr sz="1800">
              <a:latin typeface="Arial" panose="020B0604020202020204"/>
              <a:cs typeface="Arial" panose="020B0604020202020204"/>
            </a:endParaRPr>
          </a:p>
        </p:txBody>
      </p:sp>
      <p:sp>
        <p:nvSpPr>
          <p:cNvPr id="7" name="object 7"/>
          <p:cNvSpPr txBox="1"/>
          <p:nvPr/>
        </p:nvSpPr>
        <p:spPr>
          <a:xfrm>
            <a:off x="660908" y="2366898"/>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8" name="object 8"/>
          <p:cNvSpPr/>
          <p:nvPr/>
        </p:nvSpPr>
        <p:spPr>
          <a:xfrm>
            <a:off x="4629784" y="1474239"/>
            <a:ext cx="182879" cy="177800"/>
          </a:xfrm>
          <a:prstGeom prst="rect">
            <a:avLst/>
          </a:prstGeom>
          <a:blipFill>
            <a:blip r:embed="rId1" cstate="print"/>
            <a:stretch>
              <a:fillRect/>
            </a:stretch>
          </a:blipFill>
        </p:spPr>
        <p:txBody>
          <a:bodyPr wrap="square" lIns="0" tIns="0" rIns="0" bIns="0" rtlCol="0">
            <a:noAutofit/>
          </a:bodyPr>
          <a:lstStyle/>
          <a:p/>
        </p:txBody>
      </p:sp>
      <p:sp>
        <p:nvSpPr>
          <p:cNvPr id="9" name="object 9"/>
          <p:cNvSpPr txBox="1"/>
          <p:nvPr/>
        </p:nvSpPr>
        <p:spPr>
          <a:xfrm>
            <a:off x="4846701" y="1430274"/>
            <a:ext cx="3597275" cy="584835"/>
          </a:xfrm>
          <a:prstGeom prst="rect">
            <a:avLst/>
          </a:prstGeom>
        </p:spPr>
        <p:txBody>
          <a:bodyPr vert="horz" wrap="square" lIns="0" tIns="0" rIns="0" bIns="0" rtlCol="0">
            <a:noAutofit/>
          </a:bodyPr>
          <a:lstStyle/>
          <a:p>
            <a:pPr marL="12700" marR="12700">
              <a:lnSpc>
                <a:spcPts val="2290"/>
              </a:lnSpc>
            </a:pPr>
            <a:r>
              <a:rPr sz="2000" b="1" dirty="0" smtClean="0">
                <a:solidFill>
                  <a:srgbClr val="3E3E3E"/>
                </a:solidFill>
                <a:latin typeface="Arial" panose="020B0604020202020204"/>
                <a:cs typeface="Arial" panose="020B0604020202020204"/>
              </a:rPr>
              <a:t>Marking</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of</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K</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chara</a:t>
            </a:r>
            <a:r>
              <a:rPr sz="2000" b="1" spc="-10"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ters</a:t>
            </a:r>
            <a:r>
              <a:rPr sz="2000" b="1" spc="-1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o be transm</a:t>
            </a:r>
            <a:r>
              <a:rPr sz="2000" b="1" spc="-10" dirty="0" smtClean="0">
                <a:solidFill>
                  <a:srgbClr val="3E3E3E"/>
                </a:solidFill>
                <a:latin typeface="Arial" panose="020B0604020202020204"/>
                <a:cs typeface="Arial" panose="020B0604020202020204"/>
              </a:rPr>
              <a:t>it</a:t>
            </a:r>
            <a:r>
              <a:rPr sz="2000" b="1" spc="0" dirty="0" smtClean="0">
                <a:solidFill>
                  <a:srgbClr val="3E3E3E"/>
                </a:solidFill>
                <a:latin typeface="Arial" panose="020B0604020202020204"/>
                <a:cs typeface="Arial" panose="020B0604020202020204"/>
              </a:rPr>
              <a:t>ted</a:t>
            </a:r>
            <a:endParaRPr sz="2000">
              <a:latin typeface="Arial" panose="020B0604020202020204"/>
              <a:cs typeface="Arial" panose="020B0604020202020204"/>
            </a:endParaRPr>
          </a:p>
        </p:txBody>
      </p:sp>
      <p:sp>
        <p:nvSpPr>
          <p:cNvPr id="10" name="object 10"/>
          <p:cNvSpPr txBox="1"/>
          <p:nvPr/>
        </p:nvSpPr>
        <p:spPr>
          <a:xfrm>
            <a:off x="4834509" y="2094103"/>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1" name="object 11"/>
          <p:cNvSpPr txBox="1"/>
          <p:nvPr/>
        </p:nvSpPr>
        <p:spPr>
          <a:xfrm>
            <a:off x="5063109" y="2028957"/>
            <a:ext cx="3150870" cy="1114425"/>
          </a:xfrm>
          <a:prstGeom prst="rect">
            <a:avLst/>
          </a:prstGeom>
        </p:spPr>
        <p:txBody>
          <a:bodyPr vert="horz" wrap="square" lIns="0" tIns="0" rIns="0" bIns="0" rtlCol="0">
            <a:noAutofit/>
          </a:bodyPr>
          <a:lstStyle/>
          <a:p>
            <a:pPr marL="12700" marR="12700">
              <a:lnSpc>
                <a:spcPct val="101000"/>
              </a:lnSpc>
            </a:pPr>
            <a:r>
              <a:rPr sz="1800" b="1" i="1" dirty="0" smtClean="0">
                <a:solidFill>
                  <a:srgbClr val="008000"/>
                </a:solidFill>
                <a:latin typeface="Arial" panose="020B0604020202020204"/>
                <a:cs typeface="Arial" panose="020B0604020202020204"/>
              </a:rPr>
              <a:t>TXCH</a:t>
            </a:r>
            <a:r>
              <a:rPr sz="1800" b="1" i="1" spc="-10" dirty="0" smtClean="0">
                <a:solidFill>
                  <a:srgbClr val="008000"/>
                </a:solidFill>
                <a:latin typeface="Arial" panose="020B0604020202020204"/>
                <a:cs typeface="Arial" panose="020B0604020202020204"/>
              </a:rPr>
              <a:t>A</a:t>
            </a:r>
            <a:r>
              <a:rPr sz="1800" b="1" i="1" spc="0" dirty="0" smtClean="0">
                <a:solidFill>
                  <a:srgbClr val="008000"/>
                </a:solidFill>
                <a:latin typeface="Arial" panose="020B0604020202020204"/>
                <a:cs typeface="Arial" panose="020B0604020202020204"/>
              </a:rPr>
              <a:t>RISK[7:</a:t>
            </a:r>
            <a:r>
              <a:rPr sz="1800" b="1" i="1" spc="-30"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a:t>
            </a:r>
            <a:r>
              <a:rPr sz="1800" b="1" i="1" spc="40"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set</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to h</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gh – 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 d</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ta </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s K</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ract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 </a:t>
            </a:r>
            <a:r>
              <a:rPr sz="1800" b="1" i="1" spc="0" dirty="0" smtClean="0">
                <a:solidFill>
                  <a:srgbClr val="008000"/>
                </a:solidFill>
                <a:latin typeface="Arial" panose="020B0604020202020204"/>
                <a:cs typeface="Arial" panose="020B0604020202020204"/>
              </a:rPr>
              <a:t>TXCH</a:t>
            </a:r>
            <a:r>
              <a:rPr sz="1800" b="1" i="1" spc="-10" dirty="0" smtClean="0">
                <a:solidFill>
                  <a:srgbClr val="008000"/>
                </a:solidFill>
                <a:latin typeface="Arial" panose="020B0604020202020204"/>
                <a:cs typeface="Arial" panose="020B0604020202020204"/>
              </a:rPr>
              <a:t>A</a:t>
            </a:r>
            <a:r>
              <a:rPr sz="1800" b="1" i="1" spc="0" dirty="0" smtClean="0">
                <a:solidFill>
                  <a:srgbClr val="008000"/>
                </a:solidFill>
                <a:latin typeface="Arial" panose="020B0604020202020204"/>
                <a:cs typeface="Arial" panose="020B0604020202020204"/>
              </a:rPr>
              <a:t>RISK[7:</a:t>
            </a:r>
            <a:r>
              <a:rPr sz="1800" b="1" i="1" spc="-30"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a:t>
            </a:r>
            <a:r>
              <a:rPr sz="1800" b="1" i="1" spc="40"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set</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to l</a:t>
            </a:r>
            <a:r>
              <a:rPr sz="1800" spc="1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w</a:t>
            </a:r>
            <a:r>
              <a:rPr sz="1800" spc="-2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 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 d</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ta </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s re</a:t>
            </a:r>
            <a:r>
              <a:rPr sz="1800" spc="-10"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ular d</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ta</a:t>
            </a:r>
            <a:endParaRPr sz="1800">
              <a:latin typeface="Arial" panose="020B0604020202020204"/>
              <a:cs typeface="Arial" panose="020B0604020202020204"/>
            </a:endParaRPr>
          </a:p>
        </p:txBody>
      </p:sp>
      <p:sp>
        <p:nvSpPr>
          <p:cNvPr id="12" name="object 12"/>
          <p:cNvSpPr txBox="1"/>
          <p:nvPr/>
        </p:nvSpPr>
        <p:spPr>
          <a:xfrm>
            <a:off x="4834509" y="2659507"/>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3" name="object 13"/>
          <p:cNvSpPr/>
          <p:nvPr/>
        </p:nvSpPr>
        <p:spPr>
          <a:xfrm>
            <a:off x="457200" y="3237402"/>
            <a:ext cx="182879" cy="178435"/>
          </a:xfrm>
          <a:prstGeom prst="rect">
            <a:avLst/>
          </a:prstGeom>
          <a:blipFill>
            <a:blip r:embed="rId1" cstate="print"/>
            <a:stretch>
              <a:fillRect/>
            </a:stretch>
          </a:blipFill>
        </p:spPr>
        <p:txBody>
          <a:bodyPr wrap="square" lIns="0" tIns="0" rIns="0" bIns="0" rtlCol="0">
            <a:noAutofit/>
          </a:bodyPr>
          <a:lstStyle/>
          <a:p/>
        </p:txBody>
      </p:sp>
      <p:sp>
        <p:nvSpPr>
          <p:cNvPr id="14" name="object 14"/>
          <p:cNvSpPr txBox="1"/>
          <p:nvPr/>
        </p:nvSpPr>
        <p:spPr>
          <a:xfrm>
            <a:off x="673100" y="3183254"/>
            <a:ext cx="4104640" cy="315595"/>
          </a:xfrm>
          <a:prstGeom prst="rect">
            <a:avLst/>
          </a:prstGeom>
        </p:spPr>
        <p:txBody>
          <a:bodyPr vert="horz" wrap="square" lIns="0" tIns="0" rIns="0" bIns="0" rtlCol="0">
            <a:noAutofit/>
          </a:bodyPr>
          <a:lstStyle/>
          <a:p>
            <a:pPr marL="12700">
              <a:lnSpc>
                <a:spcPct val="100000"/>
              </a:lnSpc>
            </a:pPr>
            <a:r>
              <a:rPr sz="2000" b="1" dirty="0" smtClean="0">
                <a:solidFill>
                  <a:srgbClr val="3E3E3E"/>
                </a:solidFill>
                <a:latin typeface="Arial" panose="020B0604020202020204"/>
                <a:cs typeface="Arial" panose="020B0604020202020204"/>
              </a:rPr>
              <a:t>Control</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of </a:t>
            </a:r>
            <a:r>
              <a:rPr sz="2000" b="1" spc="-1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unn</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ng Dis</a:t>
            </a:r>
            <a:r>
              <a:rPr sz="2000" b="1" spc="-20" dirty="0" smtClean="0">
                <a:solidFill>
                  <a:srgbClr val="3E3E3E"/>
                </a:solidFill>
                <a:latin typeface="Arial" panose="020B0604020202020204"/>
                <a:cs typeface="Arial" panose="020B0604020202020204"/>
              </a:rPr>
              <a:t>p</a:t>
            </a:r>
            <a:r>
              <a:rPr sz="2000" b="1" spc="0" dirty="0" smtClean="0">
                <a:solidFill>
                  <a:srgbClr val="3E3E3E"/>
                </a:solidFill>
                <a:latin typeface="Arial" panose="020B0604020202020204"/>
                <a:cs typeface="Arial" panose="020B0604020202020204"/>
              </a:rPr>
              <a:t>ari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y</a:t>
            </a:r>
            <a:r>
              <a:rPr sz="2000" b="1" spc="-3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(R</a:t>
            </a:r>
            <a:r>
              <a:rPr sz="2000" b="1" spc="5" dirty="0" smtClean="0">
                <a:solidFill>
                  <a:srgbClr val="3E3E3E"/>
                </a:solidFill>
                <a:latin typeface="Arial" panose="020B0604020202020204"/>
                <a:cs typeface="Arial" panose="020B0604020202020204"/>
              </a:rPr>
              <a:t>D</a:t>
            </a:r>
            <a:r>
              <a:rPr sz="2000" b="1" spc="0" dirty="0" smtClean="0">
                <a:solidFill>
                  <a:srgbClr val="3E3E3E"/>
                </a:solidFill>
                <a:latin typeface="Arial" panose="020B0604020202020204"/>
                <a:cs typeface="Arial" panose="020B0604020202020204"/>
              </a:rPr>
              <a:t>)</a:t>
            </a:r>
            <a:endParaRPr sz="2000">
              <a:latin typeface="Arial" panose="020B0604020202020204"/>
              <a:cs typeface="Arial" panose="020B0604020202020204"/>
            </a:endParaRPr>
          </a:p>
        </p:txBody>
      </p:sp>
      <p:sp>
        <p:nvSpPr>
          <p:cNvPr id="15" name="object 15"/>
          <p:cNvSpPr txBox="1"/>
          <p:nvPr/>
        </p:nvSpPr>
        <p:spPr>
          <a:xfrm>
            <a:off x="660908" y="3578732"/>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6" name="object 16"/>
          <p:cNvSpPr txBox="1"/>
          <p:nvPr/>
        </p:nvSpPr>
        <p:spPr>
          <a:xfrm>
            <a:off x="889508" y="3515232"/>
            <a:ext cx="6757670" cy="285115"/>
          </a:xfrm>
          <a:prstGeom prst="rect">
            <a:avLst/>
          </a:prstGeom>
        </p:spPr>
        <p:txBody>
          <a:bodyPr vert="horz" wrap="square" lIns="0" tIns="0" rIns="0" bIns="0" rtlCol="0">
            <a:noAutofit/>
          </a:bodyPr>
          <a:lstStyle/>
          <a:p>
            <a:pPr marL="12700">
              <a:lnSpc>
                <a:spcPct val="100000"/>
              </a:lnSpc>
            </a:pPr>
            <a:r>
              <a:rPr sz="1800" dirty="0" smtClean="0">
                <a:solidFill>
                  <a:srgbClr val="3E3E3E"/>
                </a:solidFill>
                <a:latin typeface="Arial" panose="020B0604020202020204"/>
                <a:cs typeface="Arial" panose="020B0604020202020204"/>
              </a:rPr>
              <a:t>Opti</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n for pr</a:t>
            </a:r>
            <a:r>
              <a:rPr sz="1800" spc="-10" dirty="0" smtClean="0">
                <a:solidFill>
                  <a:srgbClr val="3E3E3E"/>
                </a:solidFill>
                <a:latin typeface="Arial" panose="020B0604020202020204"/>
                <a:cs typeface="Arial" panose="020B0604020202020204"/>
              </a:rPr>
              <a:t>o</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oc</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ls to u</a:t>
            </a:r>
            <a:r>
              <a:rPr sz="1800" spc="5"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e 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dispar</a:t>
            </a:r>
            <a:r>
              <a:rPr sz="1800" spc="-1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y</a:t>
            </a:r>
            <a:r>
              <a:rPr sz="1800" spc="-25"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o </a:t>
            </a:r>
            <a:r>
              <a:rPr sz="1800" spc="5"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d contr</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l </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nf</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rmation</a:t>
            </a:r>
            <a:endParaRPr sz="1800">
              <a:latin typeface="Arial" panose="020B0604020202020204"/>
              <a:cs typeface="Arial" panose="020B0604020202020204"/>
            </a:endParaRPr>
          </a:p>
        </p:txBody>
      </p:sp>
      <p:sp>
        <p:nvSpPr>
          <p:cNvPr id="18" name="object 18"/>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Use</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of</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ncoding</a:t>
            </a:r>
            <a:r>
              <a:rPr sz="2800" b="1" spc="10" dirty="0" smtClean="0">
                <a:solidFill>
                  <a:srgbClr val="ED3423"/>
                </a:solidFill>
                <a:latin typeface="Arial" panose="020B0604020202020204"/>
                <a:cs typeface="Arial" panose="020B0604020202020204"/>
              </a:rPr>
              <a:t> </a:t>
            </a:r>
            <a:r>
              <a:rPr sz="2800" b="1" spc="-10" dirty="0" smtClean="0">
                <a:solidFill>
                  <a:srgbClr val="ED3423"/>
                </a:solidFill>
                <a:latin typeface="Arial" panose="020B0604020202020204"/>
                <a:cs typeface="Arial" panose="020B0604020202020204"/>
              </a:rPr>
              <a:t>(I)</a:t>
            </a:r>
            <a:endParaRPr sz="2800">
              <a:latin typeface="Arial" panose="020B0604020202020204"/>
              <a:cs typeface="Arial" panose="020B0604020202020204"/>
            </a:endParaRPr>
          </a:p>
        </p:txBody>
      </p:sp>
      <p:sp>
        <p:nvSpPr>
          <p:cNvPr id="19" name="object 19"/>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26</a:t>
            </a:r>
            <a:endParaRPr sz="100">
              <a:latin typeface="Arial" panose="020B0604020202020204"/>
              <a:cs typeface="Arial" panose="020B0604020202020204"/>
            </a:endParaRPr>
          </a:p>
        </p:txBody>
      </p:sp>
      <p:sp>
        <p:nvSpPr>
          <p:cNvPr id="20" name="object 20"/>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21" name="object 21"/>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22" name="object 22"/>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23" name="object 23"/>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graphicFrame>
        <p:nvGraphicFramePr>
          <p:cNvPr id="17" name="object 17"/>
          <p:cNvGraphicFramePr>
            <a:graphicFrameLocks noGrp="1"/>
          </p:cNvGraphicFramePr>
          <p:nvPr/>
        </p:nvGraphicFramePr>
        <p:xfrm>
          <a:off x="412369" y="4104385"/>
          <a:ext cx="8116568" cy="1830654"/>
        </p:xfrm>
        <a:graphic>
          <a:graphicData uri="http://schemas.openxmlformats.org/drawingml/2006/table">
            <a:tbl>
              <a:tblPr firstRow="1" bandRow="1">
                <a:tableStyleId>{2D5ABB26-0587-4C30-8999-92F81FD0307C}</a:tableStyleId>
              </a:tblPr>
              <a:tblGrid>
                <a:gridCol w="1829053"/>
                <a:gridCol w="1829181"/>
                <a:gridCol w="4458334"/>
              </a:tblGrid>
              <a:tr h="553212">
                <a:tc>
                  <a:txBody>
                    <a:bodyPr/>
                    <a:lstStyle/>
                    <a:p>
                      <a:pPr marL="840740" marR="74295" indent="-767080">
                        <a:lnSpc>
                          <a:spcPts val="1840"/>
                        </a:lnSpc>
                      </a:pPr>
                      <a:r>
                        <a:rPr sz="1600" b="1" i="1" dirty="0" smtClean="0">
                          <a:solidFill>
                            <a:srgbClr val="008000"/>
                          </a:solidFill>
                          <a:latin typeface="Arial" panose="020B0604020202020204"/>
                          <a:cs typeface="Arial" panose="020B0604020202020204"/>
                        </a:rPr>
                        <a:t>XCHARDIS</a:t>
                      </a:r>
                      <a:r>
                        <a:rPr sz="1600" b="1" i="1" spc="10" dirty="0" smtClean="0">
                          <a:solidFill>
                            <a:srgbClr val="008000"/>
                          </a:solidFill>
                          <a:latin typeface="Arial" panose="020B0604020202020204"/>
                          <a:cs typeface="Arial" panose="020B0604020202020204"/>
                        </a:rPr>
                        <a:t>P</a:t>
                      </a:r>
                      <a:r>
                        <a:rPr sz="1600" b="1" i="1" spc="0" dirty="0" smtClean="0">
                          <a:solidFill>
                            <a:srgbClr val="008000"/>
                          </a:solidFill>
                          <a:latin typeface="Arial" panose="020B0604020202020204"/>
                          <a:cs typeface="Arial" panose="020B0604020202020204"/>
                        </a:rPr>
                        <a:t>M</a:t>
                      </a:r>
                      <a:r>
                        <a:rPr sz="1600" b="1" i="1" spc="5" dirty="0" smtClean="0">
                          <a:solidFill>
                            <a:srgbClr val="008000"/>
                          </a:solidFill>
                          <a:latin typeface="Arial" panose="020B0604020202020204"/>
                          <a:cs typeface="Arial" panose="020B0604020202020204"/>
                        </a:rPr>
                        <a:t>O</a:t>
                      </a:r>
                      <a:r>
                        <a:rPr sz="1600" b="1" i="1" spc="0" dirty="0" smtClean="0">
                          <a:solidFill>
                            <a:srgbClr val="008000"/>
                          </a:solidFill>
                          <a:latin typeface="Arial" panose="020B0604020202020204"/>
                          <a:cs typeface="Arial" panose="020B0604020202020204"/>
                        </a:rPr>
                        <a:t>D E</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L="45085">
                        <a:lnSpc>
                          <a:spcPct val="100000"/>
                        </a:lnSpc>
                      </a:pPr>
                      <a:r>
                        <a:rPr sz="1600" b="1" i="1" dirty="0" smtClean="0">
                          <a:solidFill>
                            <a:srgbClr val="008000"/>
                          </a:solidFill>
                          <a:latin typeface="Arial" panose="020B0604020202020204"/>
                          <a:cs typeface="Arial" panose="020B0604020202020204"/>
                        </a:rPr>
                        <a:t>TXCH</a:t>
                      </a:r>
                      <a:r>
                        <a:rPr sz="1600" b="1" i="1" spc="5" dirty="0" smtClean="0">
                          <a:solidFill>
                            <a:srgbClr val="008000"/>
                          </a:solidFill>
                          <a:latin typeface="Arial" panose="020B0604020202020204"/>
                          <a:cs typeface="Arial" panose="020B0604020202020204"/>
                        </a:rPr>
                        <a:t>A</a:t>
                      </a:r>
                      <a:r>
                        <a:rPr sz="1600" b="1" i="1" spc="0" dirty="0" smtClean="0">
                          <a:solidFill>
                            <a:srgbClr val="008000"/>
                          </a:solidFill>
                          <a:latin typeface="Arial" panose="020B0604020202020204"/>
                          <a:cs typeface="Arial" panose="020B0604020202020204"/>
                        </a:rPr>
                        <a:t>RDISP</a:t>
                      </a:r>
                      <a:r>
                        <a:rPr sz="1600" b="1" i="1" spc="10" dirty="0" smtClean="0">
                          <a:solidFill>
                            <a:srgbClr val="008000"/>
                          </a:solidFill>
                          <a:latin typeface="Arial" panose="020B0604020202020204"/>
                          <a:cs typeface="Arial" panose="020B0604020202020204"/>
                        </a:rPr>
                        <a:t>V</a:t>
                      </a:r>
                      <a:r>
                        <a:rPr sz="1600" b="1" i="1" spc="0" dirty="0" smtClean="0">
                          <a:solidFill>
                            <a:srgbClr val="008000"/>
                          </a:solidFill>
                          <a:latin typeface="Arial" panose="020B0604020202020204"/>
                          <a:cs typeface="Arial" panose="020B0604020202020204"/>
                        </a:rPr>
                        <a:t>AL</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1308735">
                        <a:lnSpc>
                          <a:spcPct val="100000"/>
                        </a:lnSpc>
                      </a:pPr>
                      <a:r>
                        <a:rPr sz="1600" b="1" spc="-10" dirty="0" smtClean="0">
                          <a:solidFill>
                            <a:srgbClr val="3E3E3E"/>
                          </a:solidFill>
                          <a:latin typeface="Arial" panose="020B0604020202020204"/>
                          <a:cs typeface="Arial" panose="020B0604020202020204"/>
                        </a:rPr>
                        <a:t>O</a:t>
                      </a:r>
                      <a:r>
                        <a:rPr sz="1600" b="1" spc="5" dirty="0" smtClean="0">
                          <a:solidFill>
                            <a:srgbClr val="3E3E3E"/>
                          </a:solidFill>
                          <a:latin typeface="Arial" panose="020B0604020202020204"/>
                          <a:cs typeface="Arial" panose="020B0604020202020204"/>
                        </a:rPr>
                        <a:t>u</a:t>
                      </a:r>
                      <a:r>
                        <a:rPr sz="1600" b="1" spc="0" dirty="0" smtClean="0">
                          <a:solidFill>
                            <a:srgbClr val="3E3E3E"/>
                          </a:solidFill>
                          <a:latin typeface="Arial" panose="020B0604020202020204"/>
                          <a:cs typeface="Arial" panose="020B0604020202020204"/>
                        </a:rPr>
                        <a:t>t</a:t>
                      </a:r>
                      <a:r>
                        <a:rPr sz="1600" b="1" spc="-10" dirty="0" smtClean="0">
                          <a:solidFill>
                            <a:srgbClr val="3E3E3E"/>
                          </a:solidFill>
                          <a:latin typeface="Arial" panose="020B0604020202020204"/>
                          <a:cs typeface="Arial" panose="020B0604020202020204"/>
                        </a:rPr>
                        <a:t>g</a:t>
                      </a:r>
                      <a:r>
                        <a:rPr sz="1600" b="1" spc="5" dirty="0" smtClean="0">
                          <a:solidFill>
                            <a:srgbClr val="3E3E3E"/>
                          </a:solidFill>
                          <a:latin typeface="Arial" panose="020B0604020202020204"/>
                          <a:cs typeface="Arial" panose="020B0604020202020204"/>
                        </a:rPr>
                        <a:t>o</a:t>
                      </a:r>
                      <a:r>
                        <a:rPr sz="1600" b="1" spc="0" dirty="0" smtClean="0">
                          <a:solidFill>
                            <a:srgbClr val="3E3E3E"/>
                          </a:solidFill>
                          <a:latin typeface="Arial" panose="020B0604020202020204"/>
                          <a:cs typeface="Arial" panose="020B0604020202020204"/>
                        </a:rPr>
                        <a:t>ing Dis</a:t>
                      </a:r>
                      <a:r>
                        <a:rPr sz="1600" b="1" spc="5" dirty="0" smtClean="0">
                          <a:solidFill>
                            <a:srgbClr val="3E3E3E"/>
                          </a:solidFill>
                          <a:latin typeface="Arial" panose="020B0604020202020204"/>
                          <a:cs typeface="Arial" panose="020B0604020202020204"/>
                        </a:rPr>
                        <a:t>p</a:t>
                      </a:r>
                      <a:r>
                        <a:rPr sz="1600" b="1" spc="10" dirty="0" smtClean="0">
                          <a:solidFill>
                            <a:srgbClr val="3E3E3E"/>
                          </a:solidFill>
                          <a:latin typeface="Arial" panose="020B0604020202020204"/>
                          <a:cs typeface="Arial" panose="020B0604020202020204"/>
                        </a:rPr>
                        <a:t>a</a:t>
                      </a:r>
                      <a:r>
                        <a:rPr sz="1600" b="1" spc="0" dirty="0" smtClean="0">
                          <a:solidFill>
                            <a:srgbClr val="3E3E3E"/>
                          </a:solidFill>
                          <a:latin typeface="Arial" panose="020B0604020202020204"/>
                          <a:cs typeface="Arial" panose="020B0604020202020204"/>
                        </a:rPr>
                        <a:t>ri</a:t>
                      </a:r>
                      <a:r>
                        <a:rPr sz="1600" b="1" spc="20" dirty="0" smtClean="0">
                          <a:solidFill>
                            <a:srgbClr val="3E3E3E"/>
                          </a:solidFill>
                          <a:latin typeface="Arial" panose="020B0604020202020204"/>
                          <a:cs typeface="Arial" panose="020B0604020202020204"/>
                        </a:rPr>
                        <a:t>t</a:t>
                      </a:r>
                      <a:r>
                        <a:rPr sz="1600" b="1" spc="0" dirty="0" smtClean="0">
                          <a:solidFill>
                            <a:srgbClr val="3E3E3E"/>
                          </a:solidFill>
                          <a:latin typeface="Arial" panose="020B0604020202020204"/>
                          <a:cs typeface="Arial" panose="020B0604020202020204"/>
                        </a:rPr>
                        <a:t>y</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318897">
                <a:tc>
                  <a:txBody>
                    <a:bodyPr/>
                    <a:lstStyle/>
                    <a:p>
                      <a:pPr marL="0" algn="ctr">
                        <a:lnSpc>
                          <a:spcPct val="100000"/>
                        </a:lnSpc>
                      </a:pPr>
                      <a:r>
                        <a:rPr sz="1600" dirty="0" smtClean="0">
                          <a:solidFill>
                            <a:srgbClr val="3E3E3E"/>
                          </a:solidFill>
                          <a:latin typeface="Arial" panose="020B0604020202020204"/>
                          <a:cs typeface="Arial" panose="020B0604020202020204"/>
                        </a:rPr>
                        <a:t>0</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L="0" algn="ctr">
                        <a:lnSpc>
                          <a:spcPct val="100000"/>
                        </a:lnSpc>
                      </a:pPr>
                      <a:r>
                        <a:rPr sz="1600" dirty="0" smtClean="0">
                          <a:solidFill>
                            <a:srgbClr val="3E3E3E"/>
                          </a:solidFill>
                          <a:latin typeface="Arial" panose="020B0604020202020204"/>
                          <a:cs typeface="Arial" panose="020B0604020202020204"/>
                        </a:rPr>
                        <a:t>0</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34290">
                        <a:lnSpc>
                          <a:spcPct val="100000"/>
                        </a:lnSpc>
                      </a:pPr>
                      <a:r>
                        <a:rPr sz="1600" dirty="0" smtClean="0">
                          <a:solidFill>
                            <a:srgbClr val="3E3E3E"/>
                          </a:solidFill>
                          <a:latin typeface="Arial" panose="020B0604020202020204"/>
                          <a:cs typeface="Arial" panose="020B0604020202020204"/>
                        </a:rPr>
                        <a:t>Normal calculation</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b</a:t>
                      </a:r>
                      <a:r>
                        <a:rPr sz="1600" spc="0" dirty="0" smtClean="0">
                          <a:solidFill>
                            <a:srgbClr val="3E3E3E"/>
                          </a:solidFill>
                          <a:latin typeface="Arial" panose="020B0604020202020204"/>
                          <a:cs typeface="Arial" panose="020B0604020202020204"/>
                        </a:rPr>
                        <a:t>y</a:t>
                      </a:r>
                      <a:r>
                        <a:rPr sz="1600" spc="-20"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en</a:t>
                      </a:r>
                      <a:r>
                        <a:rPr sz="1600" spc="5" dirty="0" smtClean="0">
                          <a:solidFill>
                            <a:srgbClr val="3E3E3E"/>
                          </a:solidFill>
                          <a:latin typeface="Arial" panose="020B0604020202020204"/>
                          <a:cs typeface="Arial" panose="020B0604020202020204"/>
                        </a:rPr>
                        <a:t>c</a:t>
                      </a:r>
                      <a:r>
                        <a:rPr sz="1600" spc="0" dirty="0" smtClean="0">
                          <a:solidFill>
                            <a:srgbClr val="3E3E3E"/>
                          </a:solidFill>
                          <a:latin typeface="Arial" panose="020B0604020202020204"/>
                          <a:cs typeface="Arial" panose="020B0604020202020204"/>
                        </a:rPr>
                        <a:t>o</a:t>
                      </a:r>
                      <a:r>
                        <a:rPr sz="1600" spc="10" dirty="0" smtClean="0">
                          <a:solidFill>
                            <a:srgbClr val="3E3E3E"/>
                          </a:solidFill>
                          <a:latin typeface="Arial" panose="020B0604020202020204"/>
                          <a:cs typeface="Arial" panose="020B0604020202020204"/>
                        </a:rPr>
                        <a:t>d</a:t>
                      </a:r>
                      <a:r>
                        <a:rPr sz="1600" spc="0" dirty="0" smtClean="0">
                          <a:solidFill>
                            <a:srgbClr val="3E3E3E"/>
                          </a:solidFill>
                          <a:latin typeface="Arial" panose="020B0604020202020204"/>
                          <a:cs typeface="Arial" panose="020B0604020202020204"/>
                        </a:rPr>
                        <a:t>er</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320040">
                <a:tc>
                  <a:txBody>
                    <a:bodyPr/>
                    <a:lstStyle/>
                    <a:p>
                      <a:pPr marL="0" algn="ctr">
                        <a:lnSpc>
                          <a:spcPct val="100000"/>
                        </a:lnSpc>
                      </a:pPr>
                      <a:r>
                        <a:rPr sz="1600" dirty="0" smtClean="0">
                          <a:solidFill>
                            <a:srgbClr val="3E3E3E"/>
                          </a:solidFill>
                          <a:latin typeface="Arial" panose="020B0604020202020204"/>
                          <a:cs typeface="Arial" panose="020B0604020202020204"/>
                        </a:rPr>
                        <a:t>0</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L="0" algn="ctr">
                        <a:lnSpc>
                          <a:spcPct val="100000"/>
                        </a:lnSpc>
                      </a:pPr>
                      <a:r>
                        <a:rPr sz="1600" dirty="0" smtClean="0">
                          <a:solidFill>
                            <a:srgbClr val="3E3E3E"/>
                          </a:solidFill>
                          <a:latin typeface="Arial" panose="020B0604020202020204"/>
                          <a:cs typeface="Arial" panose="020B0604020202020204"/>
                        </a:rPr>
                        <a:t>1</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34290">
                        <a:lnSpc>
                          <a:spcPct val="100000"/>
                        </a:lnSpc>
                      </a:pPr>
                      <a:r>
                        <a:rPr sz="1600" dirty="0" smtClean="0">
                          <a:solidFill>
                            <a:srgbClr val="3E3E3E"/>
                          </a:solidFill>
                          <a:latin typeface="Arial" panose="020B0604020202020204"/>
                          <a:cs typeface="Arial" panose="020B0604020202020204"/>
                        </a:rPr>
                        <a:t>Inverts</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normal </a:t>
                      </a:r>
                      <a:r>
                        <a:rPr sz="1600" spc="10" dirty="0" smtClean="0">
                          <a:solidFill>
                            <a:srgbClr val="3E3E3E"/>
                          </a:solidFill>
                          <a:latin typeface="Arial" panose="020B0604020202020204"/>
                          <a:cs typeface="Arial" panose="020B0604020202020204"/>
                        </a:rPr>
                        <a:t>R</a:t>
                      </a:r>
                      <a:r>
                        <a:rPr sz="1600" spc="0" dirty="0" smtClean="0">
                          <a:solidFill>
                            <a:srgbClr val="3E3E3E"/>
                          </a:solidFill>
                          <a:latin typeface="Arial" panose="020B0604020202020204"/>
                          <a:cs typeface="Arial" panose="020B0604020202020204"/>
                        </a:rPr>
                        <a:t>D</a:t>
                      </a:r>
                      <a:r>
                        <a:rPr sz="1600" spc="10" dirty="0" smtClean="0">
                          <a:solidFill>
                            <a:srgbClr val="3E3E3E"/>
                          </a:solidFill>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w</a:t>
                      </a:r>
                      <a:r>
                        <a:rPr sz="1600" spc="0" dirty="0" smtClean="0">
                          <a:solidFill>
                            <a:srgbClr val="3E3E3E"/>
                          </a:solidFill>
                          <a:latin typeface="Arial" panose="020B0604020202020204"/>
                          <a:cs typeface="Arial" panose="020B0604020202020204"/>
                        </a:rPr>
                        <a:t>hen</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en</a:t>
                      </a:r>
                      <a:r>
                        <a:rPr sz="1600" spc="5" dirty="0" smtClean="0">
                          <a:solidFill>
                            <a:srgbClr val="3E3E3E"/>
                          </a:solidFill>
                          <a:latin typeface="Arial" panose="020B0604020202020204"/>
                          <a:cs typeface="Arial" panose="020B0604020202020204"/>
                        </a:rPr>
                        <a:t>c</a:t>
                      </a:r>
                      <a:r>
                        <a:rPr sz="1600" spc="0" dirty="0" smtClean="0">
                          <a:solidFill>
                            <a:srgbClr val="3E3E3E"/>
                          </a:solidFill>
                          <a:latin typeface="Arial" panose="020B0604020202020204"/>
                          <a:cs typeface="Arial" panose="020B0604020202020204"/>
                        </a:rPr>
                        <a:t>odi</a:t>
                      </a:r>
                      <a:r>
                        <a:rPr sz="1600" spc="10" dirty="0" smtClean="0">
                          <a:solidFill>
                            <a:srgbClr val="3E3E3E"/>
                          </a:solidFill>
                          <a:latin typeface="Arial" panose="020B0604020202020204"/>
                          <a:cs typeface="Arial" panose="020B0604020202020204"/>
                        </a:rPr>
                        <a:t>n</a:t>
                      </a:r>
                      <a:r>
                        <a:rPr sz="1600" spc="0" dirty="0" smtClean="0">
                          <a:solidFill>
                            <a:srgbClr val="3E3E3E"/>
                          </a:solidFill>
                          <a:latin typeface="Arial" panose="020B0604020202020204"/>
                          <a:cs typeface="Arial" panose="020B0604020202020204"/>
                        </a:rPr>
                        <a:t>g</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TX</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data</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318465">
                <a:tc>
                  <a:txBody>
                    <a:bodyPr/>
                    <a:lstStyle/>
                    <a:p>
                      <a:pPr marL="0" algn="ctr">
                        <a:lnSpc>
                          <a:spcPct val="100000"/>
                        </a:lnSpc>
                      </a:pPr>
                      <a:r>
                        <a:rPr sz="1600" dirty="0" smtClean="0">
                          <a:solidFill>
                            <a:srgbClr val="3E3E3E"/>
                          </a:solidFill>
                          <a:latin typeface="Arial" panose="020B0604020202020204"/>
                          <a:cs typeface="Arial" panose="020B0604020202020204"/>
                        </a:rPr>
                        <a:t>1</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L="0" algn="ctr">
                        <a:lnSpc>
                          <a:spcPct val="100000"/>
                        </a:lnSpc>
                      </a:pPr>
                      <a:r>
                        <a:rPr sz="1600" dirty="0" smtClean="0">
                          <a:solidFill>
                            <a:srgbClr val="3E3E3E"/>
                          </a:solidFill>
                          <a:latin typeface="Arial" panose="020B0604020202020204"/>
                          <a:cs typeface="Arial" panose="020B0604020202020204"/>
                        </a:rPr>
                        <a:t>0</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34290">
                        <a:lnSpc>
                          <a:spcPct val="100000"/>
                        </a:lnSpc>
                      </a:pPr>
                      <a:r>
                        <a:rPr sz="1600" dirty="0" smtClean="0">
                          <a:solidFill>
                            <a:srgbClr val="3E3E3E"/>
                          </a:solidFill>
                          <a:latin typeface="Arial" panose="020B0604020202020204"/>
                          <a:cs typeface="Arial" panose="020B0604020202020204"/>
                        </a:rPr>
                        <a:t>Fo</a:t>
                      </a:r>
                      <a:r>
                        <a:rPr sz="1600" spc="-10" dirty="0" smtClean="0">
                          <a:solidFill>
                            <a:srgbClr val="3E3E3E"/>
                          </a:solidFill>
                          <a:latin typeface="Arial" panose="020B0604020202020204"/>
                          <a:cs typeface="Arial" panose="020B0604020202020204"/>
                        </a:rPr>
                        <a:t>r</a:t>
                      </a:r>
                      <a:r>
                        <a:rPr sz="1600" spc="0" dirty="0" smtClean="0">
                          <a:solidFill>
                            <a:srgbClr val="3E3E3E"/>
                          </a:solidFill>
                          <a:latin typeface="Arial" panose="020B0604020202020204"/>
                          <a:cs typeface="Arial" panose="020B0604020202020204"/>
                        </a:rPr>
                        <a:t>ces RD</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n</a:t>
                      </a:r>
                      <a:r>
                        <a:rPr sz="1600" spc="0" dirty="0" smtClean="0">
                          <a:solidFill>
                            <a:srgbClr val="3E3E3E"/>
                          </a:solidFill>
                          <a:latin typeface="Arial" panose="020B0604020202020204"/>
                          <a:cs typeface="Arial" panose="020B0604020202020204"/>
                        </a:rPr>
                        <a:t>ega</a:t>
                      </a:r>
                      <a:r>
                        <a:rPr sz="1600" spc="10" dirty="0" smtClean="0">
                          <a:solidFill>
                            <a:srgbClr val="3E3E3E"/>
                          </a:solidFill>
                          <a:latin typeface="Arial" panose="020B0604020202020204"/>
                          <a:cs typeface="Arial" panose="020B0604020202020204"/>
                        </a:rPr>
                        <a:t>t</a:t>
                      </a:r>
                      <a:r>
                        <a:rPr sz="1600" spc="0" dirty="0" smtClean="0">
                          <a:solidFill>
                            <a:srgbClr val="3E3E3E"/>
                          </a:solidFill>
                          <a:latin typeface="Arial" panose="020B0604020202020204"/>
                          <a:cs typeface="Arial" panose="020B0604020202020204"/>
                        </a:rPr>
                        <a:t>ive</a:t>
                      </a:r>
                      <a:r>
                        <a:rPr sz="1600" spc="-5" dirty="0" smtClean="0">
                          <a:solidFill>
                            <a:srgbClr val="3E3E3E"/>
                          </a:solidFill>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w</a:t>
                      </a:r>
                      <a:r>
                        <a:rPr sz="1600" spc="0" dirty="0" smtClean="0">
                          <a:solidFill>
                            <a:srgbClr val="3E3E3E"/>
                          </a:solidFill>
                          <a:latin typeface="Arial" panose="020B0604020202020204"/>
                          <a:cs typeface="Arial" panose="020B0604020202020204"/>
                        </a:rPr>
                        <a:t>hen</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e</a:t>
                      </a:r>
                      <a:r>
                        <a:rPr sz="1600" spc="0" dirty="0" smtClean="0">
                          <a:solidFill>
                            <a:srgbClr val="3E3E3E"/>
                          </a:solidFill>
                          <a:latin typeface="Arial" panose="020B0604020202020204"/>
                          <a:cs typeface="Arial" panose="020B0604020202020204"/>
                        </a:rPr>
                        <a:t>ncoding</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TX</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data</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r h="320040">
                <a:tc>
                  <a:txBody>
                    <a:bodyPr/>
                    <a:lstStyle/>
                    <a:p>
                      <a:pPr marL="0" algn="ctr">
                        <a:lnSpc>
                          <a:spcPct val="100000"/>
                        </a:lnSpc>
                      </a:pPr>
                      <a:r>
                        <a:rPr sz="1600" dirty="0" smtClean="0">
                          <a:solidFill>
                            <a:srgbClr val="3E3E3E"/>
                          </a:solidFill>
                          <a:latin typeface="Arial" panose="020B0604020202020204"/>
                          <a:cs typeface="Arial" panose="020B0604020202020204"/>
                        </a:rPr>
                        <a:t>1</a:t>
                      </a:r>
                      <a:endParaRPr sz="1600">
                        <a:latin typeface="Arial" panose="020B0604020202020204"/>
                        <a:cs typeface="Arial" panose="020B0604020202020204"/>
                      </a:endParaRPr>
                    </a:p>
                  </a:txBody>
                  <a:tcPr marL="0" marR="0" marT="0" marB="0">
                    <a:lnL w="10413">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c>
                  <a:txBody>
                    <a:bodyPr/>
                    <a:lstStyle/>
                    <a:p>
                      <a:pPr marL="0" algn="ctr">
                        <a:lnSpc>
                          <a:spcPct val="100000"/>
                        </a:lnSpc>
                      </a:pPr>
                      <a:r>
                        <a:rPr sz="1600" dirty="0" smtClean="0">
                          <a:solidFill>
                            <a:srgbClr val="3E3E3E"/>
                          </a:solidFill>
                          <a:latin typeface="Arial" panose="020B0604020202020204"/>
                          <a:cs typeface="Arial" panose="020B0604020202020204"/>
                        </a:rPr>
                        <a:t>1</a:t>
                      </a:r>
                      <a:endParaRPr sz="1600">
                        <a:latin typeface="Arial" panose="020B0604020202020204"/>
                        <a:cs typeface="Arial" panose="020B0604020202020204"/>
                      </a:endParaRPr>
                    </a:p>
                  </a:txBody>
                  <a:tcPr marL="0" marR="0" marT="0" marB="0">
                    <a:lnL w="10413">
                      <a:solidFill>
                        <a:srgbClr val="000000"/>
                      </a:solidFill>
                      <a:prstDash val="solid"/>
                    </a:lnL>
                    <a:lnR w="10414">
                      <a:solidFill>
                        <a:srgbClr val="000000"/>
                      </a:solidFill>
                      <a:prstDash val="solid"/>
                    </a:lnR>
                    <a:lnT w="10413">
                      <a:solidFill>
                        <a:srgbClr val="000000"/>
                      </a:solidFill>
                      <a:prstDash val="solid"/>
                    </a:lnT>
                    <a:lnB w="10413">
                      <a:solidFill>
                        <a:srgbClr val="000000"/>
                      </a:solidFill>
                      <a:prstDash val="solid"/>
                    </a:lnB>
                  </a:tcPr>
                </a:tc>
                <a:tc>
                  <a:txBody>
                    <a:bodyPr/>
                    <a:lstStyle/>
                    <a:p>
                      <a:pPr marL="34290">
                        <a:lnSpc>
                          <a:spcPct val="100000"/>
                        </a:lnSpc>
                      </a:pPr>
                      <a:r>
                        <a:rPr sz="1600" dirty="0" smtClean="0">
                          <a:solidFill>
                            <a:srgbClr val="3E3E3E"/>
                          </a:solidFill>
                          <a:latin typeface="Arial" panose="020B0604020202020204"/>
                          <a:cs typeface="Arial" panose="020B0604020202020204"/>
                        </a:rPr>
                        <a:t>Fo</a:t>
                      </a:r>
                      <a:r>
                        <a:rPr sz="1600" spc="-10" dirty="0" smtClean="0">
                          <a:solidFill>
                            <a:srgbClr val="3E3E3E"/>
                          </a:solidFill>
                          <a:latin typeface="Arial" panose="020B0604020202020204"/>
                          <a:cs typeface="Arial" panose="020B0604020202020204"/>
                        </a:rPr>
                        <a:t>r</a:t>
                      </a:r>
                      <a:r>
                        <a:rPr sz="1600" spc="0" dirty="0" smtClean="0">
                          <a:solidFill>
                            <a:srgbClr val="3E3E3E"/>
                          </a:solidFill>
                          <a:latin typeface="Arial" panose="020B0604020202020204"/>
                          <a:cs typeface="Arial" panose="020B0604020202020204"/>
                        </a:rPr>
                        <a:t>ces RD</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p</a:t>
                      </a:r>
                      <a:r>
                        <a:rPr sz="1600" spc="0" dirty="0" smtClean="0">
                          <a:solidFill>
                            <a:srgbClr val="3E3E3E"/>
                          </a:solidFill>
                          <a:latin typeface="Arial" panose="020B0604020202020204"/>
                          <a:cs typeface="Arial" panose="020B0604020202020204"/>
                        </a:rPr>
                        <a:t>osit</a:t>
                      </a:r>
                      <a:r>
                        <a:rPr sz="1600" spc="-10" dirty="0" smtClean="0">
                          <a:solidFill>
                            <a:srgbClr val="3E3E3E"/>
                          </a:solidFill>
                          <a:latin typeface="Arial" panose="020B0604020202020204"/>
                          <a:cs typeface="Arial" panose="020B0604020202020204"/>
                        </a:rPr>
                        <a:t>i</a:t>
                      </a:r>
                      <a:r>
                        <a:rPr sz="1600" spc="0" dirty="0" smtClean="0">
                          <a:solidFill>
                            <a:srgbClr val="3E3E3E"/>
                          </a:solidFill>
                          <a:latin typeface="Arial" panose="020B0604020202020204"/>
                          <a:cs typeface="Arial" panose="020B0604020202020204"/>
                        </a:rPr>
                        <a:t>ve</a:t>
                      </a:r>
                      <a:r>
                        <a:rPr sz="1600" spc="-5" dirty="0" smtClean="0">
                          <a:solidFill>
                            <a:srgbClr val="3E3E3E"/>
                          </a:solidFill>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w</a:t>
                      </a:r>
                      <a:r>
                        <a:rPr sz="1600" spc="0" dirty="0" smtClean="0">
                          <a:solidFill>
                            <a:srgbClr val="3E3E3E"/>
                          </a:solidFill>
                          <a:latin typeface="Arial" panose="020B0604020202020204"/>
                          <a:cs typeface="Arial" panose="020B0604020202020204"/>
                        </a:rPr>
                        <a:t>h</a:t>
                      </a:r>
                      <a:r>
                        <a:rPr sz="1600" spc="10" dirty="0" smtClean="0">
                          <a:solidFill>
                            <a:srgbClr val="3E3E3E"/>
                          </a:solidFill>
                          <a:latin typeface="Arial" panose="020B0604020202020204"/>
                          <a:cs typeface="Arial" panose="020B0604020202020204"/>
                        </a:rPr>
                        <a:t>e</a:t>
                      </a:r>
                      <a:r>
                        <a:rPr sz="1600" spc="0" dirty="0" smtClean="0">
                          <a:solidFill>
                            <a:srgbClr val="3E3E3E"/>
                          </a:solidFill>
                          <a:latin typeface="Arial" panose="020B0604020202020204"/>
                          <a:cs typeface="Arial" panose="020B0604020202020204"/>
                        </a:rPr>
                        <a:t>n</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en</a:t>
                      </a:r>
                      <a:r>
                        <a:rPr sz="1600" spc="5" dirty="0" smtClean="0">
                          <a:solidFill>
                            <a:srgbClr val="3E3E3E"/>
                          </a:solidFill>
                          <a:latin typeface="Arial" panose="020B0604020202020204"/>
                          <a:cs typeface="Arial" panose="020B0604020202020204"/>
                        </a:rPr>
                        <a:t>c</a:t>
                      </a:r>
                      <a:r>
                        <a:rPr sz="1600" spc="0" dirty="0" smtClean="0">
                          <a:solidFill>
                            <a:srgbClr val="3E3E3E"/>
                          </a:solidFill>
                          <a:latin typeface="Arial" panose="020B0604020202020204"/>
                          <a:cs typeface="Arial" panose="020B0604020202020204"/>
                        </a:rPr>
                        <a:t>odi</a:t>
                      </a:r>
                      <a:r>
                        <a:rPr sz="1600" spc="10" dirty="0" smtClean="0">
                          <a:solidFill>
                            <a:srgbClr val="3E3E3E"/>
                          </a:solidFill>
                          <a:latin typeface="Arial" panose="020B0604020202020204"/>
                          <a:cs typeface="Arial" panose="020B0604020202020204"/>
                        </a:rPr>
                        <a:t>n</a:t>
                      </a:r>
                      <a:r>
                        <a:rPr sz="1600" spc="0" dirty="0" smtClean="0">
                          <a:solidFill>
                            <a:srgbClr val="3E3E3E"/>
                          </a:solidFill>
                          <a:latin typeface="Arial" panose="020B0604020202020204"/>
                          <a:cs typeface="Arial" panose="020B0604020202020204"/>
                        </a:rPr>
                        <a:t>g</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TX</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data</a:t>
                      </a:r>
                      <a:endParaRPr sz="1600">
                        <a:latin typeface="Arial" panose="020B0604020202020204"/>
                        <a:cs typeface="Arial" panose="020B0604020202020204"/>
                      </a:endParaRPr>
                    </a:p>
                  </a:txBody>
                  <a:tcPr marL="0" marR="0" marT="0" marB="0">
                    <a:lnL w="10414">
                      <a:solidFill>
                        <a:srgbClr val="000000"/>
                      </a:solidFill>
                      <a:prstDash val="solid"/>
                    </a:lnL>
                    <a:lnR w="10413">
                      <a:solidFill>
                        <a:srgbClr val="000000"/>
                      </a:solidFill>
                      <a:prstDash val="solid"/>
                    </a:lnR>
                    <a:lnT w="10413">
                      <a:solidFill>
                        <a:srgbClr val="000000"/>
                      </a:solidFill>
                      <a:prstDash val="solid"/>
                    </a:lnT>
                    <a:lnB w="10413">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72334"/>
            <a:ext cx="182879" cy="178435"/>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82014"/>
            <a:ext cx="2456815" cy="3409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27399</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dirty="0">
              <a:latin typeface="Arial Narrow" panose="020B0606020202030204"/>
              <a:cs typeface="Arial Narrow" panose="020B0606020202030204"/>
            </a:endParaRPr>
          </a:p>
          <a:p>
            <a:pPr marL="241300">
              <a:lnSpc>
                <a:spcPct val="100000"/>
              </a:lnSpc>
              <a:spcBef>
                <a:spcPts val="80"/>
              </a:spcBef>
            </a:pPr>
            <a:r>
              <a:rPr sz="2000" b="1" dirty="0" smtClean="0">
                <a:solidFill>
                  <a:srgbClr val="3E3E3E"/>
                </a:solidFill>
                <a:latin typeface="Arial" panose="020B0604020202020204"/>
                <a:cs typeface="Arial" panose="020B0604020202020204"/>
              </a:rPr>
              <a:t>Mon</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toring</a:t>
            </a:r>
            <a:r>
              <a:rPr sz="2000" b="1" spc="-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he RD</a:t>
            </a:r>
            <a:endParaRPr sz="2000" dirty="0">
              <a:latin typeface="Arial" panose="020B0604020202020204"/>
              <a:cs typeface="Arial" panose="020B0604020202020204"/>
            </a:endParaRPr>
          </a:p>
        </p:txBody>
      </p:sp>
      <p:sp>
        <p:nvSpPr>
          <p:cNvPr id="4" name="object 4"/>
          <p:cNvSpPr txBox="1"/>
          <p:nvPr/>
        </p:nvSpPr>
        <p:spPr>
          <a:xfrm>
            <a:off x="660908" y="1802638"/>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1739138"/>
            <a:ext cx="2096135" cy="285115"/>
          </a:xfrm>
          <a:prstGeom prst="rect">
            <a:avLst/>
          </a:prstGeom>
        </p:spPr>
        <p:txBody>
          <a:bodyPr vert="horz" wrap="square" lIns="0" tIns="0" rIns="0" bIns="0" rtlCol="0">
            <a:noAutofit/>
          </a:bodyPr>
          <a:lstStyle/>
          <a:p>
            <a:pPr marL="12700">
              <a:lnSpc>
                <a:spcPct val="100000"/>
              </a:lnSpc>
            </a:pPr>
            <a:r>
              <a:rPr sz="1800" dirty="0" smtClean="0">
                <a:solidFill>
                  <a:srgbClr val="3E3E3E"/>
                </a:solidFill>
                <a:latin typeface="Arial" panose="020B0604020202020204"/>
                <a:cs typeface="Arial" panose="020B0604020202020204"/>
              </a:rPr>
              <a:t>No</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l</a:t>
            </a:r>
            <a:r>
              <a:rPr sz="1800" spc="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er </a:t>
            </a:r>
            <a:r>
              <a:rPr sz="1800" spc="10"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u</a:t>
            </a:r>
            <a:r>
              <a:rPr sz="1800" spc="-10" dirty="0" smtClean="0">
                <a:solidFill>
                  <a:srgbClr val="3E3E3E"/>
                </a:solidFill>
                <a:latin typeface="Arial" panose="020B0604020202020204"/>
                <a:cs typeface="Arial" panose="020B0604020202020204"/>
              </a:rPr>
              <a:t>p</a:t>
            </a:r>
            <a:r>
              <a:rPr sz="1800" spc="5"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ort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d</a:t>
            </a:r>
            <a:endParaRPr sz="1800" dirty="0">
              <a:latin typeface="Arial" panose="020B0604020202020204"/>
              <a:cs typeface="Arial" panose="020B0604020202020204"/>
            </a:endParaRPr>
          </a:p>
        </p:txBody>
      </p:sp>
      <p:sp>
        <p:nvSpPr>
          <p:cNvPr id="6" name="object 6"/>
          <p:cNvSpPr/>
          <p:nvPr/>
        </p:nvSpPr>
        <p:spPr>
          <a:xfrm>
            <a:off x="457200" y="2365547"/>
            <a:ext cx="182879" cy="178435"/>
          </a:xfrm>
          <a:prstGeom prst="rect">
            <a:avLst/>
          </a:prstGeom>
          <a:blipFill>
            <a:blip r:embed="rId1" cstate="print"/>
            <a:stretch>
              <a:fillRect/>
            </a:stretch>
          </a:blipFill>
        </p:spPr>
        <p:txBody>
          <a:bodyPr wrap="square" lIns="0" tIns="0" rIns="0" bIns="0" rtlCol="0">
            <a:noAutofit/>
          </a:bodyPr>
          <a:lstStyle/>
          <a:p/>
        </p:txBody>
      </p:sp>
      <p:sp>
        <p:nvSpPr>
          <p:cNvPr id="7" name="object 7"/>
          <p:cNvSpPr txBox="1"/>
          <p:nvPr/>
        </p:nvSpPr>
        <p:spPr>
          <a:xfrm>
            <a:off x="673100" y="2311527"/>
            <a:ext cx="2511425" cy="315595"/>
          </a:xfrm>
          <a:prstGeom prst="rect">
            <a:avLst/>
          </a:prstGeom>
        </p:spPr>
        <p:txBody>
          <a:bodyPr vert="horz" wrap="square" lIns="0" tIns="0" rIns="0" bIns="0" rtlCol="0">
            <a:noAutofit/>
          </a:bodyPr>
          <a:lstStyle/>
          <a:p>
            <a:pPr marL="12700">
              <a:lnSpc>
                <a:spcPct val="100000"/>
              </a:lnSpc>
            </a:pPr>
            <a:r>
              <a:rPr sz="2000" b="1" spc="15" dirty="0" smtClean="0">
                <a:solidFill>
                  <a:srgbClr val="3E3E3E"/>
                </a:solidFill>
                <a:latin typeface="Arial" panose="020B0604020202020204"/>
                <a:cs typeface="Arial" panose="020B0604020202020204"/>
              </a:rPr>
              <a:t>B</a:t>
            </a:r>
            <a:r>
              <a:rPr sz="2000" b="1" spc="-3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passing</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encoding</a:t>
            </a:r>
            <a:endParaRPr sz="2000">
              <a:latin typeface="Arial" panose="020B0604020202020204"/>
              <a:cs typeface="Arial" panose="020B0604020202020204"/>
            </a:endParaRPr>
          </a:p>
        </p:txBody>
      </p:sp>
      <p:sp>
        <p:nvSpPr>
          <p:cNvPr id="8" name="object 8"/>
          <p:cNvSpPr txBox="1"/>
          <p:nvPr/>
        </p:nvSpPr>
        <p:spPr>
          <a:xfrm>
            <a:off x="660908" y="2705227"/>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9" name="object 9"/>
          <p:cNvSpPr txBox="1"/>
          <p:nvPr/>
        </p:nvSpPr>
        <p:spPr>
          <a:xfrm>
            <a:off x="889508" y="2641727"/>
            <a:ext cx="6099175" cy="829944"/>
          </a:xfrm>
          <a:prstGeom prst="rect">
            <a:avLst/>
          </a:prstGeom>
        </p:spPr>
        <p:txBody>
          <a:bodyPr vert="horz" wrap="square" lIns="0" tIns="0" rIns="0" bIns="0" rtlCol="0">
            <a:noAutofit/>
          </a:bodyPr>
          <a:lstStyle/>
          <a:p>
            <a:pPr marL="12700">
              <a:lnSpc>
                <a:spcPct val="100000"/>
              </a:lnSpc>
            </a:pPr>
            <a:r>
              <a:rPr sz="1800" b="1" i="1" dirty="0" smtClean="0">
                <a:solidFill>
                  <a:srgbClr val="008000"/>
                </a:solidFill>
                <a:latin typeface="Arial" panose="020B0604020202020204"/>
                <a:cs typeface="Arial" panose="020B0604020202020204"/>
              </a:rPr>
              <a:t>TX8B</a:t>
            </a:r>
            <a:r>
              <a:rPr sz="1800" b="1" i="1" spc="-10" dirty="0" smtClean="0">
                <a:solidFill>
                  <a:srgbClr val="008000"/>
                </a:solidFill>
                <a:latin typeface="Arial" panose="020B0604020202020204"/>
                <a:cs typeface="Arial" panose="020B0604020202020204"/>
              </a:rPr>
              <a:t>1</a:t>
            </a:r>
            <a:r>
              <a:rPr sz="1800" b="1" i="1" spc="5"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B</a:t>
            </a:r>
            <a:r>
              <a:rPr sz="1800" b="1" i="1" spc="-10" dirty="0" smtClean="0">
                <a:solidFill>
                  <a:srgbClr val="008000"/>
                </a:solidFill>
                <a:latin typeface="Arial" panose="020B0604020202020204"/>
                <a:cs typeface="Arial" panose="020B0604020202020204"/>
              </a:rPr>
              <a:t>B</a:t>
            </a:r>
            <a:r>
              <a:rPr sz="1800" b="1" i="1" spc="0" dirty="0" smtClean="0">
                <a:solidFill>
                  <a:srgbClr val="008000"/>
                </a:solidFill>
                <a:latin typeface="Arial" panose="020B0604020202020204"/>
                <a:cs typeface="Arial" panose="020B0604020202020204"/>
              </a:rPr>
              <a:t>Y</a:t>
            </a:r>
            <a:r>
              <a:rPr sz="1800" b="1" i="1" spc="5" dirty="0" smtClean="0">
                <a:solidFill>
                  <a:srgbClr val="008000"/>
                </a:solidFill>
                <a:latin typeface="Arial" panose="020B0604020202020204"/>
                <a:cs typeface="Arial" panose="020B0604020202020204"/>
              </a:rPr>
              <a:t>P</a:t>
            </a:r>
            <a:r>
              <a:rPr sz="1800" b="1" i="1" spc="0" dirty="0" smtClean="0">
                <a:solidFill>
                  <a:srgbClr val="008000"/>
                </a:solidFill>
                <a:latin typeface="Arial" panose="020B0604020202020204"/>
                <a:cs typeface="Arial" panose="020B0604020202020204"/>
              </a:rPr>
              <a:t>ASS[</a:t>
            </a:r>
            <a:r>
              <a:rPr sz="1800" b="1" i="1" spc="-10" dirty="0" smtClean="0">
                <a:solidFill>
                  <a:srgbClr val="008000"/>
                </a:solidFill>
                <a:latin typeface="Arial" panose="020B0604020202020204"/>
                <a:cs typeface="Arial" panose="020B0604020202020204"/>
              </a:rPr>
              <a:t>7</a:t>
            </a:r>
            <a:r>
              <a:rPr sz="1800" b="1" i="1" spc="0" dirty="0" smtClean="0">
                <a:solidFill>
                  <a:srgbClr val="008000"/>
                </a:solidFill>
                <a:latin typeface="Arial" panose="020B0604020202020204"/>
                <a:cs typeface="Arial" panose="020B0604020202020204"/>
              </a:rPr>
              <a:t>:</a:t>
            </a:r>
            <a:r>
              <a:rPr sz="1800" b="1" i="1" spc="-20"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a:t>
            </a:r>
            <a:r>
              <a:rPr sz="1800" b="1" i="1" spc="45"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set</a:t>
            </a:r>
            <a:r>
              <a:rPr sz="1800" spc="-10" dirty="0" smtClean="0">
                <a:solidFill>
                  <a:srgbClr val="3E3E3E"/>
                </a:solidFill>
                <a:latin typeface="Arial" panose="020B0604020202020204"/>
                <a:cs typeface="Arial" panose="020B0604020202020204"/>
              </a:rPr>
              <a:t> t</a:t>
            </a:r>
            <a:r>
              <a:rPr sz="1800" spc="0" dirty="0" smtClean="0">
                <a:solidFill>
                  <a:srgbClr val="3E3E3E"/>
                </a:solidFill>
                <a:latin typeface="Arial" panose="020B0604020202020204"/>
                <a:cs typeface="Arial" panose="020B0604020202020204"/>
              </a:rPr>
              <a:t>o </a:t>
            </a:r>
            <a:r>
              <a:rPr sz="1800" spc="-10"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igh –</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enab</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es the</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b</a:t>
            </a:r>
            <a:r>
              <a:rPr sz="1800" spc="-15" dirty="0" smtClean="0">
                <a:solidFill>
                  <a:srgbClr val="3E3E3E"/>
                </a:solidFill>
                <a:latin typeface="Arial" panose="020B0604020202020204"/>
                <a:cs typeface="Arial" panose="020B0604020202020204"/>
              </a:rPr>
              <a:t>y</a:t>
            </a:r>
            <a:r>
              <a:rPr sz="1800" spc="5"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assing</a:t>
            </a:r>
            <a:endParaRPr sz="1800" dirty="0">
              <a:latin typeface="Arial" panose="020B0604020202020204"/>
              <a:cs typeface="Arial" panose="020B0604020202020204"/>
            </a:endParaRPr>
          </a:p>
          <a:p>
            <a:pPr marL="215265" indent="-191135">
              <a:lnSpc>
                <a:spcPct val="100000"/>
              </a:lnSpc>
              <a:spcBef>
                <a:spcPts val="220"/>
              </a:spcBef>
              <a:buClr>
                <a:srgbClr val="3E3E3E"/>
              </a:buClr>
              <a:buSzPct val="94000"/>
              <a:buFont typeface="Symbol" panose="05050102010706020507"/>
              <a:buChar char=""/>
              <a:tabLst>
                <a:tab pos="215265" algn="l"/>
              </a:tabLst>
            </a:pPr>
            <a:r>
              <a:rPr sz="1600" spc="-20" dirty="0" smtClean="0">
                <a:solidFill>
                  <a:srgbClr val="3E3E3E"/>
                </a:solidFill>
                <a:latin typeface="Arial" panose="020B0604020202020204"/>
                <a:cs typeface="Arial" panose="020B0604020202020204"/>
              </a:rPr>
              <a:t>Ca</a:t>
            </a:r>
            <a:r>
              <a:rPr sz="1600" spc="-10" dirty="0" smtClean="0">
                <a:solidFill>
                  <a:srgbClr val="3E3E3E"/>
                </a:solidFill>
                <a:latin typeface="Arial" panose="020B0604020202020204"/>
                <a:cs typeface="Arial" panose="020B0604020202020204"/>
              </a:rPr>
              <a:t>n</a:t>
            </a:r>
            <a:r>
              <a:rPr sz="1600" spc="-5" dirty="0" smtClean="0">
                <a:solidFill>
                  <a:srgbClr val="3E3E3E"/>
                </a:solidFill>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b</a:t>
            </a:r>
            <a:r>
              <a:rPr sz="1600" spc="-10" dirty="0" smtClean="0">
                <a:solidFill>
                  <a:srgbClr val="3E3E3E"/>
                </a:solidFill>
                <a:latin typeface="Arial" panose="020B0604020202020204"/>
                <a:cs typeface="Arial" panose="020B0604020202020204"/>
              </a:rPr>
              <a:t>e </a:t>
            </a:r>
            <a:r>
              <a:rPr sz="1600" spc="-15" dirty="0" smtClean="0">
                <a:solidFill>
                  <a:srgbClr val="3E3E3E"/>
                </a:solidFill>
                <a:latin typeface="Arial" panose="020B0604020202020204"/>
                <a:cs typeface="Arial" panose="020B0604020202020204"/>
              </a:rPr>
              <a:t>u</a:t>
            </a:r>
            <a:r>
              <a:rPr sz="1600" spc="-5" dirty="0" smtClean="0">
                <a:solidFill>
                  <a:srgbClr val="3E3E3E"/>
                </a:solidFill>
                <a:latin typeface="Arial" panose="020B0604020202020204"/>
                <a:cs typeface="Arial" panose="020B0604020202020204"/>
              </a:rPr>
              <a:t>s</a:t>
            </a:r>
            <a:r>
              <a:rPr sz="1600" spc="-15" dirty="0" smtClean="0">
                <a:solidFill>
                  <a:srgbClr val="3E3E3E"/>
                </a:solidFill>
                <a:latin typeface="Arial" panose="020B0604020202020204"/>
                <a:cs typeface="Arial" panose="020B0604020202020204"/>
              </a:rPr>
              <a:t>e</a:t>
            </a:r>
            <a:r>
              <a:rPr sz="1600" spc="-10" dirty="0" smtClean="0">
                <a:solidFill>
                  <a:srgbClr val="3E3E3E"/>
                </a:solidFill>
                <a:latin typeface="Arial" panose="020B0604020202020204"/>
                <a:cs typeface="Arial" panose="020B0604020202020204"/>
              </a:rPr>
              <a:t>d</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o</a:t>
            </a:r>
            <a:r>
              <a:rPr sz="1600" spc="-10" dirty="0" smtClean="0">
                <a:solidFill>
                  <a:srgbClr val="3E3E3E"/>
                </a:solidFill>
                <a:latin typeface="Arial" panose="020B0604020202020204"/>
                <a:cs typeface="Arial" panose="020B0604020202020204"/>
              </a:rPr>
              <a:t>n</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a</a:t>
            </a:r>
            <a:r>
              <a:rPr sz="1600" spc="-5" dirty="0" smtClean="0">
                <a:solidFill>
                  <a:srgbClr val="3E3E3E"/>
                </a:solidFill>
                <a:latin typeface="Arial" panose="020B0604020202020204"/>
                <a:cs typeface="Arial" panose="020B0604020202020204"/>
              </a:rPr>
              <a:t> </a:t>
            </a:r>
            <a:r>
              <a:rPr sz="1600" spc="5" dirty="0" smtClean="0">
                <a:solidFill>
                  <a:srgbClr val="3E3E3E"/>
                </a:solidFill>
                <a:latin typeface="Arial" panose="020B0604020202020204"/>
                <a:cs typeface="Arial" panose="020B0604020202020204"/>
              </a:rPr>
              <a:t>c</a:t>
            </a:r>
            <a:r>
              <a:rPr sz="1600" spc="-30" dirty="0" smtClean="0">
                <a:solidFill>
                  <a:srgbClr val="3E3E3E"/>
                </a:solidFill>
                <a:latin typeface="Arial" panose="020B0604020202020204"/>
                <a:cs typeface="Arial" panose="020B0604020202020204"/>
              </a:rPr>
              <a:t>y</a:t>
            </a:r>
            <a:r>
              <a:rPr sz="1600" spc="-10" dirty="0" smtClean="0">
                <a:solidFill>
                  <a:srgbClr val="3E3E3E"/>
                </a:solidFill>
                <a:latin typeface="Arial" panose="020B0604020202020204"/>
                <a:cs typeface="Arial" panose="020B0604020202020204"/>
              </a:rPr>
              <a:t>cl</a:t>
            </a:r>
            <a:r>
              <a:rPr sz="1600" spc="0" dirty="0" smtClean="0">
                <a:solidFill>
                  <a:srgbClr val="3E3E3E"/>
                </a:solidFill>
                <a:latin typeface="Arial" panose="020B0604020202020204"/>
                <a:cs typeface="Arial" panose="020B0604020202020204"/>
              </a:rPr>
              <a:t>e</a:t>
            </a:r>
            <a:r>
              <a:rPr sz="1600" spc="-15" dirty="0" smtClean="0">
                <a:solidFill>
                  <a:srgbClr val="3E3E3E"/>
                </a:solidFill>
                <a:latin typeface="Arial" panose="020B0604020202020204"/>
                <a:cs typeface="Arial" panose="020B0604020202020204"/>
              </a:rPr>
              <a:t>-</a:t>
            </a:r>
            <a:r>
              <a:rPr sz="1600" spc="-10" dirty="0" smtClean="0">
                <a:solidFill>
                  <a:srgbClr val="3E3E3E"/>
                </a:solidFill>
                <a:latin typeface="Arial" panose="020B0604020202020204"/>
                <a:cs typeface="Arial" panose="020B0604020202020204"/>
              </a:rPr>
              <a:t>to</a:t>
            </a:r>
            <a:r>
              <a:rPr sz="1600" spc="-15" dirty="0" smtClean="0">
                <a:solidFill>
                  <a:srgbClr val="3E3E3E"/>
                </a:solidFill>
                <a:latin typeface="Arial" panose="020B0604020202020204"/>
                <a:cs typeface="Arial" panose="020B0604020202020204"/>
              </a:rPr>
              <a:t>-</a:t>
            </a:r>
            <a:r>
              <a:rPr sz="1600" spc="5" dirty="0" smtClean="0">
                <a:solidFill>
                  <a:srgbClr val="3E3E3E"/>
                </a:solidFill>
                <a:latin typeface="Arial" panose="020B0604020202020204"/>
                <a:cs typeface="Arial" panose="020B0604020202020204"/>
              </a:rPr>
              <a:t>c</a:t>
            </a:r>
            <a:r>
              <a:rPr sz="1600" spc="-30" dirty="0" smtClean="0">
                <a:solidFill>
                  <a:srgbClr val="3E3E3E"/>
                </a:solidFill>
                <a:latin typeface="Arial" panose="020B0604020202020204"/>
                <a:cs typeface="Arial" panose="020B0604020202020204"/>
              </a:rPr>
              <a:t>y</a:t>
            </a:r>
            <a:r>
              <a:rPr sz="1600" spc="-10" dirty="0" smtClean="0">
                <a:solidFill>
                  <a:srgbClr val="3E3E3E"/>
                </a:solidFill>
                <a:latin typeface="Arial" panose="020B0604020202020204"/>
                <a:cs typeface="Arial" panose="020B0604020202020204"/>
              </a:rPr>
              <a:t>cle</a:t>
            </a:r>
            <a:r>
              <a:rPr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ba</a:t>
            </a:r>
            <a:r>
              <a:rPr sz="1600" spc="-5" dirty="0" smtClean="0">
                <a:solidFill>
                  <a:srgbClr val="3E3E3E"/>
                </a:solidFill>
                <a:latin typeface="Arial" panose="020B0604020202020204"/>
                <a:cs typeface="Arial" panose="020B0604020202020204"/>
              </a:rPr>
              <a:t>s</a:t>
            </a:r>
            <a:r>
              <a:rPr sz="1600" spc="-10" dirty="0" smtClean="0">
                <a:solidFill>
                  <a:srgbClr val="3E3E3E"/>
                </a:solidFill>
                <a:latin typeface="Arial" panose="020B0604020202020204"/>
                <a:cs typeface="Arial" panose="020B0604020202020204"/>
              </a:rPr>
              <a:t>is</a:t>
            </a:r>
            <a:endParaRPr sz="1600" dirty="0">
              <a:latin typeface="Arial" panose="020B0604020202020204"/>
              <a:cs typeface="Arial" panose="020B0604020202020204"/>
            </a:endParaRPr>
          </a:p>
          <a:p>
            <a:pPr marL="215265" indent="-191135">
              <a:lnSpc>
                <a:spcPct val="100000"/>
              </a:lnSpc>
              <a:spcBef>
                <a:spcPts val="225"/>
              </a:spcBef>
              <a:buClr>
                <a:srgbClr val="3E3E3E"/>
              </a:buClr>
              <a:buSzPct val="94000"/>
              <a:buFont typeface="Symbol" panose="05050102010706020507"/>
              <a:buChar char=""/>
              <a:tabLst>
                <a:tab pos="215265" algn="l"/>
              </a:tabLst>
            </a:pPr>
            <a:r>
              <a:rPr sz="1600" spc="-10" dirty="0" smtClean="0">
                <a:solidFill>
                  <a:srgbClr val="3E3E3E"/>
                </a:solidFill>
                <a:latin typeface="Arial" panose="020B0604020202020204"/>
                <a:cs typeface="Arial" panose="020B0604020202020204"/>
              </a:rPr>
              <a:t>10</a:t>
            </a:r>
            <a:r>
              <a:rPr sz="1600" spc="-15" dirty="0" smtClean="0">
                <a:solidFill>
                  <a:srgbClr val="3E3E3E"/>
                </a:solidFill>
                <a:latin typeface="Arial" panose="020B0604020202020204"/>
                <a:cs typeface="Arial" panose="020B0604020202020204"/>
              </a:rPr>
              <a:t>-</a:t>
            </a:r>
            <a:r>
              <a:rPr sz="1600" spc="-10" dirty="0" smtClean="0">
                <a:solidFill>
                  <a:srgbClr val="3E3E3E"/>
                </a:solidFill>
                <a:latin typeface="Arial" panose="020B0604020202020204"/>
                <a:cs typeface="Arial" panose="020B0604020202020204"/>
              </a:rPr>
              <a:t>bit</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input</a:t>
            </a:r>
            <a:r>
              <a:rPr sz="1600" spc="-5" dirty="0" smtClean="0">
                <a:solidFill>
                  <a:srgbClr val="3E3E3E"/>
                </a:solidFill>
                <a:latin typeface="Arial" panose="020B0604020202020204"/>
                <a:cs typeface="Arial" panose="020B0604020202020204"/>
              </a:rPr>
              <a:t> c</a:t>
            </a:r>
            <a:r>
              <a:rPr sz="1600" spc="-10" dirty="0" smtClean="0">
                <a:solidFill>
                  <a:srgbClr val="3E3E3E"/>
                </a:solidFill>
                <a:latin typeface="Arial" panose="020B0604020202020204"/>
                <a:cs typeface="Arial" panose="020B0604020202020204"/>
              </a:rPr>
              <a:t>ode</a:t>
            </a:r>
            <a:r>
              <a:rPr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is for</a:t>
            </a:r>
            <a:r>
              <a:rPr sz="1600" spc="-30" dirty="0" smtClean="0">
                <a:solidFill>
                  <a:srgbClr val="3E3E3E"/>
                </a:solidFill>
                <a:latin typeface="Arial" panose="020B0604020202020204"/>
                <a:cs typeface="Arial" panose="020B0604020202020204"/>
              </a:rPr>
              <a:t>w</a:t>
            </a:r>
            <a:r>
              <a:rPr sz="1600" spc="0" dirty="0" smtClean="0">
                <a:solidFill>
                  <a:srgbClr val="3E3E3E"/>
                </a:solidFill>
                <a:latin typeface="Arial" panose="020B0604020202020204"/>
                <a:cs typeface="Arial" panose="020B0604020202020204"/>
              </a:rPr>
              <a:t>a</a:t>
            </a:r>
            <a:r>
              <a:rPr sz="1600" spc="-10" dirty="0" smtClean="0">
                <a:solidFill>
                  <a:srgbClr val="3E3E3E"/>
                </a:solidFill>
                <a:latin typeface="Arial" panose="020B0604020202020204"/>
                <a:cs typeface="Arial" panose="020B0604020202020204"/>
              </a:rPr>
              <a:t>rded</a:t>
            </a:r>
            <a:r>
              <a:rPr sz="1600" spc="5" dirty="0" smtClean="0">
                <a:solidFill>
                  <a:srgbClr val="3E3E3E"/>
                </a:solidFill>
                <a:latin typeface="Arial" panose="020B0604020202020204"/>
                <a:cs typeface="Arial" panose="020B0604020202020204"/>
              </a:rPr>
              <a:t> </a:t>
            </a:r>
            <a:r>
              <a:rPr sz="1600" spc="-30" dirty="0" smtClean="0">
                <a:solidFill>
                  <a:srgbClr val="3E3E3E"/>
                </a:solidFill>
                <a:latin typeface="Arial" panose="020B0604020202020204"/>
                <a:cs typeface="Arial" panose="020B0604020202020204"/>
              </a:rPr>
              <a:t>w</a:t>
            </a:r>
            <a:r>
              <a:rPr sz="1600" spc="-5" dirty="0" smtClean="0">
                <a:solidFill>
                  <a:srgbClr val="3E3E3E"/>
                </a:solidFill>
                <a:latin typeface="Arial" panose="020B0604020202020204"/>
                <a:cs typeface="Arial" panose="020B0604020202020204"/>
              </a:rPr>
              <a:t>it</a:t>
            </a:r>
            <a:r>
              <a:rPr sz="1600" spc="0" dirty="0" smtClean="0">
                <a:solidFill>
                  <a:srgbClr val="3E3E3E"/>
                </a:solidFill>
                <a:latin typeface="Arial" panose="020B0604020202020204"/>
                <a:cs typeface="Arial" panose="020B0604020202020204"/>
              </a:rPr>
              <a:t>h</a:t>
            </a:r>
            <a:r>
              <a:rPr sz="1600" spc="-10" dirty="0" smtClean="0">
                <a:solidFill>
                  <a:srgbClr val="3E3E3E"/>
                </a:solidFill>
                <a:latin typeface="Arial" panose="020B0604020202020204"/>
                <a:cs typeface="Arial" panose="020B0604020202020204"/>
              </a:rPr>
              <a:t>out</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en</a:t>
            </a:r>
            <a:r>
              <a:rPr sz="1600" spc="-5" dirty="0" smtClean="0">
                <a:solidFill>
                  <a:srgbClr val="3E3E3E"/>
                </a:solidFill>
                <a:latin typeface="Arial" panose="020B0604020202020204"/>
                <a:cs typeface="Arial" panose="020B0604020202020204"/>
              </a:rPr>
              <a:t>c</a:t>
            </a:r>
            <a:r>
              <a:rPr sz="1600" spc="-10" dirty="0" smtClean="0">
                <a:solidFill>
                  <a:srgbClr val="3E3E3E"/>
                </a:solidFill>
                <a:latin typeface="Arial" panose="020B0604020202020204"/>
                <a:cs typeface="Arial" panose="020B0604020202020204"/>
              </a:rPr>
              <a:t>oding</a:t>
            </a:r>
            <a:endParaRPr sz="1600" dirty="0">
              <a:latin typeface="Arial" panose="020B0604020202020204"/>
              <a:cs typeface="Arial" panose="020B0604020202020204"/>
            </a:endParaRPr>
          </a:p>
        </p:txBody>
      </p:sp>
      <p:sp>
        <p:nvSpPr>
          <p:cNvPr id="10" name="object 10"/>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Use</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of</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ncoding</a:t>
            </a:r>
            <a:r>
              <a:rPr sz="2800" b="1" spc="10" dirty="0" smtClean="0">
                <a:solidFill>
                  <a:srgbClr val="ED3423"/>
                </a:solidFill>
                <a:latin typeface="Arial" panose="020B0604020202020204"/>
                <a:cs typeface="Arial" panose="020B0604020202020204"/>
              </a:rPr>
              <a:t> </a:t>
            </a:r>
            <a:r>
              <a:rPr sz="2800" b="1" spc="-10" dirty="0" smtClean="0">
                <a:solidFill>
                  <a:srgbClr val="ED3423"/>
                </a:solidFill>
                <a:latin typeface="Arial" panose="020B0604020202020204"/>
                <a:cs typeface="Arial" panose="020B0604020202020204"/>
              </a:rPr>
              <a:t>(I</a:t>
            </a:r>
            <a:r>
              <a:rPr sz="2800" b="1" spc="-5" dirty="0" smtClean="0">
                <a:solidFill>
                  <a:srgbClr val="ED3423"/>
                </a:solidFill>
                <a:latin typeface="Arial" panose="020B0604020202020204"/>
                <a:cs typeface="Arial" panose="020B0604020202020204"/>
              </a:rPr>
              <a:t>I</a:t>
            </a:r>
            <a:r>
              <a:rPr sz="2800" b="1" spc="-10" dirty="0" smtClean="0">
                <a:solidFill>
                  <a:srgbClr val="ED3423"/>
                </a:solidFill>
                <a:latin typeface="Arial" panose="020B0604020202020204"/>
                <a:cs typeface="Arial" panose="020B0604020202020204"/>
              </a:rPr>
              <a:t>)</a:t>
            </a:r>
            <a:endParaRPr sz="2800">
              <a:latin typeface="Arial" panose="020B0604020202020204"/>
              <a:cs typeface="Arial" panose="020B0604020202020204"/>
            </a:endParaRPr>
          </a:p>
        </p:txBody>
      </p:sp>
      <p:sp>
        <p:nvSpPr>
          <p:cNvPr id="11" name="object 11"/>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27</a:t>
            </a:r>
            <a:endParaRPr sz="100">
              <a:latin typeface="Arial" panose="020B0604020202020204"/>
              <a:cs typeface="Arial" panose="020B0604020202020204"/>
            </a:endParaRPr>
          </a:p>
        </p:txBody>
      </p:sp>
      <p:sp>
        <p:nvSpPr>
          <p:cNvPr id="12" name="object 12"/>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3" name="object 13"/>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4" name="object 14"/>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5" name="object 1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382014"/>
            <a:ext cx="2526665" cy="3409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27400</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dirty="0">
              <a:latin typeface="Arial Narrow" panose="020B0606020202030204"/>
              <a:cs typeface="Arial Narrow" panose="020B0606020202030204"/>
            </a:endParaRPr>
          </a:p>
          <a:p>
            <a:pPr marL="241300">
              <a:lnSpc>
                <a:spcPct val="100000"/>
              </a:lnSpc>
              <a:spcBef>
                <a:spcPts val="80"/>
              </a:spcBef>
            </a:pPr>
            <a:r>
              <a:rPr sz="2000" b="1" dirty="0" smtClean="0">
                <a:solidFill>
                  <a:srgbClr val="3E3E3E"/>
                </a:solidFill>
                <a:latin typeface="Arial" panose="020B0604020202020204"/>
                <a:cs typeface="Arial" panose="020B0604020202020204"/>
              </a:rPr>
              <a:t>Encod</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ng e</a:t>
            </a:r>
            <a:r>
              <a:rPr sz="2000" b="1" spc="-20"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abl</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ng</a:t>
            </a:r>
            <a:endParaRPr sz="2000" dirty="0">
              <a:latin typeface="Arial" panose="020B0604020202020204"/>
              <a:cs typeface="Arial" panose="020B0604020202020204"/>
            </a:endParaRPr>
          </a:p>
        </p:txBody>
      </p:sp>
      <p:sp>
        <p:nvSpPr>
          <p:cNvPr id="3" name="object 3"/>
          <p:cNvSpPr txBox="1"/>
          <p:nvPr/>
        </p:nvSpPr>
        <p:spPr>
          <a:xfrm>
            <a:off x="660908" y="1802638"/>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4" name="object 4"/>
          <p:cNvSpPr txBox="1"/>
          <p:nvPr/>
        </p:nvSpPr>
        <p:spPr>
          <a:xfrm>
            <a:off x="889508" y="1756410"/>
            <a:ext cx="3380104" cy="1095375"/>
          </a:xfrm>
          <a:prstGeom prst="rect">
            <a:avLst/>
          </a:prstGeom>
        </p:spPr>
        <p:txBody>
          <a:bodyPr vert="horz" wrap="square" lIns="0" tIns="0" rIns="0" bIns="0" rtlCol="0">
            <a:noAutofit/>
          </a:bodyPr>
          <a:lstStyle/>
          <a:p>
            <a:pPr marL="12700" marR="12700">
              <a:lnSpc>
                <a:spcPts val="2080"/>
              </a:lnSpc>
            </a:pPr>
            <a:r>
              <a:rPr sz="1800" b="1" i="1" dirty="0" smtClean="0">
                <a:solidFill>
                  <a:srgbClr val="008000"/>
                </a:solidFill>
                <a:latin typeface="Arial" panose="020B0604020202020204"/>
                <a:cs typeface="Arial" panose="020B0604020202020204"/>
              </a:rPr>
              <a:t>RX</a:t>
            </a:r>
            <a:r>
              <a:rPr sz="1800" b="1" i="1" spc="-10" dirty="0" smtClean="0">
                <a:solidFill>
                  <a:srgbClr val="008000"/>
                </a:solidFill>
                <a:latin typeface="Arial" panose="020B0604020202020204"/>
                <a:cs typeface="Arial" panose="020B0604020202020204"/>
              </a:rPr>
              <a:t>8</a:t>
            </a:r>
            <a:r>
              <a:rPr sz="1800" b="1" i="1" spc="5" dirty="0" smtClean="0">
                <a:solidFill>
                  <a:srgbClr val="008000"/>
                </a:solidFill>
                <a:latin typeface="Arial" panose="020B0604020202020204"/>
                <a:cs typeface="Arial" panose="020B0604020202020204"/>
              </a:rPr>
              <a:t>B</a:t>
            </a:r>
            <a:r>
              <a:rPr sz="1800" b="1" i="1" spc="0" dirty="0" smtClean="0">
                <a:solidFill>
                  <a:srgbClr val="008000"/>
                </a:solidFill>
                <a:latin typeface="Arial" panose="020B0604020202020204"/>
                <a:cs typeface="Arial" panose="020B0604020202020204"/>
              </a:rPr>
              <a:t>1</a:t>
            </a:r>
            <a:r>
              <a:rPr sz="1800" b="1" i="1" spc="-10"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EN </a:t>
            </a:r>
            <a:r>
              <a:rPr sz="1800" spc="10"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et to </a:t>
            </a:r>
            <a:r>
              <a:rPr sz="1800" spc="-10"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h</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na</a:t>
            </a:r>
            <a:r>
              <a:rPr sz="1800" spc="5"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l</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s 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o</a:t>
            </a:r>
            <a:r>
              <a:rPr sz="1800" spc="-10" dirty="0" smtClean="0">
                <a:solidFill>
                  <a:srgbClr val="3E3E3E"/>
                </a:solidFill>
                <a:latin typeface="Arial" panose="020B0604020202020204"/>
                <a:cs typeface="Arial" panose="020B0604020202020204"/>
              </a:rPr>
              <a:t>d</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ng</a:t>
            </a:r>
            <a:endParaRPr sz="1800">
              <a:latin typeface="Arial" panose="020B0604020202020204"/>
              <a:cs typeface="Arial" panose="020B0604020202020204"/>
            </a:endParaRPr>
          </a:p>
          <a:p>
            <a:pPr marL="12700" marR="63500">
              <a:lnSpc>
                <a:spcPts val="2080"/>
              </a:lnSpc>
              <a:spcBef>
                <a:spcPts val="280"/>
              </a:spcBef>
            </a:pPr>
            <a:r>
              <a:rPr sz="1800" b="1" i="1" dirty="0" smtClean="0">
                <a:solidFill>
                  <a:srgbClr val="008000"/>
                </a:solidFill>
                <a:latin typeface="Arial" panose="020B0604020202020204"/>
                <a:cs typeface="Arial" panose="020B0604020202020204"/>
              </a:rPr>
              <a:t>RX</a:t>
            </a:r>
            <a:r>
              <a:rPr sz="1800" b="1" i="1" spc="-10" dirty="0" smtClean="0">
                <a:solidFill>
                  <a:srgbClr val="008000"/>
                </a:solidFill>
                <a:latin typeface="Arial" panose="020B0604020202020204"/>
                <a:cs typeface="Arial" panose="020B0604020202020204"/>
              </a:rPr>
              <a:t>8</a:t>
            </a:r>
            <a:r>
              <a:rPr sz="1800" b="1" i="1" spc="5" dirty="0" smtClean="0">
                <a:solidFill>
                  <a:srgbClr val="008000"/>
                </a:solidFill>
                <a:latin typeface="Arial" panose="020B0604020202020204"/>
                <a:cs typeface="Arial" panose="020B0604020202020204"/>
              </a:rPr>
              <a:t>B</a:t>
            </a:r>
            <a:r>
              <a:rPr sz="1800" b="1" i="1" spc="0" dirty="0" smtClean="0">
                <a:solidFill>
                  <a:srgbClr val="008000"/>
                </a:solidFill>
                <a:latin typeface="Arial" panose="020B0604020202020204"/>
                <a:cs typeface="Arial" panose="020B0604020202020204"/>
              </a:rPr>
              <a:t>1</a:t>
            </a:r>
            <a:r>
              <a:rPr sz="1800" b="1" i="1" spc="-10"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EN </a:t>
            </a:r>
            <a:r>
              <a:rPr sz="1800" spc="10"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et to l</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w</a:t>
            </a:r>
            <a:r>
              <a:rPr sz="1800" spc="-2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b</a:t>
            </a:r>
            <a:r>
              <a:rPr sz="1800" spc="5"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es 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o</a:t>
            </a:r>
            <a:r>
              <a:rPr sz="1800" spc="-10" dirty="0" smtClean="0">
                <a:solidFill>
                  <a:srgbClr val="3E3E3E"/>
                </a:solidFill>
                <a:latin typeface="Arial" panose="020B0604020202020204"/>
                <a:cs typeface="Arial" panose="020B0604020202020204"/>
              </a:rPr>
              <a:t>d</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ng</a:t>
            </a:r>
            <a:endParaRPr sz="1800">
              <a:latin typeface="Arial" panose="020B0604020202020204"/>
              <a:cs typeface="Arial" panose="020B0604020202020204"/>
            </a:endParaRPr>
          </a:p>
        </p:txBody>
      </p:sp>
      <p:sp>
        <p:nvSpPr>
          <p:cNvPr id="5" name="object 5"/>
          <p:cNvSpPr txBox="1"/>
          <p:nvPr/>
        </p:nvSpPr>
        <p:spPr>
          <a:xfrm>
            <a:off x="660908" y="2366898"/>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6" name="object 6"/>
          <p:cNvSpPr/>
          <p:nvPr/>
        </p:nvSpPr>
        <p:spPr>
          <a:xfrm>
            <a:off x="457200" y="3202073"/>
            <a:ext cx="182879" cy="178435"/>
          </a:xfrm>
          <a:prstGeom prst="rect">
            <a:avLst/>
          </a:prstGeom>
          <a:blipFill>
            <a:blip r:embed="rId1" cstate="print"/>
            <a:stretch>
              <a:fillRect/>
            </a:stretch>
          </a:blipFill>
        </p:spPr>
        <p:txBody>
          <a:bodyPr wrap="square" lIns="0" tIns="0" rIns="0" bIns="0" rtlCol="0">
            <a:noAutofit/>
          </a:bodyPr>
          <a:lstStyle/>
          <a:p/>
        </p:txBody>
      </p:sp>
      <p:sp>
        <p:nvSpPr>
          <p:cNvPr id="7" name="object 7"/>
          <p:cNvSpPr txBox="1"/>
          <p:nvPr/>
        </p:nvSpPr>
        <p:spPr>
          <a:xfrm>
            <a:off x="673100" y="3156838"/>
            <a:ext cx="2665095" cy="588645"/>
          </a:xfrm>
          <a:prstGeom prst="rect">
            <a:avLst/>
          </a:prstGeom>
        </p:spPr>
        <p:txBody>
          <a:bodyPr vert="horz" wrap="square" lIns="0" tIns="0" rIns="0" bIns="0" rtlCol="0">
            <a:noAutofit/>
          </a:bodyPr>
          <a:lstStyle/>
          <a:p>
            <a:pPr marL="12700" marR="12700">
              <a:lnSpc>
                <a:spcPts val="2310"/>
              </a:lnSpc>
            </a:pPr>
            <a:r>
              <a:rPr sz="2000" b="1" dirty="0" smtClean="0">
                <a:solidFill>
                  <a:srgbClr val="3E3E3E"/>
                </a:solidFill>
                <a:latin typeface="Arial" panose="020B0604020202020204"/>
                <a:cs typeface="Arial" panose="020B0604020202020204"/>
              </a:rPr>
              <a:t>Marking</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of </a:t>
            </a:r>
            <a:r>
              <a:rPr sz="2000" b="1" spc="-1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ecei</a:t>
            </a:r>
            <a:r>
              <a:rPr sz="2000" b="1" spc="-2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ed K char</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cte</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s</a:t>
            </a:r>
            <a:endParaRPr sz="2000">
              <a:latin typeface="Arial" panose="020B0604020202020204"/>
              <a:cs typeface="Arial" panose="020B0604020202020204"/>
            </a:endParaRPr>
          </a:p>
        </p:txBody>
      </p:sp>
      <p:sp>
        <p:nvSpPr>
          <p:cNvPr id="8" name="object 8"/>
          <p:cNvSpPr txBox="1"/>
          <p:nvPr/>
        </p:nvSpPr>
        <p:spPr>
          <a:xfrm>
            <a:off x="660908" y="3824096"/>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9" name="object 9"/>
          <p:cNvSpPr txBox="1"/>
          <p:nvPr/>
        </p:nvSpPr>
        <p:spPr>
          <a:xfrm>
            <a:off x="889508" y="3760596"/>
            <a:ext cx="3443604" cy="1112520"/>
          </a:xfrm>
          <a:prstGeom prst="rect">
            <a:avLst/>
          </a:prstGeom>
        </p:spPr>
        <p:txBody>
          <a:bodyPr vert="horz" wrap="square" lIns="0" tIns="0" rIns="0" bIns="0" rtlCol="0">
            <a:noAutofit/>
          </a:bodyPr>
          <a:lstStyle/>
          <a:p>
            <a:pPr marL="12700">
              <a:lnSpc>
                <a:spcPct val="100000"/>
              </a:lnSpc>
            </a:pPr>
            <a:r>
              <a:rPr sz="1800" b="1" i="1" dirty="0" smtClean="0">
                <a:solidFill>
                  <a:srgbClr val="008000"/>
                </a:solidFill>
                <a:latin typeface="Arial" panose="020B0604020202020204"/>
                <a:cs typeface="Arial" panose="020B0604020202020204"/>
              </a:rPr>
              <a:t>RX</a:t>
            </a:r>
            <a:r>
              <a:rPr sz="1800" b="1" i="1" spc="-10" dirty="0" smtClean="0">
                <a:solidFill>
                  <a:srgbClr val="008000"/>
                </a:solidFill>
                <a:latin typeface="Arial" panose="020B0604020202020204"/>
                <a:cs typeface="Arial" panose="020B0604020202020204"/>
              </a:rPr>
              <a:t>C</a:t>
            </a:r>
            <a:r>
              <a:rPr sz="1800" b="1" i="1" spc="0" dirty="0" smtClean="0">
                <a:solidFill>
                  <a:srgbClr val="008000"/>
                </a:solidFill>
                <a:latin typeface="Arial" panose="020B0604020202020204"/>
                <a:cs typeface="Arial" panose="020B0604020202020204"/>
              </a:rPr>
              <a:t>HARISK</a:t>
            </a:r>
            <a:r>
              <a:rPr sz="1800" b="1" i="1" spc="10" dirty="0" smtClean="0">
                <a:solidFill>
                  <a:srgbClr val="008000"/>
                </a:solidFill>
                <a:latin typeface="Arial" panose="020B0604020202020204"/>
                <a:cs typeface="Arial" panose="020B0604020202020204"/>
              </a:rPr>
              <a:t>[</a:t>
            </a:r>
            <a:r>
              <a:rPr sz="1800" b="1" i="1" spc="0" dirty="0" smtClean="0">
                <a:solidFill>
                  <a:srgbClr val="008000"/>
                </a:solidFill>
                <a:latin typeface="Arial" panose="020B0604020202020204"/>
                <a:cs typeface="Arial" panose="020B0604020202020204"/>
              </a:rPr>
              <a:t>7:</a:t>
            </a:r>
            <a:r>
              <a:rPr sz="1800" b="1" i="1" spc="-25"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a:t>
            </a:r>
            <a:r>
              <a:rPr sz="1800" b="1" i="1" spc="30"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H</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gh</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endParaRPr sz="1800">
              <a:latin typeface="Arial" panose="020B0604020202020204"/>
              <a:cs typeface="Arial" panose="020B0604020202020204"/>
            </a:endParaRPr>
          </a:p>
          <a:p>
            <a:pPr marL="12700">
              <a:lnSpc>
                <a:spcPts val="2075"/>
              </a:lnSpc>
            </a:pPr>
            <a:r>
              <a:rPr sz="180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n</a:t>
            </a:r>
            <a:r>
              <a:rPr sz="1800" spc="5"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ic</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tes a re</a:t>
            </a:r>
            <a:r>
              <a:rPr sz="1800" spc="5"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v</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d K ch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a:t>
            </a:r>
            <a:r>
              <a:rPr sz="1800" spc="5"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ter</a:t>
            </a:r>
            <a:endParaRPr sz="1800">
              <a:latin typeface="Arial" panose="020B0604020202020204"/>
              <a:cs typeface="Arial" panose="020B0604020202020204"/>
            </a:endParaRPr>
          </a:p>
          <a:p>
            <a:pPr marL="12700">
              <a:lnSpc>
                <a:spcPct val="100000"/>
              </a:lnSpc>
              <a:spcBef>
                <a:spcPts val="215"/>
              </a:spcBef>
            </a:pPr>
            <a:r>
              <a:rPr sz="1800" b="1" i="1" dirty="0" smtClean="0">
                <a:solidFill>
                  <a:srgbClr val="008000"/>
                </a:solidFill>
                <a:latin typeface="Arial" panose="020B0604020202020204"/>
                <a:cs typeface="Arial" panose="020B0604020202020204"/>
              </a:rPr>
              <a:t>RX</a:t>
            </a:r>
            <a:r>
              <a:rPr sz="1800" b="1" i="1" spc="-10" dirty="0" smtClean="0">
                <a:solidFill>
                  <a:srgbClr val="008000"/>
                </a:solidFill>
                <a:latin typeface="Arial" panose="020B0604020202020204"/>
                <a:cs typeface="Arial" panose="020B0604020202020204"/>
              </a:rPr>
              <a:t>C</a:t>
            </a:r>
            <a:r>
              <a:rPr sz="1800" b="1" i="1" spc="0" dirty="0" smtClean="0">
                <a:solidFill>
                  <a:srgbClr val="008000"/>
                </a:solidFill>
                <a:latin typeface="Arial" panose="020B0604020202020204"/>
                <a:cs typeface="Arial" panose="020B0604020202020204"/>
              </a:rPr>
              <a:t>HARISK</a:t>
            </a:r>
            <a:r>
              <a:rPr sz="1800" b="1" i="1" spc="10" dirty="0" smtClean="0">
                <a:solidFill>
                  <a:srgbClr val="008000"/>
                </a:solidFill>
                <a:latin typeface="Arial" panose="020B0604020202020204"/>
                <a:cs typeface="Arial" panose="020B0604020202020204"/>
              </a:rPr>
              <a:t>[</a:t>
            </a:r>
            <a:r>
              <a:rPr sz="1800" b="1" i="1" spc="0" dirty="0" smtClean="0">
                <a:solidFill>
                  <a:srgbClr val="008000"/>
                </a:solidFill>
                <a:latin typeface="Arial" panose="020B0604020202020204"/>
                <a:cs typeface="Arial" panose="020B0604020202020204"/>
              </a:rPr>
              <a:t>7:</a:t>
            </a:r>
            <a:r>
              <a:rPr sz="1800" b="1" i="1" spc="-25"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a:t>
            </a:r>
            <a:r>
              <a:rPr sz="1800" b="1" i="1" spc="30"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Low</a:t>
            </a:r>
            <a:r>
              <a:rPr sz="1800" spc="-2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endParaRPr sz="1800">
              <a:latin typeface="Arial" panose="020B0604020202020204"/>
              <a:cs typeface="Arial" panose="020B0604020202020204"/>
            </a:endParaRPr>
          </a:p>
          <a:p>
            <a:pPr marL="12700">
              <a:lnSpc>
                <a:spcPts val="2065"/>
              </a:lnSpc>
            </a:pPr>
            <a:r>
              <a:rPr sz="180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n</a:t>
            </a:r>
            <a:r>
              <a:rPr sz="1800" spc="5"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ic</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tes re</a:t>
            </a:r>
            <a:r>
              <a:rPr sz="1800" spc="5"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eiving</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of</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regu</a:t>
            </a:r>
            <a:r>
              <a:rPr sz="1800" spc="5"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ar </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ata</a:t>
            </a:r>
            <a:endParaRPr sz="1800">
              <a:latin typeface="Arial" panose="020B0604020202020204"/>
              <a:cs typeface="Arial" panose="020B0604020202020204"/>
            </a:endParaRPr>
          </a:p>
        </p:txBody>
      </p:sp>
      <p:sp>
        <p:nvSpPr>
          <p:cNvPr id="10" name="object 10"/>
          <p:cNvSpPr txBox="1"/>
          <p:nvPr/>
        </p:nvSpPr>
        <p:spPr>
          <a:xfrm>
            <a:off x="660908" y="4389501"/>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1" name="object 11"/>
          <p:cNvSpPr/>
          <p:nvPr/>
        </p:nvSpPr>
        <p:spPr>
          <a:xfrm>
            <a:off x="4983989" y="1442511"/>
            <a:ext cx="182879" cy="178435"/>
          </a:xfrm>
          <a:prstGeom prst="rect">
            <a:avLst/>
          </a:prstGeom>
          <a:blipFill>
            <a:blip r:embed="rId1" cstate="print"/>
            <a:stretch>
              <a:fillRect/>
            </a:stretch>
          </a:blipFill>
        </p:spPr>
        <p:txBody>
          <a:bodyPr wrap="square" lIns="0" tIns="0" rIns="0" bIns="0" rtlCol="0">
            <a:noAutofit/>
          </a:bodyPr>
          <a:lstStyle/>
          <a:p/>
        </p:txBody>
      </p:sp>
      <p:sp>
        <p:nvSpPr>
          <p:cNvPr id="12" name="object 12"/>
          <p:cNvSpPr txBox="1">
            <a:spLocks noGrp="1"/>
          </p:cNvSpPr>
          <p:nvPr>
            <p:ph sz="half" idx="3"/>
          </p:nvPr>
        </p:nvSpPr>
        <p:spPr>
          <a:xfrm>
            <a:off x="5179948" y="1381888"/>
            <a:ext cx="3811652" cy="4256911"/>
          </a:xfrm>
          <a:prstGeom prst="rect">
            <a:avLst/>
          </a:prstGeom>
        </p:spPr>
        <p:txBody>
          <a:bodyPr vert="horz" wrap="square" lIns="0" tIns="0" rIns="0" bIns="0" rtlCol="0">
            <a:noAutofit/>
          </a:bodyPr>
          <a:lstStyle/>
          <a:p>
            <a:pPr marL="0" marR="254635" indent="0" algn="ctr">
              <a:lnSpc>
                <a:spcPct val="100000"/>
              </a:lnSpc>
              <a:buNone/>
            </a:pPr>
            <a:r>
              <a:rPr sz="2000" b="1" dirty="0" smtClean="0">
                <a:solidFill>
                  <a:srgbClr val="3E3E3E"/>
                </a:solidFill>
                <a:latin typeface="Arial" panose="020B0604020202020204"/>
                <a:cs typeface="Arial" panose="020B0604020202020204"/>
              </a:rPr>
              <a:t>Marking</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of </a:t>
            </a:r>
            <a:r>
              <a:rPr sz="2000" b="1" spc="-1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ecei</a:t>
            </a:r>
            <a:r>
              <a:rPr sz="2000" b="1" spc="-2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ed commas</a:t>
            </a:r>
            <a:endParaRPr sz="2000" dirty="0">
              <a:latin typeface="Arial" panose="020B0604020202020204"/>
              <a:cs typeface="Arial" panose="020B0604020202020204"/>
            </a:endParaRPr>
          </a:p>
          <a:p>
            <a:pPr marL="0" indent="0">
              <a:lnSpc>
                <a:spcPct val="100000"/>
              </a:lnSpc>
              <a:spcBef>
                <a:spcPts val="210"/>
              </a:spcBef>
              <a:buNone/>
            </a:pPr>
            <a:r>
              <a:rPr sz="1800" b="1" i="1" dirty="0" smtClean="0">
                <a:solidFill>
                  <a:srgbClr val="008000"/>
                </a:solidFill>
                <a:latin typeface="Arial" panose="020B0604020202020204"/>
                <a:cs typeface="Arial" panose="020B0604020202020204"/>
              </a:rPr>
              <a:t>RX</a:t>
            </a:r>
            <a:r>
              <a:rPr sz="1800" b="1" i="1" spc="-10" dirty="0" smtClean="0">
                <a:solidFill>
                  <a:srgbClr val="008000"/>
                </a:solidFill>
                <a:latin typeface="Arial" panose="020B0604020202020204"/>
                <a:cs typeface="Arial" panose="020B0604020202020204"/>
              </a:rPr>
              <a:t>C</a:t>
            </a:r>
            <a:r>
              <a:rPr sz="1800" b="1" i="1" spc="0" dirty="0" smtClean="0">
                <a:solidFill>
                  <a:srgbClr val="008000"/>
                </a:solidFill>
                <a:latin typeface="Arial" panose="020B0604020202020204"/>
                <a:cs typeface="Arial" panose="020B0604020202020204"/>
              </a:rPr>
              <a:t>HARISCOMMA[</a:t>
            </a:r>
            <a:r>
              <a:rPr sz="1800" b="1" i="1" spc="-10" dirty="0" smtClean="0">
                <a:solidFill>
                  <a:srgbClr val="008000"/>
                </a:solidFill>
                <a:latin typeface="Arial" panose="020B0604020202020204"/>
                <a:cs typeface="Arial" panose="020B0604020202020204"/>
              </a:rPr>
              <a:t>7</a:t>
            </a:r>
            <a:r>
              <a:rPr sz="1800" b="1" i="1" spc="0" dirty="0" smtClean="0">
                <a:solidFill>
                  <a:srgbClr val="008000"/>
                </a:solidFill>
                <a:latin typeface="Arial" panose="020B0604020202020204"/>
                <a:cs typeface="Arial" panose="020B0604020202020204"/>
              </a:rPr>
              <a:t>:</a:t>
            </a:r>
            <a:r>
              <a:rPr sz="1800" b="1" i="1" spc="-20"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a:t>
            </a:r>
            <a:r>
              <a:rPr sz="1800" b="1" i="1" spc="30"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H</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gh</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n</a:t>
            </a:r>
            <a:r>
              <a:rPr sz="1800" spc="5"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ic</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tes a re</a:t>
            </a:r>
            <a:r>
              <a:rPr sz="1800" spc="5"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v</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d c</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mma</a:t>
            </a:r>
            <a:endParaRPr sz="1800" dirty="0">
              <a:latin typeface="Arial" panose="020B0604020202020204"/>
              <a:cs typeface="Arial" panose="020B0604020202020204"/>
            </a:endParaRPr>
          </a:p>
          <a:p>
            <a:pPr marL="469900" indent="-228600">
              <a:lnSpc>
                <a:spcPct val="100000"/>
              </a:lnSpc>
              <a:spcBef>
                <a:spcPts val="210"/>
              </a:spcBef>
              <a:buClr>
                <a:srgbClr val="3E3E3E"/>
              </a:buClr>
              <a:buSzPct val="94000"/>
              <a:buFont typeface="Symbol" panose="05050102010706020507"/>
              <a:buChar char=""/>
              <a:tabLst>
                <a:tab pos="431800" algn="l"/>
              </a:tabLst>
            </a:pPr>
            <a:r>
              <a:rPr sz="1600" spc="-5" dirty="0" smtClean="0">
                <a:solidFill>
                  <a:srgbClr val="3E3E3E"/>
                </a:solidFill>
                <a:latin typeface="Arial" panose="020B0604020202020204"/>
                <a:cs typeface="Arial" panose="020B0604020202020204"/>
              </a:rPr>
              <a:t>If </a:t>
            </a:r>
            <a:r>
              <a:rPr sz="1600" b="1" spc="-15" dirty="0" smtClean="0">
                <a:solidFill>
                  <a:srgbClr val="0000FF"/>
                </a:solidFill>
                <a:latin typeface="Arial" panose="020B0604020202020204"/>
                <a:cs typeface="Arial" panose="020B0604020202020204"/>
              </a:rPr>
              <a:t>DEC_PC</a:t>
            </a:r>
            <a:r>
              <a:rPr sz="1600" b="1" spc="-10" dirty="0" smtClean="0">
                <a:solidFill>
                  <a:srgbClr val="0000FF"/>
                </a:solidFill>
                <a:latin typeface="Arial" panose="020B0604020202020204"/>
                <a:cs typeface="Arial" panose="020B0604020202020204"/>
              </a:rPr>
              <a:t>C</a:t>
            </a:r>
            <a:r>
              <a:rPr sz="1600" b="1" spc="-25" dirty="0" smtClean="0">
                <a:solidFill>
                  <a:srgbClr val="0000FF"/>
                </a:solidFill>
                <a:latin typeface="Arial" panose="020B0604020202020204"/>
                <a:cs typeface="Arial" panose="020B0604020202020204"/>
              </a:rPr>
              <a:t>O</a:t>
            </a:r>
            <a:r>
              <a:rPr sz="1600" b="1" spc="-5" dirty="0" smtClean="0">
                <a:solidFill>
                  <a:srgbClr val="0000FF"/>
                </a:solidFill>
                <a:latin typeface="Arial" panose="020B0604020202020204"/>
                <a:cs typeface="Arial" panose="020B0604020202020204"/>
              </a:rPr>
              <a:t>M</a:t>
            </a:r>
            <a:r>
              <a:rPr sz="1600" b="1" spc="10" dirty="0" smtClean="0">
                <a:solidFill>
                  <a:srgbClr val="0000FF"/>
                </a:solidFill>
                <a:latin typeface="Arial" panose="020B0604020202020204"/>
                <a:cs typeface="Arial" panose="020B0604020202020204"/>
              </a:rPr>
              <a:t>M</a:t>
            </a:r>
            <a:r>
              <a:rPr sz="1600" b="1" spc="-55" dirty="0" smtClean="0">
                <a:solidFill>
                  <a:srgbClr val="0000FF"/>
                </a:solidFill>
                <a:latin typeface="Arial" panose="020B0604020202020204"/>
                <a:cs typeface="Arial" panose="020B0604020202020204"/>
              </a:rPr>
              <a:t>A</a:t>
            </a:r>
            <a:r>
              <a:rPr sz="1600" b="1" spc="0" dirty="0" smtClean="0">
                <a:solidFill>
                  <a:srgbClr val="0000FF"/>
                </a:solidFill>
                <a:latin typeface="Arial" panose="020B0604020202020204"/>
                <a:cs typeface="Arial" panose="020B0604020202020204"/>
              </a:rPr>
              <a:t>_</a:t>
            </a:r>
            <a:r>
              <a:rPr sz="1600" b="1" spc="-15" dirty="0" smtClean="0">
                <a:solidFill>
                  <a:srgbClr val="0000FF"/>
                </a:solidFill>
                <a:latin typeface="Arial" panose="020B0604020202020204"/>
                <a:cs typeface="Arial" panose="020B0604020202020204"/>
              </a:rPr>
              <a:t>DETE</a:t>
            </a:r>
            <a:r>
              <a:rPr sz="1600" b="1" spc="-5" dirty="0" smtClean="0">
                <a:solidFill>
                  <a:srgbClr val="0000FF"/>
                </a:solidFill>
                <a:latin typeface="Arial" panose="020B0604020202020204"/>
                <a:cs typeface="Arial" panose="020B0604020202020204"/>
              </a:rPr>
              <a:t>C</a:t>
            </a:r>
            <a:r>
              <a:rPr sz="1600" b="1" spc="-10" dirty="0" smtClean="0">
                <a:solidFill>
                  <a:srgbClr val="0000FF"/>
                </a:solidFill>
                <a:latin typeface="Arial" panose="020B0604020202020204"/>
                <a:cs typeface="Arial" panose="020B0604020202020204"/>
              </a:rPr>
              <a:t>T</a:t>
            </a:r>
            <a:r>
              <a:rPr sz="1600" b="1" spc="10" dirty="0" smtClean="0">
                <a:solidFill>
                  <a:srgbClr val="0000FF"/>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a:t>
            </a:r>
            <a:br>
              <a:rPr lang="en-US" sz="1600" dirty="0">
                <a:latin typeface="Arial" panose="020B0604020202020204"/>
                <a:cs typeface="Arial" panose="020B0604020202020204"/>
              </a:rPr>
            </a:br>
            <a:r>
              <a:rPr sz="1600" spc="-15" dirty="0" smtClean="0">
                <a:solidFill>
                  <a:srgbClr val="3E3E3E"/>
                </a:solidFill>
                <a:latin typeface="Arial" panose="020B0604020202020204"/>
                <a:cs typeface="Arial" panose="020B0604020202020204"/>
              </a:rPr>
              <a:t>TRUE</a:t>
            </a:r>
            <a:r>
              <a:rPr sz="1600" spc="10" dirty="0" smtClean="0">
                <a:solidFill>
                  <a:srgbClr val="3E3E3E"/>
                </a:solidFill>
                <a:latin typeface="Arial" panose="020B0604020202020204"/>
                <a:cs typeface="Arial" panose="020B0604020202020204"/>
              </a:rPr>
              <a:t> </a:t>
            </a:r>
            <a:r>
              <a:rPr sz="1600" spc="-20" dirty="0" smtClean="0">
                <a:solidFill>
                  <a:srgbClr val="3E3E3E"/>
                </a:solidFill>
                <a:latin typeface="Symbol" panose="05050102010706020507"/>
                <a:cs typeface="Symbol" panose="05050102010706020507"/>
              </a:rPr>
              <a:t></a:t>
            </a:r>
            <a:r>
              <a:rPr sz="1600" spc="40" dirty="0" smtClean="0">
                <a:solidFill>
                  <a:srgbClr val="3E3E3E"/>
                </a:solidFill>
                <a:latin typeface="Times New Roman" panose="02020603050405020304"/>
                <a:cs typeface="Times New Roman" panose="02020603050405020304"/>
              </a:rPr>
              <a:t> </a:t>
            </a:r>
            <a:r>
              <a:rPr sz="1600" spc="-10" dirty="0" smtClean="0">
                <a:solidFill>
                  <a:srgbClr val="3E3E3E"/>
                </a:solidFill>
                <a:latin typeface="Arial" panose="020B0604020202020204"/>
                <a:cs typeface="Arial" panose="020B0604020202020204"/>
              </a:rPr>
              <a:t>po</a:t>
            </a:r>
            <a:r>
              <a:rPr sz="1600" spc="-5" dirty="0" smtClean="0">
                <a:solidFill>
                  <a:srgbClr val="3E3E3E"/>
                </a:solidFill>
                <a:latin typeface="Arial" panose="020B0604020202020204"/>
                <a:cs typeface="Arial" panose="020B0604020202020204"/>
              </a:rPr>
              <a:t>s</a:t>
            </a:r>
            <a:r>
              <a:rPr sz="1600" spc="-10" dirty="0" smtClean="0">
                <a:solidFill>
                  <a:srgbClr val="3E3E3E"/>
                </a:solidFill>
                <a:latin typeface="Arial" panose="020B0604020202020204"/>
                <a:cs typeface="Arial" panose="020B0604020202020204"/>
              </a:rPr>
              <a:t>itive</a:t>
            </a:r>
            <a:r>
              <a:rPr sz="1600" spc="-5" dirty="0" smtClean="0">
                <a:solidFill>
                  <a:srgbClr val="3E3E3E"/>
                </a:solidFill>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comma</a:t>
            </a:r>
            <a:endParaRPr sz="1600" dirty="0" smtClean="0">
              <a:latin typeface="Arial" panose="020B0604020202020204"/>
              <a:cs typeface="Arial" panose="020B0604020202020204"/>
            </a:endParaRPr>
          </a:p>
          <a:p>
            <a:pPr marL="431800" indent="-190500">
              <a:lnSpc>
                <a:spcPct val="100000"/>
              </a:lnSpc>
              <a:spcBef>
                <a:spcPts val="215"/>
              </a:spcBef>
              <a:buClr>
                <a:srgbClr val="3E3E3E"/>
              </a:buClr>
              <a:buSzPct val="94000"/>
              <a:buFont typeface="Symbol" panose="05050102010706020507"/>
              <a:buChar char=""/>
              <a:tabLst>
                <a:tab pos="431800" algn="l"/>
              </a:tabLst>
            </a:pPr>
            <a:r>
              <a:rPr lang="en-US" sz="1600" spc="-5" dirty="0" smtClean="0">
                <a:solidFill>
                  <a:srgbClr val="3E3E3E"/>
                </a:solidFill>
                <a:latin typeface="Arial" panose="020B0604020202020204"/>
                <a:cs typeface="Arial" panose="020B0604020202020204"/>
              </a:rPr>
              <a:t> </a:t>
            </a:r>
            <a:r>
              <a:rPr sz="1600" spc="-5" dirty="0" smtClean="0">
                <a:solidFill>
                  <a:srgbClr val="3E3E3E"/>
                </a:solidFill>
                <a:latin typeface="Arial" panose="020B0604020202020204"/>
                <a:cs typeface="Arial" panose="020B0604020202020204"/>
              </a:rPr>
              <a:t>If </a:t>
            </a:r>
            <a:r>
              <a:rPr sz="1600" b="1" spc="-15" dirty="0" smtClean="0">
                <a:solidFill>
                  <a:srgbClr val="0000FF"/>
                </a:solidFill>
                <a:latin typeface="Arial" panose="020B0604020202020204"/>
                <a:cs typeface="Arial" panose="020B0604020202020204"/>
              </a:rPr>
              <a:t>DEC_M</a:t>
            </a:r>
            <a:r>
              <a:rPr sz="1600" b="1" spc="-10" dirty="0" smtClean="0">
                <a:solidFill>
                  <a:srgbClr val="0000FF"/>
                </a:solidFill>
                <a:latin typeface="Arial" panose="020B0604020202020204"/>
                <a:cs typeface="Arial" panose="020B0604020202020204"/>
              </a:rPr>
              <a:t>C</a:t>
            </a:r>
            <a:r>
              <a:rPr sz="1600" b="1" spc="-15" dirty="0" smtClean="0">
                <a:solidFill>
                  <a:srgbClr val="0000FF"/>
                </a:solidFill>
                <a:latin typeface="Arial" panose="020B0604020202020204"/>
                <a:cs typeface="Arial" panose="020B0604020202020204"/>
              </a:rPr>
              <a:t>C</a:t>
            </a:r>
            <a:r>
              <a:rPr sz="1600" b="1" spc="-25" dirty="0" smtClean="0">
                <a:solidFill>
                  <a:srgbClr val="0000FF"/>
                </a:solidFill>
                <a:latin typeface="Arial" panose="020B0604020202020204"/>
                <a:cs typeface="Arial" panose="020B0604020202020204"/>
              </a:rPr>
              <a:t>O</a:t>
            </a:r>
            <a:r>
              <a:rPr sz="1600" b="1" spc="-5" dirty="0" smtClean="0">
                <a:solidFill>
                  <a:srgbClr val="0000FF"/>
                </a:solidFill>
                <a:latin typeface="Arial" panose="020B0604020202020204"/>
                <a:cs typeface="Arial" panose="020B0604020202020204"/>
              </a:rPr>
              <a:t>M</a:t>
            </a:r>
            <a:r>
              <a:rPr sz="1600" b="1" spc="10" dirty="0" smtClean="0">
                <a:solidFill>
                  <a:srgbClr val="0000FF"/>
                </a:solidFill>
                <a:latin typeface="Arial" panose="020B0604020202020204"/>
                <a:cs typeface="Arial" panose="020B0604020202020204"/>
              </a:rPr>
              <a:t>M</a:t>
            </a:r>
            <a:r>
              <a:rPr sz="1600" b="1" spc="-55" dirty="0" smtClean="0">
                <a:solidFill>
                  <a:srgbClr val="0000FF"/>
                </a:solidFill>
                <a:latin typeface="Arial" panose="020B0604020202020204"/>
                <a:cs typeface="Arial" panose="020B0604020202020204"/>
              </a:rPr>
              <a:t>A</a:t>
            </a:r>
            <a:r>
              <a:rPr sz="1600" b="1" spc="0" dirty="0" smtClean="0">
                <a:solidFill>
                  <a:srgbClr val="0000FF"/>
                </a:solidFill>
                <a:latin typeface="Arial" panose="020B0604020202020204"/>
                <a:cs typeface="Arial" panose="020B0604020202020204"/>
              </a:rPr>
              <a:t>_</a:t>
            </a:r>
            <a:r>
              <a:rPr sz="1600" b="1" spc="-15" dirty="0" smtClean="0">
                <a:solidFill>
                  <a:srgbClr val="0000FF"/>
                </a:solidFill>
                <a:latin typeface="Arial" panose="020B0604020202020204"/>
                <a:cs typeface="Arial" panose="020B0604020202020204"/>
              </a:rPr>
              <a:t>DETE</a:t>
            </a:r>
            <a:r>
              <a:rPr sz="1600" b="1" spc="-5" dirty="0" smtClean="0">
                <a:solidFill>
                  <a:srgbClr val="0000FF"/>
                </a:solidFill>
                <a:latin typeface="Arial" panose="020B0604020202020204"/>
                <a:cs typeface="Arial" panose="020B0604020202020204"/>
              </a:rPr>
              <a:t>C</a:t>
            </a:r>
            <a:r>
              <a:rPr sz="1600" b="1" spc="-10" dirty="0" smtClean="0">
                <a:solidFill>
                  <a:srgbClr val="0000FF"/>
                </a:solidFill>
                <a:latin typeface="Arial" panose="020B0604020202020204"/>
                <a:cs typeface="Arial" panose="020B0604020202020204"/>
              </a:rPr>
              <a:t>T</a:t>
            </a:r>
            <a:r>
              <a:rPr sz="1600" b="1" spc="5" dirty="0" smtClean="0">
                <a:solidFill>
                  <a:srgbClr val="0000FF"/>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a:t>
            </a:r>
            <a:r>
              <a:rPr lang="en-US" sz="1600" dirty="0">
                <a:latin typeface="Arial" panose="020B0604020202020204"/>
                <a:cs typeface="Arial" panose="020B0604020202020204"/>
              </a:rPr>
              <a:t> </a:t>
            </a:r>
            <a:r>
              <a:rPr lang="en-US" sz="1600" dirty="0" smtClean="0">
                <a:latin typeface="Arial" panose="020B0604020202020204"/>
                <a:cs typeface="Arial" panose="020B0604020202020204"/>
              </a:rPr>
              <a:t>              </a:t>
            </a:r>
            <a:br>
              <a:rPr lang="en-US" sz="1600" dirty="0" smtClean="0">
                <a:latin typeface="Arial" panose="020B0604020202020204"/>
                <a:cs typeface="Arial" panose="020B0604020202020204"/>
              </a:rPr>
            </a:br>
            <a:r>
              <a:rPr lang="en-US" sz="1600" dirty="0" smtClean="0">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TRUE</a:t>
            </a:r>
            <a:r>
              <a:rPr sz="1600" spc="10" dirty="0" smtClean="0">
                <a:solidFill>
                  <a:srgbClr val="3E3E3E"/>
                </a:solidFill>
                <a:latin typeface="Arial" panose="020B0604020202020204"/>
                <a:cs typeface="Arial" panose="020B0604020202020204"/>
              </a:rPr>
              <a:t> </a:t>
            </a:r>
            <a:r>
              <a:rPr sz="1600" spc="-20" dirty="0" smtClean="0">
                <a:solidFill>
                  <a:srgbClr val="3E3E3E"/>
                </a:solidFill>
                <a:latin typeface="Symbol" panose="05050102010706020507"/>
                <a:cs typeface="Symbol" panose="05050102010706020507"/>
              </a:rPr>
              <a:t></a:t>
            </a:r>
            <a:r>
              <a:rPr sz="1600" spc="40" dirty="0" smtClean="0">
                <a:solidFill>
                  <a:srgbClr val="3E3E3E"/>
                </a:solidFill>
                <a:latin typeface="Times New Roman" panose="02020603050405020304"/>
                <a:cs typeface="Times New Roman" panose="02020603050405020304"/>
              </a:rPr>
              <a:t> </a:t>
            </a:r>
            <a:r>
              <a:rPr sz="1600" spc="-10" dirty="0" smtClean="0">
                <a:solidFill>
                  <a:srgbClr val="3E3E3E"/>
                </a:solidFill>
                <a:latin typeface="Arial" panose="020B0604020202020204"/>
                <a:cs typeface="Arial" panose="020B0604020202020204"/>
              </a:rPr>
              <a:t>negat</a:t>
            </a:r>
            <a:r>
              <a:rPr sz="1600" spc="0" dirty="0" smtClean="0">
                <a:solidFill>
                  <a:srgbClr val="3E3E3E"/>
                </a:solidFill>
                <a:latin typeface="Arial" panose="020B0604020202020204"/>
                <a:cs typeface="Arial" panose="020B0604020202020204"/>
              </a:rPr>
              <a:t>i</a:t>
            </a:r>
            <a:r>
              <a:rPr sz="1600" spc="5" dirty="0" smtClean="0">
                <a:solidFill>
                  <a:srgbClr val="3E3E3E"/>
                </a:solidFill>
                <a:latin typeface="Arial" panose="020B0604020202020204"/>
                <a:cs typeface="Arial" panose="020B0604020202020204"/>
              </a:rPr>
              <a:t>v</a:t>
            </a:r>
            <a:r>
              <a:rPr sz="1600" spc="-10" dirty="0" smtClean="0">
                <a:solidFill>
                  <a:srgbClr val="3E3E3E"/>
                </a:solidFill>
                <a:latin typeface="Arial" panose="020B0604020202020204"/>
                <a:cs typeface="Arial" panose="020B0604020202020204"/>
              </a:rPr>
              <a:t>e</a:t>
            </a:r>
            <a:r>
              <a:rPr sz="1600" spc="-5" dirty="0" smtClean="0">
                <a:solidFill>
                  <a:srgbClr val="3E3E3E"/>
                </a:solidFill>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comma</a:t>
            </a:r>
            <a:endParaRPr sz="1600" dirty="0">
              <a:latin typeface="Arial" panose="020B0604020202020204"/>
              <a:cs typeface="Arial" panose="020B0604020202020204"/>
            </a:endParaRPr>
          </a:p>
          <a:p>
            <a:pPr marL="469900" marR="12700" indent="-228600">
              <a:lnSpc>
                <a:spcPct val="96000"/>
              </a:lnSpc>
              <a:spcBef>
                <a:spcPts val="310"/>
              </a:spcBef>
              <a:buClr>
                <a:srgbClr val="3E3E3E"/>
              </a:buClr>
              <a:buSzPct val="94000"/>
              <a:buFont typeface="Symbol" panose="05050102010706020507"/>
              <a:buChar char=""/>
              <a:tabLst>
                <a:tab pos="431800" algn="l"/>
              </a:tabLst>
            </a:pPr>
            <a:r>
              <a:rPr lang="en-US"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To</a:t>
            </a:r>
            <a:r>
              <a:rPr sz="1600" spc="-5" dirty="0" smtClean="0">
                <a:solidFill>
                  <a:srgbClr val="3E3E3E"/>
                </a:solidFill>
                <a:latin typeface="Arial" panose="020B0604020202020204"/>
                <a:cs typeface="Arial" panose="020B0604020202020204"/>
              </a:rPr>
              <a:t> l</a:t>
            </a:r>
            <a:r>
              <a:rPr sz="1600" spc="0" dirty="0" smtClean="0">
                <a:solidFill>
                  <a:srgbClr val="3E3E3E"/>
                </a:solidFill>
                <a:latin typeface="Arial" panose="020B0604020202020204"/>
                <a:cs typeface="Arial" panose="020B0604020202020204"/>
              </a:rPr>
              <a:t>i</a:t>
            </a:r>
            <a:r>
              <a:rPr sz="1600" spc="-15" dirty="0" smtClean="0">
                <a:solidFill>
                  <a:srgbClr val="3E3E3E"/>
                </a:solidFill>
                <a:latin typeface="Arial" panose="020B0604020202020204"/>
                <a:cs typeface="Arial" panose="020B0604020202020204"/>
              </a:rPr>
              <a:t>m</a:t>
            </a:r>
            <a:r>
              <a:rPr sz="1600" spc="0" dirty="0" smtClean="0">
                <a:solidFill>
                  <a:srgbClr val="3E3E3E"/>
                </a:solidFill>
                <a:latin typeface="Arial" panose="020B0604020202020204"/>
                <a:cs typeface="Arial" panose="020B0604020202020204"/>
              </a:rPr>
              <a:t>i</a:t>
            </a:r>
            <a:r>
              <a:rPr sz="1600" spc="-5" dirty="0" smtClean="0">
                <a:solidFill>
                  <a:srgbClr val="3E3E3E"/>
                </a:solidFill>
                <a:latin typeface="Arial" panose="020B0604020202020204"/>
                <a:cs typeface="Arial" panose="020B0604020202020204"/>
              </a:rPr>
              <a:t>t </a:t>
            </a:r>
            <a:r>
              <a:rPr sz="1600" spc="-10" dirty="0" smtClean="0">
                <a:solidFill>
                  <a:srgbClr val="3E3E3E"/>
                </a:solidFill>
                <a:latin typeface="Arial" panose="020B0604020202020204"/>
                <a:cs typeface="Arial" panose="020B0604020202020204"/>
              </a:rPr>
              <a:t>the</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i</a:t>
            </a:r>
            <a:r>
              <a:rPr sz="1600" spc="-10" dirty="0" smtClean="0">
                <a:solidFill>
                  <a:srgbClr val="3E3E3E"/>
                </a:solidFill>
                <a:latin typeface="Arial" panose="020B0604020202020204"/>
                <a:cs typeface="Arial" panose="020B0604020202020204"/>
              </a:rPr>
              <a:t>ndi</a:t>
            </a:r>
            <a:r>
              <a:rPr sz="1600" spc="-20" dirty="0" smtClean="0">
                <a:solidFill>
                  <a:srgbClr val="3E3E3E"/>
                </a:solidFill>
                <a:latin typeface="Arial" panose="020B0604020202020204"/>
                <a:cs typeface="Arial" panose="020B0604020202020204"/>
              </a:rPr>
              <a:t>c</a:t>
            </a:r>
            <a:r>
              <a:rPr sz="1600" spc="-10" dirty="0" smtClean="0">
                <a:solidFill>
                  <a:srgbClr val="3E3E3E"/>
                </a:solidFill>
                <a:latin typeface="Arial" panose="020B0604020202020204"/>
                <a:cs typeface="Arial" panose="020B0604020202020204"/>
              </a:rPr>
              <a:t>ation</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for</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stand</a:t>
            </a:r>
            <a:r>
              <a:rPr sz="1600" spc="0" dirty="0" smtClean="0">
                <a:solidFill>
                  <a:srgbClr val="3E3E3E"/>
                </a:solidFill>
                <a:latin typeface="Arial" panose="020B0604020202020204"/>
                <a:cs typeface="Arial" panose="020B0604020202020204"/>
              </a:rPr>
              <a:t>a</a:t>
            </a:r>
            <a:r>
              <a:rPr sz="1600" spc="-5" dirty="0" smtClean="0">
                <a:solidFill>
                  <a:srgbClr val="3E3E3E"/>
                </a:solidFill>
                <a:latin typeface="Arial" panose="020B0604020202020204"/>
                <a:cs typeface="Arial" panose="020B0604020202020204"/>
              </a:rPr>
              <a:t>r</a:t>
            </a:r>
            <a:r>
              <a:rPr sz="1600" spc="-10" dirty="0" smtClean="0">
                <a:solidFill>
                  <a:srgbClr val="3E3E3E"/>
                </a:solidFill>
                <a:latin typeface="Arial" panose="020B0604020202020204"/>
                <a:cs typeface="Arial" panose="020B0604020202020204"/>
              </a:rPr>
              <a:t>d </a:t>
            </a:r>
            <a:r>
              <a:rPr lang="en-US" sz="1600" spc="-10" dirty="0" smtClean="0">
                <a:solidFill>
                  <a:srgbClr val="3E3E3E"/>
                </a:solidFill>
                <a:latin typeface="Arial" panose="020B0604020202020204"/>
                <a:cs typeface="Arial" panose="020B0604020202020204"/>
              </a:rPr>
              <a:t>       </a:t>
            </a:r>
            <a:endParaRPr lang="en-US" sz="1600" spc="-10" dirty="0" smtClean="0">
              <a:solidFill>
                <a:srgbClr val="3E3E3E"/>
              </a:solidFill>
              <a:latin typeface="Arial" panose="020B0604020202020204"/>
              <a:cs typeface="Arial" panose="020B0604020202020204"/>
            </a:endParaRPr>
          </a:p>
          <a:p>
            <a:pPr marL="241300" marR="12700" indent="0">
              <a:lnSpc>
                <a:spcPct val="96000"/>
              </a:lnSpc>
              <a:spcBef>
                <a:spcPts val="310"/>
              </a:spcBef>
              <a:buClr>
                <a:srgbClr val="3E3E3E"/>
              </a:buClr>
              <a:buSzPct val="94000"/>
              <a:buNone/>
              <a:tabLst>
                <a:tab pos="431800" algn="l"/>
              </a:tabLst>
            </a:pPr>
            <a:r>
              <a:rPr lang="en-US"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commas (K28.1,</a:t>
            </a:r>
            <a:r>
              <a:rPr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K28.5,</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K28.7)</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o</a:t>
            </a:r>
            <a:r>
              <a:rPr sz="1600" spc="0" dirty="0" smtClean="0">
                <a:solidFill>
                  <a:srgbClr val="3E3E3E"/>
                </a:solidFill>
                <a:latin typeface="Arial" panose="020B0604020202020204"/>
                <a:cs typeface="Arial" panose="020B0604020202020204"/>
              </a:rPr>
              <a:t>n</a:t>
            </a:r>
            <a:r>
              <a:rPr sz="1600" spc="-5" dirty="0" smtClean="0">
                <a:solidFill>
                  <a:srgbClr val="3E3E3E"/>
                </a:solidFill>
                <a:latin typeface="Arial" panose="020B0604020202020204"/>
                <a:cs typeface="Arial" panose="020B0604020202020204"/>
              </a:rPr>
              <a:t>l</a:t>
            </a:r>
            <a:r>
              <a:rPr sz="1600" spc="-30" dirty="0" smtClean="0">
                <a:solidFill>
                  <a:srgbClr val="3E3E3E"/>
                </a:solidFill>
                <a:latin typeface="Arial" panose="020B0604020202020204"/>
                <a:cs typeface="Arial" panose="020B0604020202020204"/>
              </a:rPr>
              <a:t>y</a:t>
            </a:r>
            <a:r>
              <a:rPr sz="1600" spc="-5" dirty="0" smtClean="0">
                <a:solidFill>
                  <a:srgbClr val="3E3E3E"/>
                </a:solidFill>
                <a:latin typeface="Arial" panose="020B0604020202020204"/>
                <a:cs typeface="Arial" panose="020B0604020202020204"/>
              </a:rPr>
              <a:t>,</a:t>
            </a:r>
            <a:r>
              <a:rPr sz="1600" spc="-10" dirty="0" smtClean="0">
                <a:solidFill>
                  <a:srgbClr val="3E3E3E"/>
                </a:solidFill>
                <a:latin typeface="Arial" panose="020B0604020202020204"/>
                <a:cs typeface="Arial" panose="020B0604020202020204"/>
              </a:rPr>
              <a:t> </a:t>
            </a:r>
            <a:br>
              <a:rPr lang="en-US" sz="1600" spc="-10" dirty="0" smtClean="0">
                <a:solidFill>
                  <a:srgbClr val="3E3E3E"/>
                </a:solidFill>
                <a:latin typeface="Arial" panose="020B0604020202020204"/>
                <a:cs typeface="Arial" panose="020B0604020202020204"/>
              </a:rPr>
            </a:br>
            <a:r>
              <a:rPr lang="en-US"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set </a:t>
            </a:r>
            <a:r>
              <a:rPr sz="1600" b="1" spc="-15" dirty="0" smtClean="0">
                <a:solidFill>
                  <a:srgbClr val="0000FF"/>
                </a:solidFill>
                <a:latin typeface="Arial" panose="020B0604020202020204"/>
                <a:cs typeface="Arial" panose="020B0604020202020204"/>
              </a:rPr>
              <a:t>DEC_</a:t>
            </a:r>
            <a:r>
              <a:rPr sz="1600" b="1" spc="10" dirty="0" smtClean="0">
                <a:solidFill>
                  <a:srgbClr val="0000FF"/>
                </a:solidFill>
                <a:latin typeface="Arial" panose="020B0604020202020204"/>
                <a:cs typeface="Arial" panose="020B0604020202020204"/>
              </a:rPr>
              <a:t>V</a:t>
            </a:r>
            <a:r>
              <a:rPr sz="1600" b="1" spc="-55" dirty="0" smtClean="0">
                <a:solidFill>
                  <a:srgbClr val="0000FF"/>
                </a:solidFill>
                <a:latin typeface="Arial" panose="020B0604020202020204"/>
                <a:cs typeface="Arial" panose="020B0604020202020204"/>
              </a:rPr>
              <a:t>A</a:t>
            </a:r>
            <a:r>
              <a:rPr sz="1600" b="1" spc="-5" dirty="0" smtClean="0">
                <a:solidFill>
                  <a:srgbClr val="0000FF"/>
                </a:solidFill>
                <a:latin typeface="Arial" panose="020B0604020202020204"/>
                <a:cs typeface="Arial" panose="020B0604020202020204"/>
              </a:rPr>
              <a:t>L</a:t>
            </a:r>
            <a:r>
              <a:rPr sz="1600" b="1" spc="5" dirty="0" smtClean="0">
                <a:solidFill>
                  <a:srgbClr val="0000FF"/>
                </a:solidFill>
                <a:latin typeface="Arial" panose="020B0604020202020204"/>
                <a:cs typeface="Arial" panose="020B0604020202020204"/>
              </a:rPr>
              <a:t>I</a:t>
            </a:r>
            <a:r>
              <a:rPr sz="1600" b="1" spc="-10" dirty="0" smtClean="0">
                <a:solidFill>
                  <a:srgbClr val="0000FF"/>
                </a:solidFill>
                <a:latin typeface="Arial" panose="020B0604020202020204"/>
                <a:cs typeface="Arial" panose="020B0604020202020204"/>
              </a:rPr>
              <a:t>D</a:t>
            </a:r>
            <a:r>
              <a:rPr sz="1600" b="1" spc="-15" dirty="0" smtClean="0">
                <a:solidFill>
                  <a:srgbClr val="0000FF"/>
                </a:solidFill>
                <a:latin typeface="Arial" panose="020B0604020202020204"/>
                <a:cs typeface="Arial" panose="020B0604020202020204"/>
              </a:rPr>
              <a:t>_C</a:t>
            </a:r>
            <a:r>
              <a:rPr sz="1600" b="1" spc="-20" dirty="0" smtClean="0">
                <a:solidFill>
                  <a:srgbClr val="0000FF"/>
                </a:solidFill>
                <a:latin typeface="Arial" panose="020B0604020202020204"/>
                <a:cs typeface="Arial" panose="020B0604020202020204"/>
              </a:rPr>
              <a:t>O</a:t>
            </a:r>
            <a:r>
              <a:rPr sz="1600" b="1" spc="-15" dirty="0" smtClean="0">
                <a:solidFill>
                  <a:srgbClr val="0000FF"/>
                </a:solidFill>
                <a:latin typeface="Arial" panose="020B0604020202020204"/>
                <a:cs typeface="Arial" panose="020B0604020202020204"/>
              </a:rPr>
              <a:t>M</a:t>
            </a:r>
            <a:r>
              <a:rPr sz="1600" b="1" spc="25" dirty="0" smtClean="0">
                <a:solidFill>
                  <a:srgbClr val="0000FF"/>
                </a:solidFill>
                <a:latin typeface="Arial" panose="020B0604020202020204"/>
                <a:cs typeface="Arial" panose="020B0604020202020204"/>
              </a:rPr>
              <a:t>M</a:t>
            </a:r>
            <a:r>
              <a:rPr sz="1600" b="1" spc="-55" dirty="0" smtClean="0">
                <a:solidFill>
                  <a:srgbClr val="0000FF"/>
                </a:solidFill>
                <a:latin typeface="Arial" panose="020B0604020202020204"/>
                <a:cs typeface="Arial" panose="020B0604020202020204"/>
              </a:rPr>
              <a:t>A</a:t>
            </a:r>
            <a:r>
              <a:rPr sz="1600" b="1" spc="0" dirty="0" smtClean="0">
                <a:solidFill>
                  <a:srgbClr val="0000FF"/>
                </a:solidFill>
                <a:latin typeface="Arial" panose="020B0604020202020204"/>
                <a:cs typeface="Arial" panose="020B0604020202020204"/>
              </a:rPr>
              <a:t>_</a:t>
            </a:r>
            <a:r>
              <a:rPr sz="1600" b="1" spc="-15" dirty="0" smtClean="0">
                <a:solidFill>
                  <a:srgbClr val="0000FF"/>
                </a:solidFill>
                <a:latin typeface="Arial" panose="020B0604020202020204"/>
                <a:cs typeface="Arial" panose="020B0604020202020204"/>
              </a:rPr>
              <a:t>ON</a:t>
            </a:r>
            <a:r>
              <a:rPr sz="1600" b="1" spc="-5" dirty="0" smtClean="0">
                <a:solidFill>
                  <a:srgbClr val="0000FF"/>
                </a:solidFill>
                <a:latin typeface="Arial" panose="020B0604020202020204"/>
                <a:cs typeface="Arial" panose="020B0604020202020204"/>
              </a:rPr>
              <a:t>L</a:t>
            </a:r>
            <a:r>
              <a:rPr sz="1600" b="1" spc="-15" dirty="0" smtClean="0">
                <a:solidFill>
                  <a:srgbClr val="0000FF"/>
                </a:solidFill>
                <a:latin typeface="Arial" panose="020B0604020202020204"/>
                <a:cs typeface="Arial" panose="020B0604020202020204"/>
              </a:rPr>
              <a:t>Y</a:t>
            </a:r>
            <a:r>
              <a:rPr sz="1600" b="1" spc="15" dirty="0" smtClean="0">
                <a:solidFill>
                  <a:srgbClr val="0000FF"/>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to</a:t>
            </a:r>
            <a:r>
              <a:rPr lang="en-US" sz="1600" spc="-10" dirty="0" smtClean="0">
                <a:solidFill>
                  <a:srgbClr val="3E3E3E"/>
                </a:solidFill>
                <a:latin typeface="Arial" panose="020B0604020202020204"/>
                <a:cs typeface="Arial" panose="020B0604020202020204"/>
              </a:rPr>
              <a:t>    </a:t>
            </a:r>
            <a:endParaRPr lang="en-US" sz="1600" spc="-10" dirty="0" smtClean="0">
              <a:solidFill>
                <a:srgbClr val="3E3E3E"/>
              </a:solidFill>
              <a:latin typeface="Arial" panose="020B0604020202020204"/>
              <a:cs typeface="Arial" panose="020B0604020202020204"/>
            </a:endParaRPr>
          </a:p>
          <a:p>
            <a:pPr marL="241300" marR="12700" indent="0">
              <a:lnSpc>
                <a:spcPct val="96000"/>
              </a:lnSpc>
              <a:spcBef>
                <a:spcPts val="310"/>
              </a:spcBef>
              <a:buClr>
                <a:srgbClr val="3E3E3E"/>
              </a:buClr>
              <a:buSzPct val="94000"/>
              <a:buNone/>
              <a:tabLst>
                <a:tab pos="431800" algn="l"/>
              </a:tabLst>
            </a:pPr>
            <a:r>
              <a:rPr lang="en-US" sz="1600" spc="-10" dirty="0">
                <a:solidFill>
                  <a:srgbClr val="3E3E3E"/>
                </a:solidFill>
                <a:latin typeface="Arial" panose="020B0604020202020204"/>
                <a:cs typeface="Arial" panose="020B0604020202020204"/>
              </a:rPr>
              <a:t> </a:t>
            </a:r>
            <a:r>
              <a:rPr lang="en-US"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TRUE</a:t>
            </a:r>
            <a:endParaRPr sz="1600" dirty="0">
              <a:latin typeface="Arial" panose="020B0604020202020204"/>
              <a:cs typeface="Arial" panose="020B0604020202020204"/>
            </a:endParaRPr>
          </a:p>
          <a:p>
            <a:pPr marL="419100" marR="391160" indent="0">
              <a:lnSpc>
                <a:spcPct val="105000"/>
              </a:lnSpc>
              <a:spcBef>
                <a:spcPts val="150"/>
              </a:spcBef>
              <a:buNone/>
            </a:pPr>
            <a:r>
              <a:rPr lang="en-US" sz="1400" dirty="0" smtClean="0">
                <a:solidFill>
                  <a:srgbClr val="3E3E3E"/>
                </a:solidFill>
                <a:latin typeface="Arial" panose="020B0604020202020204"/>
                <a:cs typeface="Arial" panose="020B0604020202020204"/>
              </a:rPr>
              <a:t>     </a:t>
            </a:r>
            <a:r>
              <a:rPr sz="1400" dirty="0" smtClean="0">
                <a:solidFill>
                  <a:srgbClr val="3E3E3E"/>
                </a:solidFill>
                <a:latin typeface="Arial" panose="020B0604020202020204"/>
                <a:cs typeface="Arial" panose="020B0604020202020204"/>
              </a:rPr>
              <a:t>T</a:t>
            </a:r>
            <a:r>
              <a:rPr sz="1400" spc="-20" dirty="0" smtClean="0">
                <a:solidFill>
                  <a:srgbClr val="3E3E3E"/>
                </a:solidFill>
                <a:latin typeface="Arial" panose="020B0604020202020204"/>
                <a:cs typeface="Arial" panose="020B0604020202020204"/>
              </a:rPr>
              <a:t>y</a:t>
            </a:r>
            <a:r>
              <a:rPr sz="1400" spc="0" dirty="0" smtClean="0">
                <a:solidFill>
                  <a:srgbClr val="3E3E3E"/>
                </a:solidFill>
                <a:latin typeface="Arial" panose="020B0604020202020204"/>
                <a:cs typeface="Arial" panose="020B0604020202020204"/>
              </a:rPr>
              <a:t>pically</a:t>
            </a:r>
            <a:r>
              <a:rPr sz="1400" spc="-1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used</a:t>
            </a:r>
            <a:r>
              <a:rPr sz="1400" spc="-1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for</a:t>
            </a:r>
            <a:r>
              <a:rPr sz="1400" spc="-10" dirty="0" smtClean="0">
                <a:solidFill>
                  <a:srgbClr val="3E3E3E"/>
                </a:solidFill>
                <a:latin typeface="Arial" panose="020B0604020202020204"/>
                <a:cs typeface="Arial" panose="020B0604020202020204"/>
              </a:rPr>
              <a:t> </a:t>
            </a:r>
            <a:r>
              <a:rPr sz="1400" spc="-15" dirty="0" smtClean="0">
                <a:solidFill>
                  <a:srgbClr val="3E3E3E"/>
                </a:solidFill>
                <a:latin typeface="Arial" panose="020B0604020202020204"/>
                <a:cs typeface="Arial" panose="020B0604020202020204"/>
              </a:rPr>
              <a:t>E</a:t>
            </a:r>
            <a:r>
              <a:rPr sz="1400" spc="0" dirty="0" smtClean="0">
                <a:solidFill>
                  <a:srgbClr val="3E3E3E"/>
                </a:solidFill>
                <a:latin typeface="Arial" panose="020B0604020202020204"/>
                <a:cs typeface="Arial" panose="020B0604020202020204"/>
              </a:rPr>
              <a:t>thern</a:t>
            </a:r>
            <a:r>
              <a:rPr sz="1400" spc="-15" dirty="0" smtClean="0">
                <a:solidFill>
                  <a:srgbClr val="3E3E3E"/>
                </a:solidFill>
                <a:latin typeface="Arial" panose="020B0604020202020204"/>
                <a:cs typeface="Arial" panose="020B0604020202020204"/>
              </a:rPr>
              <a:t>e</a:t>
            </a:r>
            <a:r>
              <a:rPr sz="1400" spc="15" dirty="0" smtClean="0">
                <a:solidFill>
                  <a:srgbClr val="3E3E3E"/>
                </a:solidFill>
                <a:latin typeface="Arial" panose="020B0604020202020204"/>
                <a:cs typeface="Arial" panose="020B0604020202020204"/>
              </a:rPr>
              <a:t>t</a:t>
            </a:r>
            <a:r>
              <a:rPr sz="1400" spc="0" dirty="0" smtClean="0">
                <a:solidFill>
                  <a:srgbClr val="3E3E3E"/>
                </a:solidFill>
                <a:latin typeface="Arial" panose="020B0604020202020204"/>
                <a:cs typeface="Arial" panose="020B0604020202020204"/>
              </a:rPr>
              <a:t>-</a:t>
            </a:r>
            <a:r>
              <a:rPr lang="en-US" sz="1400" dirty="0">
                <a:solidFill>
                  <a:srgbClr val="3E3E3E"/>
                </a:solidFill>
                <a:latin typeface="Arial" panose="020B0604020202020204"/>
                <a:cs typeface="Arial" panose="020B0604020202020204"/>
              </a:rPr>
              <a:t> </a:t>
            </a:r>
            <a:r>
              <a:rPr lang="en-US" sz="1400" dirty="0" smtClean="0">
                <a:solidFill>
                  <a:srgbClr val="3E3E3E"/>
                </a:solidFill>
                <a:latin typeface="Arial" panose="020B0604020202020204"/>
                <a:cs typeface="Arial" panose="020B0604020202020204"/>
              </a:rPr>
              <a:t>       </a:t>
            </a:r>
            <a:endParaRPr lang="en-US" sz="1400" dirty="0" smtClean="0">
              <a:solidFill>
                <a:srgbClr val="3E3E3E"/>
              </a:solidFill>
              <a:latin typeface="Arial" panose="020B0604020202020204"/>
              <a:cs typeface="Arial" panose="020B0604020202020204"/>
            </a:endParaRPr>
          </a:p>
          <a:p>
            <a:pPr marL="419100" marR="391160" indent="0">
              <a:lnSpc>
                <a:spcPct val="105000"/>
              </a:lnSpc>
              <a:spcBef>
                <a:spcPts val="150"/>
              </a:spcBef>
              <a:buNone/>
            </a:pPr>
            <a:r>
              <a:rPr lang="en-US" sz="1400" spc="0" dirty="0">
                <a:solidFill>
                  <a:srgbClr val="3E3E3E"/>
                </a:solidFill>
                <a:latin typeface="Arial" panose="020B0604020202020204"/>
                <a:cs typeface="Arial" panose="020B0604020202020204"/>
              </a:rPr>
              <a:t> </a:t>
            </a:r>
            <a:r>
              <a:rPr lang="en-US" sz="1400" spc="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b</a:t>
            </a:r>
            <a:r>
              <a:rPr sz="1400" spc="-15" dirty="0" smtClean="0">
                <a:solidFill>
                  <a:srgbClr val="3E3E3E"/>
                </a:solidFill>
                <a:latin typeface="Arial" panose="020B0604020202020204"/>
                <a:cs typeface="Arial" panose="020B0604020202020204"/>
              </a:rPr>
              <a:t>a</a:t>
            </a:r>
            <a:r>
              <a:rPr sz="1400" spc="0" dirty="0" smtClean="0">
                <a:solidFill>
                  <a:srgbClr val="3E3E3E"/>
                </a:solidFill>
                <a:latin typeface="Arial" panose="020B0604020202020204"/>
                <a:cs typeface="Arial" panose="020B0604020202020204"/>
              </a:rPr>
              <a:t>sed applic</a:t>
            </a:r>
            <a:r>
              <a:rPr sz="1400" spc="-15" dirty="0" smtClean="0">
                <a:solidFill>
                  <a:srgbClr val="3E3E3E"/>
                </a:solidFill>
                <a:latin typeface="Arial" panose="020B0604020202020204"/>
                <a:cs typeface="Arial" panose="020B0604020202020204"/>
              </a:rPr>
              <a:t>a</a:t>
            </a:r>
            <a:r>
              <a:rPr sz="1400" spc="0" dirty="0" smtClean="0">
                <a:solidFill>
                  <a:srgbClr val="3E3E3E"/>
                </a:solidFill>
                <a:latin typeface="Arial" panose="020B0604020202020204"/>
                <a:cs typeface="Arial" panose="020B0604020202020204"/>
              </a:rPr>
              <a:t>tio</a:t>
            </a:r>
            <a:r>
              <a:rPr sz="1400" spc="-15" dirty="0" smtClean="0">
                <a:solidFill>
                  <a:srgbClr val="3E3E3E"/>
                </a:solidFill>
                <a:latin typeface="Arial" panose="020B0604020202020204"/>
                <a:cs typeface="Arial" panose="020B0604020202020204"/>
              </a:rPr>
              <a:t>n</a:t>
            </a:r>
            <a:r>
              <a:rPr sz="1400" spc="0" dirty="0" smtClean="0">
                <a:solidFill>
                  <a:srgbClr val="3E3E3E"/>
                </a:solidFill>
                <a:latin typeface="Arial" panose="020B0604020202020204"/>
                <a:cs typeface="Arial" panose="020B0604020202020204"/>
              </a:rPr>
              <a:t>s </a:t>
            </a:r>
            <a:r>
              <a:rPr lang="en-US" sz="1400" spc="0" dirty="0" smtClean="0">
                <a:solidFill>
                  <a:srgbClr val="3E3E3E"/>
                </a:solidFill>
                <a:latin typeface="Arial" panose="020B0604020202020204"/>
                <a:cs typeface="Arial" panose="020B0604020202020204"/>
              </a:rPr>
              <a:t>    </a:t>
            </a:r>
            <a:endParaRPr lang="en-US" sz="1400" spc="0" dirty="0" smtClean="0">
              <a:solidFill>
                <a:srgbClr val="3E3E3E"/>
              </a:solidFill>
              <a:latin typeface="Arial" panose="020B0604020202020204"/>
              <a:cs typeface="Arial" panose="020B0604020202020204"/>
            </a:endParaRPr>
          </a:p>
          <a:p>
            <a:pPr marL="419100" marR="391160" indent="0">
              <a:lnSpc>
                <a:spcPct val="105000"/>
              </a:lnSpc>
              <a:spcBef>
                <a:spcPts val="150"/>
              </a:spcBef>
              <a:buNone/>
            </a:pPr>
            <a:r>
              <a:rPr lang="en-US" sz="1400" b="1" i="1" dirty="0">
                <a:solidFill>
                  <a:srgbClr val="3E3E3E"/>
                </a:solidFill>
                <a:latin typeface="Arial" panose="020B0604020202020204"/>
                <a:cs typeface="Arial" panose="020B0604020202020204"/>
              </a:rPr>
              <a:t> </a:t>
            </a:r>
            <a:r>
              <a:rPr lang="en-US" sz="1400" b="1" i="1" dirty="0" smtClean="0">
                <a:solidFill>
                  <a:srgbClr val="3E3E3E"/>
                </a:solidFill>
                <a:latin typeface="Arial" panose="020B0604020202020204"/>
                <a:cs typeface="Arial" panose="020B0604020202020204"/>
              </a:rPr>
              <a:t>     </a:t>
            </a:r>
            <a:r>
              <a:rPr sz="1400" b="1" i="1" spc="-10" dirty="0" smtClean="0">
                <a:solidFill>
                  <a:srgbClr val="008000"/>
                </a:solidFill>
                <a:latin typeface="Arial" panose="020B0604020202020204"/>
                <a:cs typeface="Arial" panose="020B0604020202020204"/>
              </a:rPr>
              <a:t>R</a:t>
            </a:r>
            <a:r>
              <a:rPr sz="1400" b="1" i="1" spc="0" dirty="0" smtClean="0">
                <a:solidFill>
                  <a:srgbClr val="008000"/>
                </a:solidFill>
                <a:latin typeface="Arial" panose="020B0604020202020204"/>
                <a:cs typeface="Arial" panose="020B0604020202020204"/>
              </a:rPr>
              <a:t>X</a:t>
            </a:r>
            <a:r>
              <a:rPr sz="1400" b="1" i="1" spc="-10" dirty="0" smtClean="0">
                <a:solidFill>
                  <a:srgbClr val="008000"/>
                </a:solidFill>
                <a:latin typeface="Arial" panose="020B0604020202020204"/>
                <a:cs typeface="Arial" panose="020B0604020202020204"/>
              </a:rPr>
              <a:t>CHAR</a:t>
            </a:r>
            <a:r>
              <a:rPr sz="1400" b="1" i="1" spc="0" dirty="0" smtClean="0">
                <a:solidFill>
                  <a:srgbClr val="008000"/>
                </a:solidFill>
                <a:latin typeface="Arial" panose="020B0604020202020204"/>
                <a:cs typeface="Arial" panose="020B0604020202020204"/>
              </a:rPr>
              <a:t>IS</a:t>
            </a:r>
            <a:r>
              <a:rPr sz="1400" b="1" i="1" spc="-10" dirty="0" smtClean="0">
                <a:solidFill>
                  <a:srgbClr val="008000"/>
                </a:solidFill>
                <a:latin typeface="Arial" panose="020B0604020202020204"/>
                <a:cs typeface="Arial" panose="020B0604020202020204"/>
              </a:rPr>
              <a:t>C</a:t>
            </a:r>
            <a:r>
              <a:rPr sz="1400" b="1" i="1" spc="0" dirty="0" smtClean="0">
                <a:solidFill>
                  <a:srgbClr val="008000"/>
                </a:solidFill>
                <a:latin typeface="Arial" panose="020B0604020202020204"/>
                <a:cs typeface="Arial" panose="020B0604020202020204"/>
              </a:rPr>
              <a:t>O</a:t>
            </a:r>
            <a:r>
              <a:rPr sz="1400" b="1" i="1" spc="-10" dirty="0" smtClean="0">
                <a:solidFill>
                  <a:srgbClr val="008000"/>
                </a:solidFill>
                <a:latin typeface="Arial" panose="020B0604020202020204"/>
                <a:cs typeface="Arial" panose="020B0604020202020204"/>
              </a:rPr>
              <a:t>M</a:t>
            </a:r>
            <a:r>
              <a:rPr sz="1400" b="1" i="1" spc="5" dirty="0" smtClean="0">
                <a:solidFill>
                  <a:srgbClr val="008000"/>
                </a:solidFill>
                <a:latin typeface="Arial" panose="020B0604020202020204"/>
                <a:cs typeface="Arial" panose="020B0604020202020204"/>
              </a:rPr>
              <a:t>M</a:t>
            </a:r>
            <a:r>
              <a:rPr sz="1400" b="1" i="1" spc="-10" dirty="0" smtClean="0">
                <a:solidFill>
                  <a:srgbClr val="008000"/>
                </a:solidFill>
                <a:latin typeface="Arial" panose="020B0604020202020204"/>
                <a:cs typeface="Arial" panose="020B0604020202020204"/>
              </a:rPr>
              <a:t>A</a:t>
            </a:r>
            <a:r>
              <a:rPr sz="1400" b="1" i="1" spc="0" dirty="0" smtClean="0">
                <a:solidFill>
                  <a:srgbClr val="008000"/>
                </a:solidFill>
                <a:latin typeface="Arial" panose="020B0604020202020204"/>
                <a:cs typeface="Arial" panose="020B0604020202020204"/>
              </a:rPr>
              <a:t>[7:</a:t>
            </a:r>
            <a:r>
              <a:rPr sz="1400" b="1" i="1" spc="-15" dirty="0" smtClean="0">
                <a:solidFill>
                  <a:srgbClr val="008000"/>
                </a:solidFill>
                <a:latin typeface="Arial" panose="020B0604020202020204"/>
                <a:cs typeface="Arial" panose="020B0604020202020204"/>
              </a:rPr>
              <a:t>0</a:t>
            </a:r>
            <a:r>
              <a:rPr sz="1400" b="1" i="1" spc="0" dirty="0" smtClean="0">
                <a:solidFill>
                  <a:srgbClr val="008000"/>
                </a:solidFill>
                <a:latin typeface="Arial" panose="020B0604020202020204"/>
                <a:cs typeface="Arial" panose="020B0604020202020204"/>
              </a:rPr>
              <a:t>]</a:t>
            </a:r>
            <a:r>
              <a:rPr sz="1400" b="1" i="1" spc="20" dirty="0" smtClean="0">
                <a:solidFill>
                  <a:srgbClr val="008000"/>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do</a:t>
            </a:r>
            <a:r>
              <a:rPr sz="1400" spc="-15" dirty="0" smtClean="0">
                <a:solidFill>
                  <a:srgbClr val="3E3E3E"/>
                </a:solidFill>
                <a:latin typeface="Arial" panose="020B0604020202020204"/>
                <a:cs typeface="Arial" panose="020B0604020202020204"/>
              </a:rPr>
              <a:t>e</a:t>
            </a:r>
            <a:r>
              <a:rPr sz="1400" spc="0" dirty="0" smtClean="0">
                <a:solidFill>
                  <a:srgbClr val="3E3E3E"/>
                </a:solidFill>
                <a:latin typeface="Arial" panose="020B0604020202020204"/>
                <a:cs typeface="Arial" panose="020B0604020202020204"/>
              </a:rPr>
              <a:t>s</a:t>
            </a:r>
            <a:r>
              <a:rPr sz="1400" spc="-5" dirty="0" smtClean="0">
                <a:solidFill>
                  <a:srgbClr val="3E3E3E"/>
                </a:solidFill>
                <a:latin typeface="Arial" panose="020B0604020202020204"/>
                <a:cs typeface="Arial" panose="020B0604020202020204"/>
              </a:rPr>
              <a:t> </a:t>
            </a:r>
            <a:r>
              <a:rPr lang="en-US" sz="1400" spc="-5" dirty="0" smtClean="0">
                <a:solidFill>
                  <a:srgbClr val="3E3E3E"/>
                </a:solidFill>
                <a:latin typeface="Arial" panose="020B0604020202020204"/>
                <a:cs typeface="Arial" panose="020B0604020202020204"/>
              </a:rPr>
              <a:t>      </a:t>
            </a:r>
            <a:br>
              <a:rPr lang="en-US" sz="1400" spc="-5" dirty="0" smtClean="0">
                <a:solidFill>
                  <a:srgbClr val="3E3E3E"/>
                </a:solidFill>
                <a:latin typeface="Arial" panose="020B0604020202020204"/>
                <a:cs typeface="Arial" panose="020B0604020202020204"/>
              </a:rPr>
            </a:br>
            <a:r>
              <a:rPr lang="en-US" sz="1400" spc="-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not</a:t>
            </a:r>
            <a:r>
              <a:rPr lang="en-US" sz="1400" dirty="0" smtClean="0">
                <a:latin typeface="Arial" panose="020B0604020202020204"/>
                <a:cs typeface="Arial" panose="020B0604020202020204"/>
              </a:rPr>
              <a:t> </a:t>
            </a:r>
            <a:r>
              <a:rPr sz="1400" dirty="0" smtClean="0">
                <a:solidFill>
                  <a:srgbClr val="3E3E3E"/>
                </a:solidFill>
                <a:latin typeface="Arial" panose="020B0604020202020204"/>
                <a:cs typeface="Arial" panose="020B0604020202020204"/>
              </a:rPr>
              <a:t>depend on</a:t>
            </a:r>
            <a:r>
              <a:rPr lang="en-US" sz="1400" spc="-20" dirty="0" smtClean="0">
                <a:solidFill>
                  <a:srgbClr val="3E3E3E"/>
                </a:solidFill>
                <a:latin typeface="Arial" panose="020B0604020202020204"/>
                <a:cs typeface="Arial" panose="020B0604020202020204"/>
              </a:rPr>
              <a:t>     </a:t>
            </a:r>
            <a:endParaRPr lang="en-US" sz="1400" spc="-20" dirty="0" smtClean="0">
              <a:solidFill>
                <a:srgbClr val="3E3E3E"/>
              </a:solidFill>
              <a:latin typeface="Arial" panose="020B0604020202020204"/>
              <a:cs typeface="Arial" panose="020B0604020202020204"/>
            </a:endParaRPr>
          </a:p>
          <a:p>
            <a:pPr marL="419100" marR="391160" indent="0">
              <a:lnSpc>
                <a:spcPct val="105000"/>
              </a:lnSpc>
              <a:spcBef>
                <a:spcPts val="150"/>
              </a:spcBef>
              <a:buNone/>
            </a:pPr>
            <a:r>
              <a:rPr lang="en-US" sz="1400" b="1" spc="-20" dirty="0">
                <a:solidFill>
                  <a:srgbClr val="3E3E3E"/>
                </a:solidFill>
                <a:latin typeface="Arial" panose="020B0604020202020204"/>
                <a:cs typeface="Arial" panose="020B0604020202020204"/>
              </a:rPr>
              <a:t> </a:t>
            </a:r>
            <a:r>
              <a:rPr lang="en-US" sz="1400" b="1" spc="-20" dirty="0" smtClean="0">
                <a:solidFill>
                  <a:srgbClr val="3E3E3E"/>
                </a:solidFill>
                <a:latin typeface="Arial" panose="020B0604020202020204"/>
                <a:cs typeface="Arial" panose="020B0604020202020204"/>
              </a:rPr>
              <a:t>     </a:t>
            </a:r>
            <a:r>
              <a:rPr sz="1400" b="1" spc="5" dirty="0" smtClean="0">
                <a:solidFill>
                  <a:srgbClr val="0000FF"/>
                </a:solidFill>
                <a:latin typeface="Arial" panose="020B0604020202020204"/>
                <a:cs typeface="Arial" panose="020B0604020202020204"/>
              </a:rPr>
              <a:t>M</a:t>
            </a:r>
            <a:r>
              <a:rPr sz="1400" b="1" spc="-10" dirty="0" smtClean="0">
                <a:solidFill>
                  <a:srgbClr val="0000FF"/>
                </a:solidFill>
                <a:latin typeface="Arial" panose="020B0604020202020204"/>
                <a:cs typeface="Arial" panose="020B0604020202020204"/>
              </a:rPr>
              <a:t>C</a:t>
            </a:r>
            <a:r>
              <a:rPr sz="1400" b="1" spc="-15" dirty="0" smtClean="0">
                <a:solidFill>
                  <a:srgbClr val="0000FF"/>
                </a:solidFill>
                <a:latin typeface="Arial" panose="020B0604020202020204"/>
                <a:cs typeface="Arial" panose="020B0604020202020204"/>
              </a:rPr>
              <a:t>O</a:t>
            </a:r>
            <a:r>
              <a:rPr sz="1400" b="1" spc="-10" dirty="0" smtClean="0">
                <a:solidFill>
                  <a:srgbClr val="0000FF"/>
                </a:solidFill>
                <a:latin typeface="Arial" panose="020B0604020202020204"/>
                <a:cs typeface="Arial" panose="020B0604020202020204"/>
              </a:rPr>
              <a:t>M</a:t>
            </a:r>
            <a:r>
              <a:rPr sz="1400" b="1" spc="15" dirty="0" smtClean="0">
                <a:solidFill>
                  <a:srgbClr val="0000FF"/>
                </a:solidFill>
                <a:latin typeface="Arial" panose="020B0604020202020204"/>
                <a:cs typeface="Arial" panose="020B0604020202020204"/>
              </a:rPr>
              <a:t>M</a:t>
            </a:r>
            <a:r>
              <a:rPr sz="1400" b="1" spc="-45" dirty="0" smtClean="0">
                <a:solidFill>
                  <a:srgbClr val="0000FF"/>
                </a:solidFill>
                <a:latin typeface="Arial" panose="020B0604020202020204"/>
                <a:cs typeface="Arial" panose="020B0604020202020204"/>
              </a:rPr>
              <a:t>A</a:t>
            </a:r>
            <a:r>
              <a:rPr sz="1400" b="1" spc="0" dirty="0" smtClean="0">
                <a:solidFill>
                  <a:srgbClr val="0000FF"/>
                </a:solidFill>
                <a:latin typeface="Arial" panose="020B0604020202020204"/>
                <a:cs typeface="Arial" panose="020B0604020202020204"/>
              </a:rPr>
              <a:t>_10</a:t>
            </a:r>
            <a:r>
              <a:rPr sz="1400" b="1" spc="-10" dirty="0" smtClean="0">
                <a:solidFill>
                  <a:srgbClr val="0000FF"/>
                </a:solidFill>
                <a:latin typeface="Arial" panose="020B0604020202020204"/>
                <a:cs typeface="Arial" panose="020B0604020202020204"/>
              </a:rPr>
              <a:t>B</a:t>
            </a:r>
            <a:r>
              <a:rPr sz="1400" b="1" spc="0" dirty="0" smtClean="0">
                <a:solidFill>
                  <a:srgbClr val="0000FF"/>
                </a:solidFill>
                <a:latin typeface="Arial" panose="020B0604020202020204"/>
                <a:cs typeface="Arial" panose="020B0604020202020204"/>
              </a:rPr>
              <a:t>_</a:t>
            </a:r>
            <a:r>
              <a:rPr sz="1400" b="1" spc="20" dirty="0" smtClean="0">
                <a:solidFill>
                  <a:srgbClr val="0000FF"/>
                </a:solidFill>
                <a:latin typeface="Arial" panose="020B0604020202020204"/>
                <a:cs typeface="Arial" panose="020B0604020202020204"/>
              </a:rPr>
              <a:t>V</a:t>
            </a:r>
            <a:r>
              <a:rPr sz="1400" b="1" spc="-30" dirty="0" smtClean="0">
                <a:solidFill>
                  <a:srgbClr val="0000FF"/>
                </a:solidFill>
                <a:latin typeface="Arial" panose="020B0604020202020204"/>
                <a:cs typeface="Arial" panose="020B0604020202020204"/>
              </a:rPr>
              <a:t>A</a:t>
            </a:r>
            <a:r>
              <a:rPr sz="1400" b="1" spc="0" dirty="0" smtClean="0">
                <a:solidFill>
                  <a:srgbClr val="0000FF"/>
                </a:solidFill>
                <a:latin typeface="Arial" panose="020B0604020202020204"/>
                <a:cs typeface="Arial" panose="020B0604020202020204"/>
              </a:rPr>
              <a:t>L</a:t>
            </a:r>
            <a:r>
              <a:rPr sz="1400" b="1" spc="-10" dirty="0" smtClean="0">
                <a:solidFill>
                  <a:srgbClr val="0000FF"/>
                </a:solidFill>
                <a:latin typeface="Arial" panose="020B0604020202020204"/>
                <a:cs typeface="Arial" panose="020B0604020202020204"/>
              </a:rPr>
              <a:t>U</a:t>
            </a:r>
            <a:r>
              <a:rPr sz="1400" b="1" spc="0" dirty="0" smtClean="0">
                <a:solidFill>
                  <a:srgbClr val="0000FF"/>
                </a:solidFill>
                <a:latin typeface="Arial" panose="020B0604020202020204"/>
                <a:cs typeface="Arial" panose="020B0604020202020204"/>
              </a:rPr>
              <a:t>E</a:t>
            </a:r>
            <a:r>
              <a:rPr sz="1400" b="1" spc="15" dirty="0" smtClean="0">
                <a:solidFill>
                  <a:srgbClr val="0000FF"/>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or</a:t>
            </a:r>
            <a:r>
              <a:rPr lang="en-US" sz="1400" dirty="0">
                <a:latin typeface="Arial" panose="020B0604020202020204"/>
                <a:cs typeface="Arial" panose="020B0604020202020204"/>
              </a:rPr>
              <a:t> </a:t>
            </a:r>
            <a:br>
              <a:rPr lang="en-US" sz="1400" dirty="0" smtClean="0">
                <a:latin typeface="Arial" panose="020B0604020202020204"/>
                <a:cs typeface="Arial" panose="020B0604020202020204"/>
              </a:rPr>
            </a:br>
            <a:r>
              <a:rPr lang="en-US" sz="1400" dirty="0" smtClean="0">
                <a:latin typeface="Arial" panose="020B0604020202020204"/>
                <a:cs typeface="Arial" panose="020B0604020202020204"/>
              </a:rPr>
              <a:t>      </a:t>
            </a:r>
            <a:r>
              <a:rPr sz="1400" b="1" dirty="0" smtClean="0">
                <a:solidFill>
                  <a:srgbClr val="0000FF"/>
                </a:solidFill>
                <a:latin typeface="Arial" panose="020B0604020202020204"/>
                <a:cs typeface="Arial" panose="020B0604020202020204"/>
              </a:rPr>
              <a:t>P</a:t>
            </a:r>
            <a:r>
              <a:rPr sz="1400" b="1" spc="-10" dirty="0" smtClean="0">
                <a:solidFill>
                  <a:srgbClr val="0000FF"/>
                </a:solidFill>
                <a:latin typeface="Arial" panose="020B0604020202020204"/>
                <a:cs typeface="Arial" panose="020B0604020202020204"/>
              </a:rPr>
              <a:t>C</a:t>
            </a:r>
            <a:r>
              <a:rPr sz="1400" b="1" spc="-15" dirty="0" smtClean="0">
                <a:solidFill>
                  <a:srgbClr val="0000FF"/>
                </a:solidFill>
                <a:latin typeface="Arial" panose="020B0604020202020204"/>
                <a:cs typeface="Arial" panose="020B0604020202020204"/>
              </a:rPr>
              <a:t>O</a:t>
            </a:r>
            <a:r>
              <a:rPr sz="1400" b="1" spc="5" dirty="0" smtClean="0">
                <a:solidFill>
                  <a:srgbClr val="0000FF"/>
                </a:solidFill>
                <a:latin typeface="Arial" panose="020B0604020202020204"/>
                <a:cs typeface="Arial" panose="020B0604020202020204"/>
              </a:rPr>
              <a:t>M</a:t>
            </a:r>
            <a:r>
              <a:rPr sz="1400" b="1" spc="15" dirty="0" smtClean="0">
                <a:solidFill>
                  <a:srgbClr val="0000FF"/>
                </a:solidFill>
                <a:latin typeface="Arial" panose="020B0604020202020204"/>
                <a:cs typeface="Arial" panose="020B0604020202020204"/>
              </a:rPr>
              <a:t>M</a:t>
            </a:r>
            <a:r>
              <a:rPr sz="1400" b="1" spc="-45" dirty="0" smtClean="0">
                <a:solidFill>
                  <a:srgbClr val="0000FF"/>
                </a:solidFill>
                <a:latin typeface="Arial" panose="020B0604020202020204"/>
                <a:cs typeface="Arial" panose="020B0604020202020204"/>
              </a:rPr>
              <a:t>A</a:t>
            </a:r>
            <a:r>
              <a:rPr sz="1400" b="1" spc="0" dirty="0" smtClean="0">
                <a:solidFill>
                  <a:srgbClr val="0000FF"/>
                </a:solidFill>
                <a:latin typeface="Arial" panose="020B0604020202020204"/>
                <a:cs typeface="Arial" panose="020B0604020202020204"/>
              </a:rPr>
              <a:t>_10</a:t>
            </a:r>
            <a:r>
              <a:rPr sz="1400" b="1" spc="-10" dirty="0" smtClean="0">
                <a:solidFill>
                  <a:srgbClr val="0000FF"/>
                </a:solidFill>
                <a:latin typeface="Arial" panose="020B0604020202020204"/>
                <a:cs typeface="Arial" panose="020B0604020202020204"/>
              </a:rPr>
              <a:t>B</a:t>
            </a:r>
            <a:r>
              <a:rPr sz="1400" b="1" spc="0" dirty="0" smtClean="0">
                <a:solidFill>
                  <a:srgbClr val="0000FF"/>
                </a:solidFill>
                <a:latin typeface="Arial" panose="020B0604020202020204"/>
                <a:cs typeface="Arial" panose="020B0604020202020204"/>
              </a:rPr>
              <a:t>_</a:t>
            </a:r>
            <a:r>
              <a:rPr sz="1400" b="1" spc="5" dirty="0" smtClean="0">
                <a:solidFill>
                  <a:srgbClr val="0000FF"/>
                </a:solidFill>
                <a:latin typeface="Arial" panose="020B0604020202020204"/>
                <a:cs typeface="Arial" panose="020B0604020202020204"/>
              </a:rPr>
              <a:t>V</a:t>
            </a:r>
            <a:r>
              <a:rPr sz="1400" b="1" spc="-20" dirty="0" smtClean="0">
                <a:solidFill>
                  <a:srgbClr val="0000FF"/>
                </a:solidFill>
                <a:latin typeface="Arial" panose="020B0604020202020204"/>
                <a:cs typeface="Arial" panose="020B0604020202020204"/>
              </a:rPr>
              <a:t>A</a:t>
            </a:r>
            <a:r>
              <a:rPr sz="1400" b="1" spc="0" dirty="0" smtClean="0">
                <a:solidFill>
                  <a:srgbClr val="0000FF"/>
                </a:solidFill>
                <a:latin typeface="Arial" panose="020B0604020202020204"/>
                <a:cs typeface="Arial" panose="020B0604020202020204"/>
              </a:rPr>
              <a:t>L</a:t>
            </a:r>
            <a:r>
              <a:rPr sz="1400" b="1" spc="-10" dirty="0" smtClean="0">
                <a:solidFill>
                  <a:srgbClr val="0000FF"/>
                </a:solidFill>
                <a:latin typeface="Arial" panose="020B0604020202020204"/>
                <a:cs typeface="Arial" panose="020B0604020202020204"/>
              </a:rPr>
              <a:t>U</a:t>
            </a:r>
            <a:r>
              <a:rPr sz="1400" b="1" spc="0" dirty="0" smtClean="0">
                <a:solidFill>
                  <a:srgbClr val="0000FF"/>
                </a:solidFill>
                <a:latin typeface="Arial" panose="020B0604020202020204"/>
                <a:cs typeface="Arial" panose="020B0604020202020204"/>
              </a:rPr>
              <a:t>E</a:t>
            </a:r>
            <a:endParaRPr sz="1400" dirty="0">
              <a:latin typeface="Arial" panose="020B0604020202020204"/>
              <a:cs typeface="Arial" panose="020B0604020202020204"/>
            </a:endParaRPr>
          </a:p>
        </p:txBody>
      </p:sp>
      <p:sp>
        <p:nvSpPr>
          <p:cNvPr id="13" name="object 13"/>
          <p:cNvSpPr txBox="1"/>
          <p:nvPr/>
        </p:nvSpPr>
        <p:spPr>
          <a:xfrm>
            <a:off x="4942852" y="1771465"/>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dirty="0">
              <a:latin typeface="Arial Black" panose="020B0A04020102020204"/>
              <a:cs typeface="Arial Black" panose="020B0A04020102020204"/>
            </a:endParaRPr>
          </a:p>
        </p:txBody>
      </p:sp>
      <p:sp>
        <p:nvSpPr>
          <p:cNvPr id="14" name="object 14"/>
          <p:cNvSpPr txBox="1"/>
          <p:nvPr/>
        </p:nvSpPr>
        <p:spPr>
          <a:xfrm>
            <a:off x="5680364" y="4379110"/>
            <a:ext cx="117475" cy="205740"/>
          </a:xfrm>
          <a:prstGeom prst="rect">
            <a:avLst/>
          </a:prstGeom>
        </p:spPr>
        <p:txBody>
          <a:bodyPr vert="horz" wrap="square" lIns="0" tIns="0" rIns="0" bIns="0" rtlCol="0">
            <a:noAutofit/>
          </a:bodyPr>
          <a:lstStyle/>
          <a:p>
            <a:pPr marL="12700">
              <a:lnSpc>
                <a:spcPct val="100000"/>
              </a:lnSpc>
            </a:pPr>
            <a:r>
              <a:rPr sz="1200" dirty="0" smtClean="0">
                <a:solidFill>
                  <a:srgbClr val="3E3E3E"/>
                </a:solidFill>
                <a:latin typeface="Courier New" panose="02070309020205020404"/>
                <a:cs typeface="Courier New" panose="02070309020205020404"/>
              </a:rPr>
              <a:t>o</a:t>
            </a:r>
            <a:endParaRPr sz="1200" dirty="0">
              <a:latin typeface="Courier New" panose="02070309020205020404"/>
              <a:cs typeface="Courier New" panose="02070309020205020404"/>
            </a:endParaRPr>
          </a:p>
        </p:txBody>
      </p:sp>
      <p:sp>
        <p:nvSpPr>
          <p:cNvPr id="15" name="object 15"/>
          <p:cNvSpPr txBox="1"/>
          <p:nvPr/>
        </p:nvSpPr>
        <p:spPr>
          <a:xfrm>
            <a:off x="5690755" y="4868729"/>
            <a:ext cx="117475" cy="205740"/>
          </a:xfrm>
          <a:prstGeom prst="rect">
            <a:avLst/>
          </a:prstGeom>
        </p:spPr>
        <p:txBody>
          <a:bodyPr vert="horz" wrap="square" lIns="0" tIns="0" rIns="0" bIns="0" rtlCol="0">
            <a:noAutofit/>
          </a:bodyPr>
          <a:lstStyle/>
          <a:p>
            <a:pPr marL="12700">
              <a:lnSpc>
                <a:spcPct val="100000"/>
              </a:lnSpc>
            </a:pPr>
            <a:r>
              <a:rPr sz="1200" dirty="0" smtClean="0">
                <a:solidFill>
                  <a:srgbClr val="3E3E3E"/>
                </a:solidFill>
                <a:latin typeface="Courier New" panose="02070309020205020404"/>
                <a:cs typeface="Courier New" panose="02070309020205020404"/>
              </a:rPr>
              <a:t>o</a:t>
            </a:r>
            <a:endParaRPr sz="1200" dirty="0">
              <a:latin typeface="Courier New" panose="02070309020205020404"/>
              <a:cs typeface="Courier New" panose="02070309020205020404"/>
            </a:endParaRPr>
          </a:p>
        </p:txBody>
      </p:sp>
      <p:sp>
        <p:nvSpPr>
          <p:cNvPr id="16" name="object 16"/>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Use</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of</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De</a:t>
            </a:r>
            <a:r>
              <a:rPr sz="2800" b="1" spc="-15" dirty="0" smtClean="0">
                <a:solidFill>
                  <a:srgbClr val="ED3423"/>
                </a:solidFill>
                <a:latin typeface="Arial" panose="020B0604020202020204"/>
                <a:cs typeface="Arial" panose="020B0604020202020204"/>
              </a:rPr>
              <a:t>c</a:t>
            </a:r>
            <a:r>
              <a:rPr sz="2800" b="1" spc="-20" dirty="0" smtClean="0">
                <a:solidFill>
                  <a:srgbClr val="ED3423"/>
                </a:solidFill>
                <a:latin typeface="Arial" panose="020B0604020202020204"/>
                <a:cs typeface="Arial" panose="020B0604020202020204"/>
              </a:rPr>
              <a:t>o</a:t>
            </a:r>
            <a:r>
              <a:rPr sz="2800" b="1" spc="-30" dirty="0" smtClean="0">
                <a:solidFill>
                  <a:srgbClr val="ED3423"/>
                </a:solidFill>
                <a:latin typeface="Arial" panose="020B0604020202020204"/>
                <a:cs typeface="Arial" panose="020B0604020202020204"/>
              </a:rPr>
              <a:t>d</a:t>
            </a:r>
            <a:r>
              <a:rPr sz="2800" b="1" spc="-10" dirty="0" smtClean="0">
                <a:solidFill>
                  <a:srgbClr val="ED3423"/>
                </a:solidFill>
                <a:latin typeface="Arial" panose="020B0604020202020204"/>
                <a:cs typeface="Arial" panose="020B0604020202020204"/>
              </a:rPr>
              <a:t>i</a:t>
            </a:r>
            <a:r>
              <a:rPr sz="2800" b="1" spc="-15" dirty="0" smtClean="0">
                <a:solidFill>
                  <a:srgbClr val="ED3423"/>
                </a:solidFill>
                <a:latin typeface="Arial" panose="020B0604020202020204"/>
                <a:cs typeface="Arial" panose="020B0604020202020204"/>
              </a:rPr>
              <a:t>n</a:t>
            </a:r>
            <a:r>
              <a:rPr sz="2800" b="1" spc="-20" dirty="0" smtClean="0">
                <a:solidFill>
                  <a:srgbClr val="ED3423"/>
                </a:solidFill>
                <a:latin typeface="Arial" panose="020B0604020202020204"/>
                <a:cs typeface="Arial" panose="020B0604020202020204"/>
              </a:rPr>
              <a:t>g</a:t>
            </a:r>
            <a:r>
              <a:rPr sz="2800" b="1" spc="5" dirty="0" smtClean="0">
                <a:solidFill>
                  <a:srgbClr val="ED3423"/>
                </a:solidFill>
                <a:latin typeface="Arial" panose="020B0604020202020204"/>
                <a:cs typeface="Arial" panose="020B0604020202020204"/>
              </a:rPr>
              <a:t> </a:t>
            </a:r>
            <a:r>
              <a:rPr sz="2800" b="1" spc="-10" dirty="0" smtClean="0">
                <a:solidFill>
                  <a:srgbClr val="ED3423"/>
                </a:solidFill>
                <a:latin typeface="Arial" panose="020B0604020202020204"/>
                <a:cs typeface="Arial" panose="020B0604020202020204"/>
              </a:rPr>
              <a:t>(I)</a:t>
            </a:r>
            <a:endParaRPr sz="2800">
              <a:latin typeface="Arial" panose="020B0604020202020204"/>
              <a:cs typeface="Arial" panose="020B0604020202020204"/>
            </a:endParaRPr>
          </a:p>
        </p:txBody>
      </p:sp>
      <p:sp>
        <p:nvSpPr>
          <p:cNvPr id="17" name="object 17"/>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28</a:t>
            </a:r>
            <a:endParaRPr sz="100">
              <a:latin typeface="Arial" panose="020B0604020202020204"/>
              <a:cs typeface="Arial" panose="020B0604020202020204"/>
            </a:endParaRPr>
          </a:p>
        </p:txBody>
      </p:sp>
      <p:sp>
        <p:nvSpPr>
          <p:cNvPr id="18" name="object 18"/>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9" name="object 19"/>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20" name="object 20"/>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21" name="object 21"/>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61943"/>
            <a:ext cx="182879" cy="178435"/>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82014"/>
            <a:ext cx="2456815" cy="3409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27401</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a:p>
            <a:pPr marL="241300">
              <a:lnSpc>
                <a:spcPct val="100000"/>
              </a:lnSpc>
              <a:spcBef>
                <a:spcPts val="80"/>
              </a:spcBef>
            </a:pPr>
            <a:r>
              <a:rPr sz="2000" b="1" dirty="0" smtClean="0">
                <a:solidFill>
                  <a:srgbClr val="3E3E3E"/>
                </a:solidFill>
                <a:latin typeface="Arial" panose="020B0604020202020204"/>
                <a:cs typeface="Arial" panose="020B0604020202020204"/>
              </a:rPr>
              <a:t>Mon</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toring</a:t>
            </a:r>
            <a:r>
              <a:rPr sz="2000" b="1" spc="-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he RD</a:t>
            </a:r>
            <a:endParaRPr sz="2000">
              <a:latin typeface="Arial" panose="020B0604020202020204"/>
              <a:cs typeface="Arial" panose="020B0604020202020204"/>
            </a:endParaRPr>
          </a:p>
        </p:txBody>
      </p:sp>
      <p:sp>
        <p:nvSpPr>
          <p:cNvPr id="4" name="object 4"/>
          <p:cNvSpPr txBox="1"/>
          <p:nvPr/>
        </p:nvSpPr>
        <p:spPr>
          <a:xfrm>
            <a:off x="660908" y="1802638"/>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1739138"/>
            <a:ext cx="2095500" cy="285115"/>
          </a:xfrm>
          <a:prstGeom prst="rect">
            <a:avLst/>
          </a:prstGeom>
        </p:spPr>
        <p:txBody>
          <a:bodyPr vert="horz" wrap="square" lIns="0" tIns="0" rIns="0" bIns="0" rtlCol="0">
            <a:noAutofit/>
          </a:bodyPr>
          <a:lstStyle/>
          <a:p>
            <a:pPr marL="12700">
              <a:lnSpc>
                <a:spcPct val="100000"/>
              </a:lnSpc>
            </a:pPr>
            <a:r>
              <a:rPr sz="1800" dirty="0" smtClean="0">
                <a:solidFill>
                  <a:srgbClr val="3E3E3E"/>
                </a:solidFill>
                <a:latin typeface="Arial" panose="020B0604020202020204"/>
                <a:cs typeface="Arial" panose="020B0604020202020204"/>
              </a:rPr>
              <a:t>No</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l</a:t>
            </a:r>
            <a:r>
              <a:rPr sz="1800" spc="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er </a:t>
            </a:r>
            <a:r>
              <a:rPr sz="1800" spc="5"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u</a:t>
            </a:r>
            <a:r>
              <a:rPr sz="1800" spc="-10" dirty="0" smtClean="0">
                <a:solidFill>
                  <a:srgbClr val="3E3E3E"/>
                </a:solidFill>
                <a:latin typeface="Arial" panose="020B0604020202020204"/>
                <a:cs typeface="Arial" panose="020B0604020202020204"/>
              </a:rPr>
              <a:t>p</a:t>
            </a:r>
            <a:r>
              <a:rPr sz="1800" spc="5"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ort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d</a:t>
            </a:r>
            <a:endParaRPr sz="1800">
              <a:latin typeface="Arial" panose="020B0604020202020204"/>
              <a:cs typeface="Arial" panose="020B0604020202020204"/>
            </a:endParaRPr>
          </a:p>
        </p:txBody>
      </p:sp>
      <p:sp>
        <p:nvSpPr>
          <p:cNvPr id="6" name="object 6"/>
          <p:cNvSpPr/>
          <p:nvPr/>
        </p:nvSpPr>
        <p:spPr>
          <a:xfrm>
            <a:off x="457200" y="2365547"/>
            <a:ext cx="182879" cy="178435"/>
          </a:xfrm>
          <a:prstGeom prst="rect">
            <a:avLst/>
          </a:prstGeom>
          <a:blipFill>
            <a:blip r:embed="rId1" cstate="print"/>
            <a:stretch>
              <a:fillRect/>
            </a:stretch>
          </a:blipFill>
        </p:spPr>
        <p:txBody>
          <a:bodyPr wrap="square" lIns="0" tIns="0" rIns="0" bIns="0" rtlCol="0">
            <a:noAutofit/>
          </a:bodyPr>
          <a:lstStyle/>
          <a:p/>
        </p:txBody>
      </p:sp>
      <p:sp>
        <p:nvSpPr>
          <p:cNvPr id="7" name="object 7"/>
          <p:cNvSpPr txBox="1"/>
          <p:nvPr/>
        </p:nvSpPr>
        <p:spPr>
          <a:xfrm>
            <a:off x="673100" y="2311527"/>
            <a:ext cx="2143760" cy="315595"/>
          </a:xfrm>
          <a:prstGeom prst="rect">
            <a:avLst/>
          </a:prstGeom>
        </p:spPr>
        <p:txBody>
          <a:bodyPr vert="horz" wrap="square" lIns="0" tIns="0" rIns="0" bIns="0" rtlCol="0">
            <a:noAutofit/>
          </a:bodyPr>
          <a:lstStyle/>
          <a:p>
            <a:pPr marL="12700">
              <a:lnSpc>
                <a:spcPct val="100000"/>
              </a:lnSpc>
            </a:pPr>
            <a:r>
              <a:rPr sz="2000" b="1" dirty="0" smtClean="0">
                <a:solidFill>
                  <a:srgbClr val="3E3E3E"/>
                </a:solidFill>
                <a:latin typeface="Arial" panose="020B0604020202020204"/>
                <a:cs typeface="Arial" panose="020B0604020202020204"/>
              </a:rPr>
              <a:t>Mon</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toring</a:t>
            </a:r>
            <a:r>
              <a:rPr sz="2000" b="1" spc="-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rrors</a:t>
            </a:r>
            <a:endParaRPr sz="2000">
              <a:latin typeface="Arial" panose="020B0604020202020204"/>
              <a:cs typeface="Arial" panose="020B0604020202020204"/>
            </a:endParaRPr>
          </a:p>
        </p:txBody>
      </p:sp>
      <p:sp>
        <p:nvSpPr>
          <p:cNvPr id="8" name="object 8"/>
          <p:cNvSpPr txBox="1"/>
          <p:nvPr/>
        </p:nvSpPr>
        <p:spPr>
          <a:xfrm>
            <a:off x="660908" y="2705227"/>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9" name="object 9"/>
          <p:cNvSpPr txBox="1"/>
          <p:nvPr/>
        </p:nvSpPr>
        <p:spPr>
          <a:xfrm>
            <a:off x="889508" y="2634046"/>
            <a:ext cx="7540625" cy="856615"/>
          </a:xfrm>
          <a:prstGeom prst="rect">
            <a:avLst/>
          </a:prstGeom>
        </p:spPr>
        <p:txBody>
          <a:bodyPr vert="horz" wrap="square" lIns="0" tIns="0" rIns="0" bIns="0" rtlCol="0">
            <a:noAutofit/>
          </a:bodyPr>
          <a:lstStyle/>
          <a:p>
            <a:pPr marL="12700" marR="12700" algn="just">
              <a:lnSpc>
                <a:spcPct val="103000"/>
              </a:lnSpc>
            </a:pPr>
            <a:r>
              <a:rPr sz="1800" b="1" i="1" dirty="0" smtClean="0">
                <a:solidFill>
                  <a:srgbClr val="008000"/>
                </a:solidFill>
                <a:latin typeface="Arial" panose="020B0604020202020204"/>
                <a:cs typeface="Arial" panose="020B0604020202020204"/>
              </a:rPr>
              <a:t>RX</a:t>
            </a:r>
            <a:r>
              <a:rPr sz="1800" b="1" i="1" spc="-10" dirty="0" smtClean="0">
                <a:solidFill>
                  <a:srgbClr val="008000"/>
                </a:solidFill>
                <a:latin typeface="Arial" panose="020B0604020202020204"/>
                <a:cs typeface="Arial" panose="020B0604020202020204"/>
              </a:rPr>
              <a:t>D</a:t>
            </a:r>
            <a:r>
              <a:rPr sz="1800" b="1" i="1" spc="0" dirty="0" smtClean="0">
                <a:solidFill>
                  <a:srgbClr val="008000"/>
                </a:solidFill>
                <a:latin typeface="Arial" panose="020B0604020202020204"/>
                <a:cs typeface="Arial" panose="020B0604020202020204"/>
              </a:rPr>
              <a:t>ISPERR</a:t>
            </a:r>
            <a:r>
              <a:rPr sz="1800" b="1" i="1" spc="5" dirty="0" smtClean="0">
                <a:solidFill>
                  <a:srgbClr val="008000"/>
                </a:solidFill>
                <a:latin typeface="Arial" panose="020B0604020202020204"/>
                <a:cs typeface="Arial" panose="020B0604020202020204"/>
              </a:rPr>
              <a:t>[7</a:t>
            </a:r>
            <a:r>
              <a:rPr sz="1800" b="1" i="1" spc="0" dirty="0" smtClean="0">
                <a:solidFill>
                  <a:srgbClr val="008000"/>
                </a:solidFill>
                <a:latin typeface="Arial" panose="020B0604020202020204"/>
                <a:cs typeface="Arial" panose="020B0604020202020204"/>
              </a:rPr>
              <a:t>:</a:t>
            </a:r>
            <a:r>
              <a:rPr sz="1800" b="1" i="1" spc="-30"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a:t>
            </a:r>
            <a:r>
              <a:rPr sz="1800" b="1" i="1" spc="45"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Hi</a:t>
            </a:r>
            <a:r>
              <a:rPr sz="1800" spc="-10"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h –</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indic</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tes a</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s</a:t>
            </a:r>
            <a:r>
              <a:rPr sz="1800" spc="5" dirty="0" smtClean="0">
                <a:solidFill>
                  <a:srgbClr val="3E3E3E"/>
                </a:solidFill>
                <a:latin typeface="Arial" panose="020B0604020202020204"/>
                <a:cs typeface="Arial" panose="020B0604020202020204"/>
              </a:rPr>
              <a:t>pa</a:t>
            </a:r>
            <a:r>
              <a:rPr sz="1800" spc="0" dirty="0" smtClean="0">
                <a:solidFill>
                  <a:srgbClr val="3E3E3E"/>
                </a:solidFill>
                <a:latin typeface="Arial" panose="020B0604020202020204"/>
                <a:cs typeface="Arial" panose="020B0604020202020204"/>
              </a:rPr>
              <a:t>ri</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y</a:t>
            </a:r>
            <a:r>
              <a:rPr sz="1800" spc="-2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error for t</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e r</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ce</a:t>
            </a:r>
            <a:r>
              <a:rPr sz="1800" spc="-1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v</a:t>
            </a:r>
            <a:r>
              <a:rPr sz="1800" spc="0" dirty="0" smtClean="0">
                <a:solidFill>
                  <a:srgbClr val="3E3E3E"/>
                </a:solidFill>
                <a:latin typeface="Arial" panose="020B0604020202020204"/>
                <a:cs typeface="Arial" panose="020B0604020202020204"/>
              </a:rPr>
              <a:t>ed</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ata </a:t>
            </a:r>
            <a:r>
              <a:rPr sz="1800" b="1" i="1" spc="0" dirty="0" smtClean="0">
                <a:solidFill>
                  <a:srgbClr val="008000"/>
                </a:solidFill>
                <a:latin typeface="Arial" panose="020B0604020202020204"/>
                <a:cs typeface="Arial" panose="020B0604020202020204"/>
              </a:rPr>
              <a:t>RX</a:t>
            </a:r>
            <a:r>
              <a:rPr sz="1800" b="1" i="1" spc="-10" dirty="0" smtClean="0">
                <a:solidFill>
                  <a:srgbClr val="008000"/>
                </a:solidFill>
                <a:latin typeface="Arial" panose="020B0604020202020204"/>
                <a:cs typeface="Arial" panose="020B0604020202020204"/>
              </a:rPr>
              <a:t>N</a:t>
            </a:r>
            <a:r>
              <a:rPr sz="1800" b="1" i="1" spc="0" dirty="0" smtClean="0">
                <a:solidFill>
                  <a:srgbClr val="008000"/>
                </a:solidFill>
                <a:latin typeface="Arial" panose="020B0604020202020204"/>
                <a:cs typeface="Arial" panose="020B0604020202020204"/>
              </a:rPr>
              <a:t>O</a:t>
            </a:r>
            <a:r>
              <a:rPr sz="1800" b="1" i="1" spc="5" dirty="0" smtClean="0">
                <a:solidFill>
                  <a:srgbClr val="008000"/>
                </a:solidFill>
                <a:latin typeface="Arial" panose="020B0604020202020204"/>
                <a:cs typeface="Arial" panose="020B0604020202020204"/>
              </a:rPr>
              <a:t>T</a:t>
            </a:r>
            <a:r>
              <a:rPr sz="1800" b="1" i="1" spc="0" dirty="0" smtClean="0">
                <a:solidFill>
                  <a:srgbClr val="008000"/>
                </a:solidFill>
                <a:latin typeface="Arial" panose="020B0604020202020204"/>
                <a:cs typeface="Arial" panose="020B0604020202020204"/>
              </a:rPr>
              <a:t>INTABLE[7:</a:t>
            </a:r>
            <a:r>
              <a:rPr sz="1800" b="1" i="1" spc="-35" dirty="0" smtClean="0">
                <a:solidFill>
                  <a:srgbClr val="008000"/>
                </a:solidFill>
                <a:latin typeface="Arial" panose="020B0604020202020204"/>
                <a:cs typeface="Arial" panose="020B0604020202020204"/>
              </a:rPr>
              <a:t>0</a:t>
            </a:r>
            <a:r>
              <a:rPr sz="1800" b="1" i="1" spc="0" dirty="0" smtClean="0">
                <a:solidFill>
                  <a:srgbClr val="008000"/>
                </a:solidFill>
                <a:latin typeface="Arial" panose="020B0604020202020204"/>
                <a:cs typeface="Arial" panose="020B0604020202020204"/>
              </a:rPr>
              <a:t>]</a:t>
            </a:r>
            <a:r>
              <a:rPr sz="1800" b="1" i="1" spc="45" dirty="0" smtClean="0">
                <a:solidFill>
                  <a:srgbClr val="008000"/>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Hi</a:t>
            </a:r>
            <a:r>
              <a:rPr sz="1800" spc="-10"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h</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i</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at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s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he rec</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ived</a:t>
            </a:r>
            <a:r>
              <a:rPr sz="1800" spc="25" dirty="0" smtClean="0">
                <a:solidFill>
                  <a:srgbClr val="3E3E3E"/>
                </a:solidFill>
                <a:latin typeface="Arial" panose="020B0604020202020204"/>
                <a:cs typeface="Arial" panose="020B0604020202020204"/>
              </a:rPr>
              <a:t> </a:t>
            </a:r>
            <a:r>
              <a:rPr sz="1800" spc="-30" dirty="0" smtClean="0">
                <a:solidFill>
                  <a:srgbClr val="3E3E3E"/>
                </a:solidFill>
                <a:latin typeface="Arial" panose="020B0604020202020204"/>
                <a:cs typeface="Arial" panose="020B0604020202020204"/>
              </a:rPr>
              <a:t>w</a:t>
            </a:r>
            <a:r>
              <a:rPr sz="1800" spc="0" dirty="0" smtClean="0">
                <a:solidFill>
                  <a:srgbClr val="3E3E3E"/>
                </a:solidFill>
                <a:latin typeface="Arial" panose="020B0604020202020204"/>
                <a:cs typeface="Arial" panose="020B0604020202020204"/>
              </a:rPr>
              <a:t>o</a:t>
            </a:r>
            <a:r>
              <a:rPr sz="1800" spc="5"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d </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s a</a:t>
            </a:r>
            <a:r>
              <a:rPr sz="1800" spc="1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no</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-valid 8</a:t>
            </a:r>
            <a:r>
              <a:rPr sz="1800" spc="-10"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/1</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B c</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ar</a:t>
            </a:r>
            <a:r>
              <a:rPr sz="1800" spc="-1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ter</a:t>
            </a:r>
            <a:endParaRPr sz="1800">
              <a:latin typeface="Arial" panose="020B0604020202020204"/>
              <a:cs typeface="Arial" panose="020B0604020202020204"/>
            </a:endParaRPr>
          </a:p>
        </p:txBody>
      </p:sp>
      <p:sp>
        <p:nvSpPr>
          <p:cNvPr id="10" name="object 10"/>
          <p:cNvSpPr txBox="1"/>
          <p:nvPr/>
        </p:nvSpPr>
        <p:spPr>
          <a:xfrm>
            <a:off x="660908" y="3006978"/>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1" name="object 11"/>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Use</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of</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De</a:t>
            </a:r>
            <a:r>
              <a:rPr sz="2800" b="1" spc="-15" dirty="0" smtClean="0">
                <a:solidFill>
                  <a:srgbClr val="ED3423"/>
                </a:solidFill>
                <a:latin typeface="Arial" panose="020B0604020202020204"/>
                <a:cs typeface="Arial" panose="020B0604020202020204"/>
              </a:rPr>
              <a:t>c</a:t>
            </a:r>
            <a:r>
              <a:rPr sz="2800" b="1" spc="-20" dirty="0" smtClean="0">
                <a:solidFill>
                  <a:srgbClr val="ED3423"/>
                </a:solidFill>
                <a:latin typeface="Arial" panose="020B0604020202020204"/>
                <a:cs typeface="Arial" panose="020B0604020202020204"/>
              </a:rPr>
              <a:t>o</a:t>
            </a:r>
            <a:r>
              <a:rPr sz="2800" b="1" spc="-30" dirty="0" smtClean="0">
                <a:solidFill>
                  <a:srgbClr val="ED3423"/>
                </a:solidFill>
                <a:latin typeface="Arial" panose="020B0604020202020204"/>
                <a:cs typeface="Arial" panose="020B0604020202020204"/>
              </a:rPr>
              <a:t>d</a:t>
            </a:r>
            <a:r>
              <a:rPr sz="2800" b="1" spc="-10" dirty="0" smtClean="0">
                <a:solidFill>
                  <a:srgbClr val="ED3423"/>
                </a:solidFill>
                <a:latin typeface="Arial" panose="020B0604020202020204"/>
                <a:cs typeface="Arial" panose="020B0604020202020204"/>
              </a:rPr>
              <a:t>i</a:t>
            </a:r>
            <a:r>
              <a:rPr sz="2800" b="1" spc="-15" dirty="0" smtClean="0">
                <a:solidFill>
                  <a:srgbClr val="ED3423"/>
                </a:solidFill>
                <a:latin typeface="Arial" panose="020B0604020202020204"/>
                <a:cs typeface="Arial" panose="020B0604020202020204"/>
              </a:rPr>
              <a:t>n</a:t>
            </a:r>
            <a:r>
              <a:rPr sz="2800" b="1" spc="-20" dirty="0" smtClean="0">
                <a:solidFill>
                  <a:srgbClr val="ED3423"/>
                </a:solidFill>
                <a:latin typeface="Arial" panose="020B0604020202020204"/>
                <a:cs typeface="Arial" panose="020B0604020202020204"/>
              </a:rPr>
              <a:t>g</a:t>
            </a:r>
            <a:r>
              <a:rPr sz="2800" b="1" spc="5" dirty="0" smtClean="0">
                <a:solidFill>
                  <a:srgbClr val="ED3423"/>
                </a:solidFill>
                <a:latin typeface="Arial" panose="020B0604020202020204"/>
                <a:cs typeface="Arial" panose="020B0604020202020204"/>
              </a:rPr>
              <a:t> </a:t>
            </a:r>
            <a:r>
              <a:rPr sz="2800" b="1" spc="-10" dirty="0" smtClean="0">
                <a:solidFill>
                  <a:srgbClr val="ED3423"/>
                </a:solidFill>
                <a:latin typeface="Arial" panose="020B0604020202020204"/>
                <a:cs typeface="Arial" panose="020B0604020202020204"/>
              </a:rPr>
              <a:t>(I</a:t>
            </a:r>
            <a:r>
              <a:rPr sz="2800" b="1" spc="-5" dirty="0" smtClean="0">
                <a:solidFill>
                  <a:srgbClr val="ED3423"/>
                </a:solidFill>
                <a:latin typeface="Arial" panose="020B0604020202020204"/>
                <a:cs typeface="Arial" panose="020B0604020202020204"/>
              </a:rPr>
              <a:t>I</a:t>
            </a:r>
            <a:r>
              <a:rPr sz="2800" b="1" spc="-10" dirty="0" smtClean="0">
                <a:solidFill>
                  <a:srgbClr val="ED3423"/>
                </a:solidFill>
                <a:latin typeface="Arial" panose="020B0604020202020204"/>
                <a:cs typeface="Arial" panose="020B0604020202020204"/>
              </a:rPr>
              <a:t>)</a:t>
            </a:r>
            <a:endParaRPr sz="2800">
              <a:latin typeface="Arial" panose="020B0604020202020204"/>
              <a:cs typeface="Arial" panose="020B0604020202020204"/>
            </a:endParaRPr>
          </a:p>
        </p:txBody>
      </p:sp>
      <p:sp>
        <p:nvSpPr>
          <p:cNvPr id="12" name="object 12"/>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29</a:t>
            </a:r>
            <a:endParaRPr sz="100">
              <a:latin typeface="Arial" panose="020B0604020202020204"/>
              <a:cs typeface="Arial" panose="020B0604020202020204"/>
            </a:endParaRPr>
          </a:p>
        </p:txBody>
      </p:sp>
      <p:sp>
        <p:nvSpPr>
          <p:cNvPr id="13" name="object 13"/>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4" name="object 14"/>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5" name="object 15"/>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6" name="object 16"/>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382014"/>
            <a:ext cx="83185" cy="27940"/>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27376</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p:txBody>
      </p:sp>
      <p:sp>
        <p:nvSpPr>
          <p:cNvPr id="3" name="object 3"/>
          <p:cNvSpPr txBox="1"/>
          <p:nvPr/>
        </p:nvSpPr>
        <p:spPr>
          <a:xfrm>
            <a:off x="3188335" y="1625346"/>
            <a:ext cx="4137660" cy="2078989"/>
          </a:xfrm>
          <a:prstGeom prst="rect">
            <a:avLst/>
          </a:prstGeom>
        </p:spPr>
        <p:txBody>
          <a:bodyPr vert="horz" wrap="square" lIns="0" tIns="0" rIns="0" bIns="0" rtlCol="0">
            <a:noAutofit/>
          </a:bodyPr>
          <a:lstStyle/>
          <a:p>
            <a:pPr marL="241300" indent="-228600">
              <a:lnSpc>
                <a:spcPct val="100000"/>
              </a:lnSpc>
              <a:buClr>
                <a:srgbClr val="3E3E3E"/>
              </a:buClr>
              <a:buFont typeface="Wingdings" panose="05000000000000000000"/>
              <a:buChar char=""/>
              <a:tabLst>
                <a:tab pos="241300" algn="l"/>
              </a:tabLst>
            </a:pPr>
            <a:r>
              <a:rPr sz="2000" b="1" spc="0" dirty="0" smtClean="0">
                <a:solidFill>
                  <a:srgbClr val="ED3423"/>
                </a:solidFill>
                <a:latin typeface="Arial" panose="020B0604020202020204"/>
                <a:cs typeface="Arial" panose="020B0604020202020204"/>
              </a:rPr>
              <a:t>O</a:t>
            </a:r>
            <a:r>
              <a:rPr sz="2000" b="1" spc="-25" dirty="0" smtClean="0">
                <a:solidFill>
                  <a:srgbClr val="ED3423"/>
                </a:solidFill>
                <a:latin typeface="Arial" panose="020B0604020202020204"/>
                <a:cs typeface="Arial" panose="020B0604020202020204"/>
              </a:rPr>
              <a:t>v</a:t>
            </a:r>
            <a:r>
              <a:rPr sz="2000" b="1" spc="0" dirty="0" smtClean="0">
                <a:solidFill>
                  <a:srgbClr val="ED3423"/>
                </a:solidFill>
                <a:latin typeface="Arial" panose="020B0604020202020204"/>
                <a:cs typeface="Arial" panose="020B0604020202020204"/>
              </a:rPr>
              <a:t>e</a:t>
            </a:r>
            <a:r>
              <a:rPr sz="2000" b="1" spc="10" dirty="0" smtClean="0">
                <a:solidFill>
                  <a:srgbClr val="ED3423"/>
                </a:solidFill>
                <a:latin typeface="Arial" panose="020B0604020202020204"/>
                <a:cs typeface="Arial" panose="020B0604020202020204"/>
              </a:rPr>
              <a:t>r</a:t>
            </a:r>
            <a:r>
              <a:rPr sz="2000" b="1" spc="-10" dirty="0" smtClean="0">
                <a:solidFill>
                  <a:srgbClr val="ED3423"/>
                </a:solidFill>
                <a:latin typeface="Arial" panose="020B0604020202020204"/>
                <a:cs typeface="Arial" panose="020B0604020202020204"/>
              </a:rPr>
              <a:t>v</a:t>
            </a:r>
            <a:r>
              <a:rPr sz="2000" b="1" spc="0" dirty="0" smtClean="0">
                <a:solidFill>
                  <a:srgbClr val="ED3423"/>
                </a:solidFill>
                <a:latin typeface="Arial" panose="020B0604020202020204"/>
                <a:cs typeface="Arial" panose="020B0604020202020204"/>
              </a:rPr>
              <a:t>i</a:t>
            </a:r>
            <a:r>
              <a:rPr sz="2000" b="1" spc="-30" dirty="0" smtClean="0">
                <a:solidFill>
                  <a:srgbClr val="ED3423"/>
                </a:solidFill>
                <a:latin typeface="Arial" panose="020B0604020202020204"/>
                <a:cs typeface="Arial" panose="020B0604020202020204"/>
              </a:rPr>
              <a:t>e</a:t>
            </a:r>
            <a:r>
              <a:rPr sz="2000" b="1" spc="0" dirty="0" smtClean="0">
                <a:solidFill>
                  <a:srgbClr val="ED3423"/>
                </a:solidFill>
                <a:latin typeface="Arial" panose="020B0604020202020204"/>
                <a:cs typeface="Arial" panose="020B0604020202020204"/>
              </a:rPr>
              <a:t>w</a:t>
            </a:r>
            <a:endParaRPr sz="2000">
              <a:latin typeface="Arial" panose="020B0604020202020204"/>
              <a:cs typeface="Arial" panose="020B0604020202020204"/>
            </a:endParaRPr>
          </a:p>
          <a:p>
            <a:pPr marL="241300" indent="-228600">
              <a:lnSpc>
                <a:spcPct val="100000"/>
              </a:lnSpc>
              <a:spcBef>
                <a:spcPts val="29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8B</a:t>
            </a:r>
            <a:r>
              <a:rPr sz="2000" spc="-10" dirty="0" smtClean="0">
                <a:solidFill>
                  <a:srgbClr val="3E3E3E"/>
                </a:solidFill>
                <a:latin typeface="Arial" panose="020B0604020202020204"/>
                <a:cs typeface="Arial" panose="020B0604020202020204"/>
              </a:rPr>
              <a:t>/</a:t>
            </a:r>
            <a:r>
              <a:rPr sz="2000" spc="0" dirty="0" smtClean="0">
                <a:solidFill>
                  <a:srgbClr val="3E3E3E"/>
                </a:solidFill>
                <a:latin typeface="Arial" panose="020B0604020202020204"/>
                <a:cs typeface="Arial" panose="020B0604020202020204"/>
              </a:rPr>
              <a:t>10B</a:t>
            </a:r>
            <a:r>
              <a:rPr sz="2000" spc="-5" dirty="0" smtClean="0">
                <a:solidFill>
                  <a:srgbClr val="3E3E3E"/>
                </a:solidFill>
                <a:latin typeface="Arial" panose="020B0604020202020204"/>
                <a:cs typeface="Arial" panose="020B0604020202020204"/>
              </a:rPr>
              <a:t> </a:t>
            </a:r>
            <a:r>
              <a:rPr sz="2000" spc="0" dirty="0" smtClean="0">
                <a:solidFill>
                  <a:srgbClr val="3E3E3E"/>
                </a:solidFill>
                <a:latin typeface="Arial" panose="020B0604020202020204"/>
                <a:cs typeface="Arial" panose="020B0604020202020204"/>
              </a:rPr>
              <a:t>Enc</a:t>
            </a:r>
            <a:r>
              <a:rPr sz="2000" spc="-10"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ding</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Data,</a:t>
            </a:r>
            <a:r>
              <a:rPr sz="2000" spc="-10" dirty="0" smtClean="0">
                <a:solidFill>
                  <a:srgbClr val="3E3E3E"/>
                </a:solidFill>
                <a:latin typeface="Arial" panose="020B0604020202020204"/>
                <a:cs typeface="Arial" panose="020B0604020202020204"/>
              </a:rPr>
              <a:t> E</a:t>
            </a:r>
            <a:r>
              <a:rPr sz="2000" spc="0" dirty="0" smtClean="0">
                <a:solidFill>
                  <a:srgbClr val="3E3E3E"/>
                </a:solidFill>
                <a:latin typeface="Arial" panose="020B0604020202020204"/>
                <a:cs typeface="Arial" panose="020B0604020202020204"/>
              </a:rPr>
              <a:t>n</a:t>
            </a:r>
            <a:r>
              <a:rPr sz="2000" spc="5" dirty="0" smtClean="0">
                <a:solidFill>
                  <a:srgbClr val="3E3E3E"/>
                </a:solidFill>
                <a:latin typeface="Arial" panose="020B0604020202020204"/>
                <a:cs typeface="Arial" panose="020B0604020202020204"/>
              </a:rPr>
              <a:t>c</a:t>
            </a:r>
            <a:r>
              <a:rPr sz="2000" spc="-10"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r, and D</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co</a:t>
            </a:r>
            <a:r>
              <a:rPr sz="2000" spc="-15" dirty="0" smtClean="0">
                <a:solidFill>
                  <a:srgbClr val="3E3E3E"/>
                </a:solidFill>
                <a:latin typeface="Arial" panose="020B0604020202020204"/>
                <a:cs typeface="Arial" panose="020B0604020202020204"/>
              </a:rPr>
              <a:t>d</a:t>
            </a:r>
            <a:r>
              <a:rPr sz="2000" spc="0" dirty="0" smtClean="0">
                <a:solidFill>
                  <a:srgbClr val="3E3E3E"/>
                </a:solidFill>
                <a:latin typeface="Arial" panose="020B0604020202020204"/>
                <a:cs typeface="Arial" panose="020B0604020202020204"/>
              </a:rPr>
              <a:t>er</a:t>
            </a:r>
            <a:r>
              <a:rPr sz="2000" spc="5" dirty="0" smtClean="0">
                <a:solidFill>
                  <a:srgbClr val="3E3E3E"/>
                </a:solidFill>
                <a:latin typeface="Arial" panose="020B0604020202020204"/>
                <a:cs typeface="Arial" panose="020B0604020202020204"/>
              </a:rPr>
              <a:t> </a:t>
            </a:r>
            <a:r>
              <a:rPr sz="2000" spc="-10" dirty="0" smtClean="0">
                <a:solidFill>
                  <a:srgbClr val="3E3E3E"/>
                </a:solidFill>
                <a:latin typeface="Arial" panose="020B0604020202020204"/>
                <a:cs typeface="Arial" panose="020B0604020202020204"/>
              </a:rPr>
              <a:t>P</a:t>
            </a:r>
            <a:r>
              <a:rPr sz="2000" spc="0" dirty="0" smtClean="0">
                <a:solidFill>
                  <a:srgbClr val="3E3E3E"/>
                </a:solidFill>
                <a:latin typeface="Arial" panose="020B0604020202020204"/>
                <a:cs typeface="Arial" panose="020B0604020202020204"/>
              </a:rPr>
              <a:t>orts</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U</a:t>
            </a:r>
            <a:r>
              <a:rPr sz="2000" spc="10" dirty="0" smtClean="0">
                <a:solidFill>
                  <a:srgbClr val="3E3E3E"/>
                </a:solidFill>
                <a:latin typeface="Arial" panose="020B0604020202020204"/>
                <a:cs typeface="Arial" panose="020B0604020202020204"/>
              </a:rPr>
              <a:t>s</a:t>
            </a:r>
            <a:r>
              <a:rPr sz="2000" spc="-15" dirty="0" smtClean="0">
                <a:solidFill>
                  <a:srgbClr val="3E3E3E"/>
                </a:solidFill>
                <a:latin typeface="Arial" panose="020B0604020202020204"/>
                <a:cs typeface="Arial" panose="020B0604020202020204"/>
              </a:rPr>
              <a:t>i</a:t>
            </a:r>
            <a:r>
              <a:rPr sz="2000" spc="0" dirty="0" smtClean="0">
                <a:solidFill>
                  <a:srgbClr val="3E3E3E"/>
                </a:solidFill>
                <a:latin typeface="Arial" panose="020B0604020202020204"/>
                <a:cs typeface="Arial" panose="020B0604020202020204"/>
              </a:rPr>
              <a:t>ng 8B</a:t>
            </a:r>
            <a:r>
              <a:rPr sz="2000" spc="-10" dirty="0" smtClean="0">
                <a:solidFill>
                  <a:srgbClr val="3E3E3E"/>
                </a:solidFill>
                <a:latin typeface="Arial" panose="020B0604020202020204"/>
                <a:cs typeface="Arial" panose="020B0604020202020204"/>
              </a:rPr>
              <a:t>/</a:t>
            </a:r>
            <a:r>
              <a:rPr sz="2000" spc="0" dirty="0" smtClean="0">
                <a:solidFill>
                  <a:srgbClr val="3E3E3E"/>
                </a:solidFill>
                <a:latin typeface="Arial" panose="020B0604020202020204"/>
                <a:cs typeface="Arial" panose="020B0604020202020204"/>
              </a:rPr>
              <a:t>10B</a:t>
            </a:r>
            <a:r>
              <a:rPr sz="2000" spc="-15" dirty="0" smtClean="0">
                <a:solidFill>
                  <a:srgbClr val="3E3E3E"/>
                </a:solidFill>
                <a:latin typeface="Arial" panose="020B0604020202020204"/>
                <a:cs typeface="Arial" panose="020B0604020202020204"/>
              </a:rPr>
              <a:t> </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n</a:t>
            </a:r>
            <a:r>
              <a:rPr sz="2000" spc="5" dirty="0" smtClean="0">
                <a:solidFill>
                  <a:srgbClr val="3E3E3E"/>
                </a:solidFill>
                <a:latin typeface="Arial" panose="020B0604020202020204"/>
                <a:cs typeface="Arial" panose="020B0604020202020204"/>
              </a:rPr>
              <a:t>c</a:t>
            </a:r>
            <a:r>
              <a:rPr sz="2000" spc="0" dirty="0" smtClean="0">
                <a:solidFill>
                  <a:srgbClr val="3E3E3E"/>
                </a:solidFill>
                <a:latin typeface="Arial" panose="020B0604020202020204"/>
                <a:cs typeface="Arial" panose="020B0604020202020204"/>
              </a:rPr>
              <a:t>odi</a:t>
            </a:r>
            <a:r>
              <a:rPr sz="2000" spc="-10" dirty="0" smtClean="0">
                <a:solidFill>
                  <a:srgbClr val="3E3E3E"/>
                </a:solidFill>
                <a:latin typeface="Arial" panose="020B0604020202020204"/>
                <a:cs typeface="Arial" panose="020B0604020202020204"/>
              </a:rPr>
              <a:t>n</a:t>
            </a:r>
            <a:r>
              <a:rPr sz="2000" spc="0" dirty="0" smtClean="0">
                <a:solidFill>
                  <a:srgbClr val="3E3E3E"/>
                </a:solidFill>
                <a:latin typeface="Arial" panose="020B0604020202020204"/>
                <a:cs typeface="Arial" panose="020B0604020202020204"/>
              </a:rPr>
              <a:t>g</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Other E</a:t>
            </a:r>
            <a:r>
              <a:rPr sz="2000" spc="-20" dirty="0" smtClean="0">
                <a:solidFill>
                  <a:srgbClr val="3E3E3E"/>
                </a:solidFill>
                <a:latin typeface="Arial" panose="020B0604020202020204"/>
                <a:cs typeface="Arial" panose="020B0604020202020204"/>
              </a:rPr>
              <a:t>n</a:t>
            </a:r>
            <a:r>
              <a:rPr sz="2000" spc="0" dirty="0" smtClean="0">
                <a:solidFill>
                  <a:srgbClr val="3E3E3E"/>
                </a:solidFill>
                <a:latin typeface="Arial" panose="020B0604020202020204"/>
                <a:cs typeface="Arial" panose="020B0604020202020204"/>
              </a:rPr>
              <a:t>c</a:t>
            </a:r>
            <a:r>
              <a:rPr sz="2000" spc="5"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a:t>
            </a:r>
            <a:r>
              <a:rPr sz="2000" spc="-15" dirty="0" smtClean="0">
                <a:solidFill>
                  <a:srgbClr val="3E3E3E"/>
                </a:solidFill>
                <a:latin typeface="Arial" panose="020B0604020202020204"/>
                <a:cs typeface="Arial" panose="020B0604020202020204"/>
              </a:rPr>
              <a:t>i</a:t>
            </a:r>
            <a:r>
              <a:rPr sz="2000" spc="0" dirty="0" smtClean="0">
                <a:solidFill>
                  <a:srgbClr val="3E3E3E"/>
                </a:solidFill>
                <a:latin typeface="Arial" panose="020B0604020202020204"/>
                <a:cs typeface="Arial" panose="020B0604020202020204"/>
              </a:rPr>
              <a:t>ng </a:t>
            </a:r>
            <a:r>
              <a:rPr sz="2000" spc="-10" dirty="0" smtClean="0">
                <a:solidFill>
                  <a:srgbClr val="3E3E3E"/>
                </a:solidFill>
                <a:latin typeface="Arial" panose="020B0604020202020204"/>
                <a:cs typeface="Arial" panose="020B0604020202020204"/>
              </a:rPr>
              <a:t>S</a:t>
            </a:r>
            <a:r>
              <a:rPr sz="2000" spc="0" dirty="0" smtClean="0">
                <a:solidFill>
                  <a:srgbClr val="3E3E3E"/>
                </a:solidFill>
                <a:latin typeface="Arial" panose="020B0604020202020204"/>
                <a:cs typeface="Arial" panose="020B0604020202020204"/>
              </a:rPr>
              <a:t>c</a:t>
            </a:r>
            <a:r>
              <a:rPr sz="2000" spc="5" dirty="0" smtClean="0">
                <a:solidFill>
                  <a:srgbClr val="3E3E3E"/>
                </a:solidFill>
                <a:latin typeface="Arial" panose="020B0604020202020204"/>
                <a:cs typeface="Arial" panose="020B0604020202020204"/>
              </a:rPr>
              <a:t>h</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mes</a:t>
            </a:r>
            <a:endParaRPr sz="2000">
              <a:latin typeface="Arial" panose="020B0604020202020204"/>
              <a:cs typeface="Arial" panose="020B0604020202020204"/>
            </a:endParaRPr>
          </a:p>
          <a:p>
            <a:pPr>
              <a:lnSpc>
                <a:spcPts val="650"/>
              </a:lnSpc>
              <a:spcBef>
                <a:spcPts val="45"/>
              </a:spcBef>
              <a:buClr>
                <a:srgbClr val="3E3E3E"/>
              </a:buClr>
              <a:buFont typeface="Wingdings" panose="05000000000000000000"/>
              <a:buChar char=""/>
            </a:pPr>
            <a:endParaRPr sz="650"/>
          </a:p>
          <a:p>
            <a:pPr marL="241300" indent="-228600">
              <a:lnSpc>
                <a:spcPct val="100000"/>
              </a:lnSpc>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Summary</a:t>
            </a:r>
            <a:endParaRPr sz="2000">
              <a:latin typeface="Arial" panose="020B0604020202020204"/>
              <a:cs typeface="Arial" panose="020B0604020202020204"/>
            </a:endParaRPr>
          </a:p>
        </p:txBody>
      </p:sp>
      <p:sp>
        <p:nvSpPr>
          <p:cNvPr id="4" name="object 4"/>
          <p:cNvSpPr/>
          <p:nvPr/>
        </p:nvSpPr>
        <p:spPr>
          <a:xfrm>
            <a:off x="1653539" y="1681248"/>
            <a:ext cx="1239012" cy="224027"/>
          </a:xfrm>
          <a:prstGeom prst="rect">
            <a:avLst/>
          </a:prstGeom>
          <a:blipFill>
            <a:blip r:embed="rId1" cstate="print"/>
            <a:stretch>
              <a:fillRect/>
            </a:stretch>
          </a:blipFill>
        </p:spPr>
        <p:txBody>
          <a:bodyPr wrap="square" lIns="0" tIns="0" rIns="0" bIns="0" rtlCol="0">
            <a:noAutofit/>
          </a:bodyPr>
          <a:lstStyle/>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Ove</a:t>
            </a:r>
            <a:r>
              <a:rPr sz="2800" b="1" spc="-10" dirty="0" smtClean="0">
                <a:solidFill>
                  <a:srgbClr val="ED3423"/>
                </a:solidFill>
                <a:latin typeface="Arial" panose="020B0604020202020204"/>
                <a:cs typeface="Arial" panose="020B0604020202020204"/>
              </a:rPr>
              <a:t>r</a:t>
            </a:r>
            <a:r>
              <a:rPr sz="2800" b="1" spc="-20" dirty="0" smtClean="0">
                <a:solidFill>
                  <a:srgbClr val="ED3423"/>
                </a:solidFill>
                <a:latin typeface="Arial" panose="020B0604020202020204"/>
                <a:cs typeface="Arial" panose="020B0604020202020204"/>
              </a:rPr>
              <a:t>view</a:t>
            </a:r>
            <a:endParaRPr sz="2800">
              <a:latin typeface="Arial" panose="020B0604020202020204"/>
              <a:cs typeface="Arial" panose="020B0604020202020204"/>
            </a:endParaRPr>
          </a:p>
        </p:txBody>
      </p:sp>
      <p:sp>
        <p:nvSpPr>
          <p:cNvPr id="6" name="object 6"/>
          <p:cNvSpPr txBox="1"/>
          <p:nvPr/>
        </p:nvSpPr>
        <p:spPr>
          <a:xfrm>
            <a:off x="-6603" y="1278382"/>
            <a:ext cx="43180"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-3</a:t>
            </a:r>
            <a:endParaRPr sz="100">
              <a:latin typeface="Arial" panose="020B0604020202020204"/>
              <a:cs typeface="Arial" panose="020B0604020202020204"/>
            </a:endParaRPr>
          </a:p>
        </p:txBody>
      </p:sp>
      <p:sp>
        <p:nvSpPr>
          <p:cNvPr id="7" name="object 7"/>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8" name="object 8"/>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9" name="object 9"/>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0" name="object 10"/>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382014"/>
            <a:ext cx="83185" cy="27940"/>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27402</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p:txBody>
      </p:sp>
      <p:sp>
        <p:nvSpPr>
          <p:cNvPr id="3" name="object 3"/>
          <p:cNvSpPr txBox="1"/>
          <p:nvPr/>
        </p:nvSpPr>
        <p:spPr>
          <a:xfrm>
            <a:off x="3188335" y="1623821"/>
            <a:ext cx="4137660" cy="2080895"/>
          </a:xfrm>
          <a:prstGeom prst="rect">
            <a:avLst/>
          </a:prstGeom>
        </p:spPr>
        <p:txBody>
          <a:bodyPr vert="horz" wrap="square" lIns="0" tIns="0" rIns="0" bIns="0" rtlCol="0">
            <a:noAutofit/>
          </a:bodyPr>
          <a:lstStyle/>
          <a:p>
            <a:pPr marL="241300" indent="-228600">
              <a:lnSpc>
                <a:spcPct val="100000"/>
              </a:lnSpc>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Overview</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8B</a:t>
            </a:r>
            <a:r>
              <a:rPr sz="2000" spc="-10" dirty="0" smtClean="0">
                <a:solidFill>
                  <a:srgbClr val="3E3E3E"/>
                </a:solidFill>
                <a:latin typeface="Arial" panose="020B0604020202020204"/>
                <a:cs typeface="Arial" panose="020B0604020202020204"/>
              </a:rPr>
              <a:t>/</a:t>
            </a:r>
            <a:r>
              <a:rPr sz="2000" spc="0" dirty="0" smtClean="0">
                <a:solidFill>
                  <a:srgbClr val="3E3E3E"/>
                </a:solidFill>
                <a:latin typeface="Arial" panose="020B0604020202020204"/>
                <a:cs typeface="Arial" panose="020B0604020202020204"/>
              </a:rPr>
              <a:t>10B</a:t>
            </a:r>
            <a:r>
              <a:rPr sz="2000" spc="-5" dirty="0" smtClean="0">
                <a:solidFill>
                  <a:srgbClr val="3E3E3E"/>
                </a:solidFill>
                <a:latin typeface="Arial" panose="020B0604020202020204"/>
                <a:cs typeface="Arial" panose="020B0604020202020204"/>
              </a:rPr>
              <a:t> </a:t>
            </a:r>
            <a:r>
              <a:rPr sz="2000" spc="0" dirty="0" smtClean="0">
                <a:solidFill>
                  <a:srgbClr val="3E3E3E"/>
                </a:solidFill>
                <a:latin typeface="Arial" panose="020B0604020202020204"/>
                <a:cs typeface="Arial" panose="020B0604020202020204"/>
              </a:rPr>
              <a:t>Enc</a:t>
            </a:r>
            <a:r>
              <a:rPr sz="2000" spc="-10"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ding</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Data,</a:t>
            </a:r>
            <a:r>
              <a:rPr sz="2000" spc="-10" dirty="0" smtClean="0">
                <a:solidFill>
                  <a:srgbClr val="3E3E3E"/>
                </a:solidFill>
                <a:latin typeface="Arial" panose="020B0604020202020204"/>
                <a:cs typeface="Arial" panose="020B0604020202020204"/>
              </a:rPr>
              <a:t> E</a:t>
            </a:r>
            <a:r>
              <a:rPr sz="2000" spc="0" dirty="0" smtClean="0">
                <a:solidFill>
                  <a:srgbClr val="3E3E3E"/>
                </a:solidFill>
                <a:latin typeface="Arial" panose="020B0604020202020204"/>
                <a:cs typeface="Arial" panose="020B0604020202020204"/>
              </a:rPr>
              <a:t>n</a:t>
            </a:r>
            <a:r>
              <a:rPr sz="2000" spc="5" dirty="0" smtClean="0">
                <a:solidFill>
                  <a:srgbClr val="3E3E3E"/>
                </a:solidFill>
                <a:latin typeface="Arial" panose="020B0604020202020204"/>
                <a:cs typeface="Arial" panose="020B0604020202020204"/>
              </a:rPr>
              <a:t>c</a:t>
            </a:r>
            <a:r>
              <a:rPr sz="2000" spc="-10"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r, and D</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co</a:t>
            </a:r>
            <a:r>
              <a:rPr sz="2000" spc="-15" dirty="0" smtClean="0">
                <a:solidFill>
                  <a:srgbClr val="3E3E3E"/>
                </a:solidFill>
                <a:latin typeface="Arial" panose="020B0604020202020204"/>
                <a:cs typeface="Arial" panose="020B0604020202020204"/>
              </a:rPr>
              <a:t>d</a:t>
            </a:r>
            <a:r>
              <a:rPr sz="2000" spc="0" dirty="0" smtClean="0">
                <a:solidFill>
                  <a:srgbClr val="3E3E3E"/>
                </a:solidFill>
                <a:latin typeface="Arial" panose="020B0604020202020204"/>
                <a:cs typeface="Arial" panose="020B0604020202020204"/>
              </a:rPr>
              <a:t>er</a:t>
            </a:r>
            <a:r>
              <a:rPr sz="2000" spc="5" dirty="0" smtClean="0">
                <a:solidFill>
                  <a:srgbClr val="3E3E3E"/>
                </a:solidFill>
                <a:latin typeface="Arial" panose="020B0604020202020204"/>
                <a:cs typeface="Arial" panose="020B0604020202020204"/>
              </a:rPr>
              <a:t> </a:t>
            </a:r>
            <a:r>
              <a:rPr sz="2000" spc="-10" dirty="0" smtClean="0">
                <a:solidFill>
                  <a:srgbClr val="3E3E3E"/>
                </a:solidFill>
                <a:latin typeface="Arial" panose="020B0604020202020204"/>
                <a:cs typeface="Arial" panose="020B0604020202020204"/>
              </a:rPr>
              <a:t>P</a:t>
            </a:r>
            <a:r>
              <a:rPr sz="2000" spc="0" dirty="0" smtClean="0">
                <a:solidFill>
                  <a:srgbClr val="3E3E3E"/>
                </a:solidFill>
                <a:latin typeface="Arial" panose="020B0604020202020204"/>
                <a:cs typeface="Arial" panose="020B0604020202020204"/>
              </a:rPr>
              <a:t>orts</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U</a:t>
            </a:r>
            <a:r>
              <a:rPr sz="2000" spc="10" dirty="0" smtClean="0">
                <a:solidFill>
                  <a:srgbClr val="3E3E3E"/>
                </a:solidFill>
                <a:latin typeface="Arial" panose="020B0604020202020204"/>
                <a:cs typeface="Arial" panose="020B0604020202020204"/>
              </a:rPr>
              <a:t>s</a:t>
            </a:r>
            <a:r>
              <a:rPr sz="2000" spc="-15" dirty="0" smtClean="0">
                <a:solidFill>
                  <a:srgbClr val="3E3E3E"/>
                </a:solidFill>
                <a:latin typeface="Arial" panose="020B0604020202020204"/>
                <a:cs typeface="Arial" panose="020B0604020202020204"/>
              </a:rPr>
              <a:t>i</a:t>
            </a:r>
            <a:r>
              <a:rPr sz="2000" spc="0" dirty="0" smtClean="0">
                <a:solidFill>
                  <a:srgbClr val="3E3E3E"/>
                </a:solidFill>
                <a:latin typeface="Arial" panose="020B0604020202020204"/>
                <a:cs typeface="Arial" panose="020B0604020202020204"/>
              </a:rPr>
              <a:t>ng 8B</a:t>
            </a:r>
            <a:r>
              <a:rPr sz="2000" spc="-10" dirty="0" smtClean="0">
                <a:solidFill>
                  <a:srgbClr val="3E3E3E"/>
                </a:solidFill>
                <a:latin typeface="Arial" panose="020B0604020202020204"/>
                <a:cs typeface="Arial" panose="020B0604020202020204"/>
              </a:rPr>
              <a:t>/</a:t>
            </a:r>
            <a:r>
              <a:rPr sz="2000" spc="0" dirty="0" smtClean="0">
                <a:solidFill>
                  <a:srgbClr val="3E3E3E"/>
                </a:solidFill>
                <a:latin typeface="Arial" panose="020B0604020202020204"/>
                <a:cs typeface="Arial" panose="020B0604020202020204"/>
              </a:rPr>
              <a:t>10B</a:t>
            </a:r>
            <a:r>
              <a:rPr sz="2000" spc="-15" dirty="0" smtClean="0">
                <a:solidFill>
                  <a:srgbClr val="3E3E3E"/>
                </a:solidFill>
                <a:latin typeface="Arial" panose="020B0604020202020204"/>
                <a:cs typeface="Arial" panose="020B0604020202020204"/>
              </a:rPr>
              <a:t> </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n</a:t>
            </a:r>
            <a:r>
              <a:rPr sz="2000" spc="5" dirty="0" smtClean="0">
                <a:solidFill>
                  <a:srgbClr val="3E3E3E"/>
                </a:solidFill>
                <a:latin typeface="Arial" panose="020B0604020202020204"/>
                <a:cs typeface="Arial" panose="020B0604020202020204"/>
              </a:rPr>
              <a:t>c</a:t>
            </a:r>
            <a:r>
              <a:rPr sz="2000" spc="0" dirty="0" smtClean="0">
                <a:solidFill>
                  <a:srgbClr val="3E3E3E"/>
                </a:solidFill>
                <a:latin typeface="Arial" panose="020B0604020202020204"/>
                <a:cs typeface="Arial" panose="020B0604020202020204"/>
              </a:rPr>
              <a:t>odi</a:t>
            </a:r>
            <a:r>
              <a:rPr sz="2000" spc="-10" dirty="0" smtClean="0">
                <a:solidFill>
                  <a:srgbClr val="3E3E3E"/>
                </a:solidFill>
                <a:latin typeface="Arial" panose="020B0604020202020204"/>
                <a:cs typeface="Arial" panose="020B0604020202020204"/>
              </a:rPr>
              <a:t>n</a:t>
            </a:r>
            <a:r>
              <a:rPr sz="2000" spc="0" dirty="0" smtClean="0">
                <a:solidFill>
                  <a:srgbClr val="3E3E3E"/>
                </a:solidFill>
                <a:latin typeface="Arial" panose="020B0604020202020204"/>
                <a:cs typeface="Arial" panose="020B0604020202020204"/>
              </a:rPr>
              <a:t>g</a:t>
            </a:r>
            <a:endParaRPr sz="2000">
              <a:latin typeface="Arial" panose="020B0604020202020204"/>
              <a:cs typeface="Arial" panose="020B0604020202020204"/>
            </a:endParaRPr>
          </a:p>
          <a:p>
            <a:pPr marL="241300" indent="-228600">
              <a:lnSpc>
                <a:spcPct val="100000"/>
              </a:lnSpc>
              <a:spcBef>
                <a:spcPts val="310"/>
              </a:spcBef>
              <a:buClr>
                <a:srgbClr val="3E3E3E"/>
              </a:buClr>
              <a:buFont typeface="Wingdings" panose="05000000000000000000"/>
              <a:buChar char=""/>
              <a:tabLst>
                <a:tab pos="241300" algn="l"/>
              </a:tabLst>
            </a:pPr>
            <a:r>
              <a:rPr sz="2000" b="1" spc="0" dirty="0" smtClean="0">
                <a:solidFill>
                  <a:srgbClr val="ED3423"/>
                </a:solidFill>
                <a:latin typeface="Arial" panose="020B0604020202020204"/>
                <a:cs typeface="Arial" panose="020B0604020202020204"/>
              </a:rPr>
              <a:t>Other </a:t>
            </a:r>
            <a:r>
              <a:rPr sz="2000" b="1" spc="-10" dirty="0" smtClean="0">
                <a:solidFill>
                  <a:srgbClr val="ED3423"/>
                </a:solidFill>
                <a:latin typeface="Arial" panose="020B0604020202020204"/>
                <a:cs typeface="Arial" panose="020B0604020202020204"/>
              </a:rPr>
              <a:t>E</a:t>
            </a:r>
            <a:r>
              <a:rPr sz="2000" b="1" spc="0" dirty="0" smtClean="0">
                <a:solidFill>
                  <a:srgbClr val="ED3423"/>
                </a:solidFill>
                <a:latin typeface="Arial" panose="020B0604020202020204"/>
                <a:cs typeface="Arial" panose="020B0604020202020204"/>
              </a:rPr>
              <a:t>n</a:t>
            </a:r>
            <a:r>
              <a:rPr sz="2000" b="1" spc="-10" dirty="0" smtClean="0">
                <a:solidFill>
                  <a:srgbClr val="ED3423"/>
                </a:solidFill>
                <a:latin typeface="Arial" panose="020B0604020202020204"/>
                <a:cs typeface="Arial" panose="020B0604020202020204"/>
              </a:rPr>
              <a:t>c</a:t>
            </a:r>
            <a:r>
              <a:rPr sz="2000" b="1" spc="0" dirty="0" smtClean="0">
                <a:solidFill>
                  <a:srgbClr val="ED3423"/>
                </a:solidFill>
                <a:latin typeface="Arial" panose="020B0604020202020204"/>
                <a:cs typeface="Arial" panose="020B0604020202020204"/>
              </a:rPr>
              <a:t>o</a:t>
            </a:r>
            <a:r>
              <a:rPr sz="2000" b="1" spc="-15" dirty="0" smtClean="0">
                <a:solidFill>
                  <a:srgbClr val="ED3423"/>
                </a:solidFill>
                <a:latin typeface="Arial" panose="020B0604020202020204"/>
                <a:cs typeface="Arial" panose="020B0604020202020204"/>
              </a:rPr>
              <a:t>d</a:t>
            </a:r>
            <a:r>
              <a:rPr sz="2000" b="1" spc="0" dirty="0" smtClean="0">
                <a:solidFill>
                  <a:srgbClr val="ED3423"/>
                </a:solidFill>
                <a:latin typeface="Arial" panose="020B0604020202020204"/>
                <a:cs typeface="Arial" panose="020B0604020202020204"/>
              </a:rPr>
              <a:t>ing</a:t>
            </a:r>
            <a:r>
              <a:rPr sz="2000" b="1" spc="-15" dirty="0" smtClean="0">
                <a:solidFill>
                  <a:srgbClr val="ED3423"/>
                </a:solidFill>
                <a:latin typeface="Arial" panose="020B0604020202020204"/>
                <a:cs typeface="Arial" panose="020B0604020202020204"/>
              </a:rPr>
              <a:t> </a:t>
            </a:r>
            <a:r>
              <a:rPr sz="2000" b="1" spc="0" dirty="0" smtClean="0">
                <a:solidFill>
                  <a:srgbClr val="ED3423"/>
                </a:solidFill>
                <a:latin typeface="Arial" panose="020B0604020202020204"/>
                <a:cs typeface="Arial" panose="020B0604020202020204"/>
              </a:rPr>
              <a:t>Sche</a:t>
            </a:r>
            <a:r>
              <a:rPr sz="2000" b="1" spc="-10" dirty="0" smtClean="0">
                <a:solidFill>
                  <a:srgbClr val="ED3423"/>
                </a:solidFill>
                <a:latin typeface="Arial" panose="020B0604020202020204"/>
                <a:cs typeface="Arial" panose="020B0604020202020204"/>
              </a:rPr>
              <a:t>m</a:t>
            </a:r>
            <a:r>
              <a:rPr sz="2000" b="1" spc="0" dirty="0" smtClean="0">
                <a:solidFill>
                  <a:srgbClr val="ED3423"/>
                </a:solidFill>
                <a:latin typeface="Arial" panose="020B0604020202020204"/>
                <a:cs typeface="Arial" panose="020B0604020202020204"/>
              </a:rPr>
              <a:t>es</a:t>
            </a:r>
            <a:endParaRPr sz="2000">
              <a:latin typeface="Arial" panose="020B0604020202020204"/>
              <a:cs typeface="Arial" panose="020B0604020202020204"/>
            </a:endParaRPr>
          </a:p>
          <a:p>
            <a:pPr>
              <a:lnSpc>
                <a:spcPts val="650"/>
              </a:lnSpc>
              <a:spcBef>
                <a:spcPts val="35"/>
              </a:spcBef>
              <a:buClr>
                <a:srgbClr val="3E3E3E"/>
              </a:buClr>
              <a:buFont typeface="Wingdings" panose="05000000000000000000"/>
              <a:buChar char=""/>
            </a:pPr>
            <a:endParaRPr sz="650"/>
          </a:p>
          <a:p>
            <a:pPr marL="241300" indent="-228600">
              <a:lnSpc>
                <a:spcPct val="100000"/>
              </a:lnSpc>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Summary</a:t>
            </a:r>
            <a:endParaRPr sz="2000">
              <a:latin typeface="Arial" panose="020B0604020202020204"/>
              <a:cs typeface="Arial" panose="020B0604020202020204"/>
            </a:endParaRPr>
          </a:p>
        </p:txBody>
      </p:sp>
      <p:sp>
        <p:nvSpPr>
          <p:cNvPr id="4" name="object 4"/>
          <p:cNvSpPr/>
          <p:nvPr/>
        </p:nvSpPr>
        <p:spPr>
          <a:xfrm>
            <a:off x="1653539" y="3043323"/>
            <a:ext cx="1239012" cy="224027"/>
          </a:xfrm>
          <a:prstGeom prst="rect">
            <a:avLst/>
          </a:prstGeom>
          <a:blipFill>
            <a:blip r:embed="rId1" cstate="print"/>
            <a:stretch>
              <a:fillRect/>
            </a:stretch>
          </a:blipFill>
        </p:spPr>
        <p:txBody>
          <a:bodyPr wrap="square" lIns="0" tIns="0" rIns="0" bIns="0" rtlCol="0">
            <a:noAutofit/>
          </a:bodyPr>
          <a:lstStyle/>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Other </a:t>
            </a:r>
            <a:r>
              <a:rPr sz="2800" b="1" spc="-20" dirty="0" smtClean="0">
                <a:solidFill>
                  <a:srgbClr val="ED3423"/>
                </a:solidFill>
                <a:latin typeface="Arial" panose="020B0604020202020204"/>
                <a:cs typeface="Arial" panose="020B0604020202020204"/>
              </a:rPr>
              <a:t>Encodi</a:t>
            </a:r>
            <a:r>
              <a:rPr sz="2800" b="1" spc="-15" dirty="0" smtClean="0">
                <a:solidFill>
                  <a:srgbClr val="ED3423"/>
                </a:solidFill>
                <a:latin typeface="Arial" panose="020B0604020202020204"/>
                <a:cs typeface="Arial" panose="020B0604020202020204"/>
              </a:rPr>
              <a:t>n</a:t>
            </a:r>
            <a:r>
              <a:rPr sz="2800" b="1" spc="-20" dirty="0" smtClean="0">
                <a:solidFill>
                  <a:srgbClr val="ED3423"/>
                </a:solidFill>
                <a:latin typeface="Arial" panose="020B0604020202020204"/>
                <a:cs typeface="Arial" panose="020B0604020202020204"/>
              </a:rPr>
              <a:t>g</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S</a:t>
            </a:r>
            <a:r>
              <a:rPr sz="2800" b="1" spc="-15" dirty="0" smtClean="0">
                <a:solidFill>
                  <a:srgbClr val="ED3423"/>
                </a:solidFill>
                <a:latin typeface="Arial" panose="020B0604020202020204"/>
                <a:cs typeface="Arial" panose="020B0604020202020204"/>
              </a:rPr>
              <a:t>c</a:t>
            </a:r>
            <a:r>
              <a:rPr sz="2800" b="1" spc="-20" dirty="0" smtClean="0">
                <a:solidFill>
                  <a:srgbClr val="ED3423"/>
                </a:solidFill>
                <a:latin typeface="Arial" panose="020B0604020202020204"/>
                <a:cs typeface="Arial" panose="020B0604020202020204"/>
              </a:rPr>
              <a:t>hemes</a:t>
            </a:r>
            <a:endParaRPr sz="2800">
              <a:latin typeface="Arial" panose="020B0604020202020204"/>
              <a:cs typeface="Arial" panose="020B0604020202020204"/>
            </a:endParaRPr>
          </a:p>
        </p:txBody>
      </p:sp>
      <p:sp>
        <p:nvSpPr>
          <p:cNvPr id="6" name="object 6"/>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30</a:t>
            </a:r>
            <a:endParaRPr sz="100">
              <a:latin typeface="Arial" panose="020B0604020202020204"/>
              <a:cs typeface="Arial" panose="020B0604020202020204"/>
            </a:endParaRPr>
          </a:p>
        </p:txBody>
      </p:sp>
      <p:sp>
        <p:nvSpPr>
          <p:cNvPr id="7" name="object 7"/>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8" name="object 8"/>
          <p:cNvSpPr txBox="1"/>
          <p:nvPr/>
        </p:nvSpPr>
        <p:spPr>
          <a:xfrm>
            <a:off x="444500" y="6471411"/>
            <a:ext cx="1741805" cy="133985"/>
          </a:xfrm>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1-30</a:t>
            </a:r>
            <a:endParaRPr sz="800">
              <a:latin typeface="Arial" panose="020B0604020202020204"/>
              <a:cs typeface="Arial" panose="020B0604020202020204"/>
            </a:endParaRPr>
          </a:p>
        </p:txBody>
      </p:sp>
      <p:sp>
        <p:nvSpPr>
          <p:cNvPr id="9" name="object 9"/>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0" name="object 10"/>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74239"/>
            <a:ext cx="182879" cy="177800"/>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82014"/>
            <a:ext cx="8044815" cy="6330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27403</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a:p>
            <a:pPr marL="241300" marR="12700">
              <a:lnSpc>
                <a:spcPts val="2290"/>
              </a:lnSpc>
              <a:spcBef>
                <a:spcPts val="260"/>
              </a:spcBef>
            </a:pPr>
            <a:r>
              <a:rPr sz="2000" b="1" dirty="0" smtClean="0">
                <a:solidFill>
                  <a:srgbClr val="3E3E3E"/>
                </a:solidFill>
                <a:latin typeface="Arial" panose="020B0604020202020204"/>
                <a:cs typeface="Arial" panose="020B0604020202020204"/>
              </a:rPr>
              <a:t>The 8B/</a:t>
            </a:r>
            <a:r>
              <a:rPr sz="2000" b="1" spc="-15" dirty="0" smtClean="0">
                <a:solidFill>
                  <a:srgbClr val="3E3E3E"/>
                </a:solidFill>
                <a:latin typeface="Arial" panose="020B0604020202020204"/>
                <a:cs typeface="Arial" panose="020B0604020202020204"/>
              </a:rPr>
              <a:t>1</a:t>
            </a:r>
            <a:r>
              <a:rPr sz="2000" b="1" spc="0" dirty="0" smtClean="0">
                <a:solidFill>
                  <a:srgbClr val="3E3E3E"/>
                </a:solidFill>
                <a:latin typeface="Arial" panose="020B0604020202020204"/>
                <a:cs typeface="Arial" panose="020B0604020202020204"/>
              </a:rPr>
              <a:t>0B</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encod</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r and</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decoder </a:t>
            </a:r>
            <a:r>
              <a:rPr sz="2000" b="1" spc="-20" dirty="0" smtClean="0">
                <a:solidFill>
                  <a:srgbClr val="3E3E3E"/>
                </a:solidFill>
                <a:latin typeface="Arial" panose="020B0604020202020204"/>
                <a:cs typeface="Arial" panose="020B0604020202020204"/>
              </a:rPr>
              <a:t>c</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n be</a:t>
            </a:r>
            <a:r>
              <a:rPr sz="2000" b="1" spc="-10"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b</a:t>
            </a:r>
            <a:r>
              <a:rPr sz="2000" b="1" spc="-3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passed to</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ple</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ent other t</a:t>
            </a:r>
            <a:r>
              <a:rPr sz="2000" b="1" spc="-30"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pes</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of enc</a:t>
            </a:r>
            <a:r>
              <a:rPr sz="2000" b="1" spc="-10"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ding</a:t>
            </a:r>
            <a:endParaRPr sz="2000">
              <a:latin typeface="Arial" panose="020B0604020202020204"/>
              <a:cs typeface="Arial" panose="020B0604020202020204"/>
            </a:endParaRPr>
          </a:p>
        </p:txBody>
      </p:sp>
      <p:sp>
        <p:nvSpPr>
          <p:cNvPr id="4" name="object 4"/>
          <p:cNvSpPr txBox="1"/>
          <p:nvPr/>
        </p:nvSpPr>
        <p:spPr>
          <a:xfrm>
            <a:off x="660908" y="2094103"/>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2030603"/>
            <a:ext cx="7789545" cy="1638300"/>
          </a:xfrm>
          <a:prstGeom prst="rect">
            <a:avLst/>
          </a:prstGeom>
        </p:spPr>
        <p:txBody>
          <a:bodyPr vert="horz" wrap="square" lIns="0" tIns="0" rIns="0" bIns="0" rtlCol="0">
            <a:noAutofit/>
          </a:bodyPr>
          <a:lstStyle/>
          <a:p>
            <a:pPr marL="12700">
              <a:lnSpc>
                <a:spcPct val="100000"/>
              </a:lnSpc>
            </a:pPr>
            <a:r>
              <a:rPr sz="1800" dirty="0" smtClean="0">
                <a:solidFill>
                  <a:srgbClr val="3E3E3E"/>
                </a:solidFill>
                <a:latin typeface="Arial" panose="020B0604020202020204"/>
                <a:cs typeface="Arial" panose="020B0604020202020204"/>
              </a:rPr>
              <a:t>Scram</a:t>
            </a:r>
            <a:r>
              <a:rPr sz="1800" spc="-10"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ling</a:t>
            </a:r>
            <a:endParaRPr sz="1800">
              <a:latin typeface="Arial" panose="020B0604020202020204"/>
              <a:cs typeface="Arial" panose="020B0604020202020204"/>
            </a:endParaRPr>
          </a:p>
          <a:p>
            <a:pPr marL="253365" indent="-229235">
              <a:lnSpc>
                <a:spcPct val="100000"/>
              </a:lnSpc>
              <a:spcBef>
                <a:spcPts val="220"/>
              </a:spcBef>
              <a:buClr>
                <a:srgbClr val="3E3E3E"/>
              </a:buClr>
              <a:buSzPct val="94000"/>
              <a:buFont typeface="Symbol" panose="05050102010706020507"/>
              <a:buChar char=""/>
              <a:tabLst>
                <a:tab pos="215265" algn="l"/>
              </a:tabLst>
            </a:pPr>
            <a:r>
              <a:rPr sz="1600" spc="-10" dirty="0" smtClean="0">
                <a:solidFill>
                  <a:srgbClr val="3E3E3E"/>
                </a:solidFill>
                <a:latin typeface="Arial" panose="020B0604020202020204"/>
                <a:cs typeface="Arial" panose="020B0604020202020204"/>
              </a:rPr>
              <a:t>Used</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i</a:t>
            </a:r>
            <a:r>
              <a:rPr sz="1600" spc="-10" dirty="0" smtClean="0">
                <a:solidFill>
                  <a:srgbClr val="3E3E3E"/>
                </a:solidFill>
                <a:latin typeface="Arial" panose="020B0604020202020204"/>
                <a:cs typeface="Arial" panose="020B0604020202020204"/>
              </a:rPr>
              <a:t>n</a:t>
            </a:r>
            <a:r>
              <a:rPr sz="1600" spc="-5" dirty="0" smtClean="0">
                <a:solidFill>
                  <a:srgbClr val="3E3E3E"/>
                </a:solidFill>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SON</a:t>
            </a:r>
            <a:r>
              <a:rPr sz="1600" spc="-5" dirty="0" smtClean="0">
                <a:solidFill>
                  <a:srgbClr val="3E3E3E"/>
                </a:solidFill>
                <a:latin typeface="Arial" panose="020B0604020202020204"/>
                <a:cs typeface="Arial" panose="020B0604020202020204"/>
              </a:rPr>
              <a:t>E</a:t>
            </a:r>
            <a:r>
              <a:rPr sz="1600" spc="-10" dirty="0" smtClean="0">
                <a:solidFill>
                  <a:srgbClr val="3E3E3E"/>
                </a:solidFill>
                <a:latin typeface="Arial" panose="020B0604020202020204"/>
                <a:cs typeface="Arial" panose="020B0604020202020204"/>
              </a:rPr>
              <a:t>T</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app</a:t>
            </a:r>
            <a:r>
              <a:rPr sz="1600" spc="0" dirty="0" smtClean="0">
                <a:solidFill>
                  <a:srgbClr val="3E3E3E"/>
                </a:solidFill>
                <a:latin typeface="Arial" panose="020B0604020202020204"/>
                <a:cs typeface="Arial" panose="020B0604020202020204"/>
              </a:rPr>
              <a:t>l</a:t>
            </a:r>
            <a:r>
              <a:rPr sz="1600" spc="-10" dirty="0" smtClean="0">
                <a:solidFill>
                  <a:srgbClr val="3E3E3E"/>
                </a:solidFill>
                <a:latin typeface="Arial" panose="020B0604020202020204"/>
                <a:cs typeface="Arial" panose="020B0604020202020204"/>
              </a:rPr>
              <a:t>ications</a:t>
            </a:r>
            <a:endParaRPr sz="1600">
              <a:latin typeface="Arial" panose="020B0604020202020204"/>
              <a:cs typeface="Arial" panose="020B0604020202020204"/>
            </a:endParaRPr>
          </a:p>
          <a:p>
            <a:pPr marL="12700">
              <a:lnSpc>
                <a:spcPct val="100000"/>
              </a:lnSpc>
              <a:spcBef>
                <a:spcPts val="220"/>
              </a:spcBef>
            </a:pPr>
            <a:r>
              <a:rPr sz="1800" dirty="0" smtClean="0">
                <a:solidFill>
                  <a:srgbClr val="3E3E3E"/>
                </a:solidFill>
                <a:latin typeface="Arial" panose="020B0604020202020204"/>
                <a:cs typeface="Arial" panose="020B0604020202020204"/>
              </a:rPr>
              <a:t>6</a:t>
            </a:r>
            <a:r>
              <a:rPr sz="1800" spc="-10" dirty="0" smtClean="0">
                <a:solidFill>
                  <a:srgbClr val="3E3E3E"/>
                </a:solidFill>
                <a:latin typeface="Arial" panose="020B0604020202020204"/>
                <a:cs typeface="Arial" panose="020B0604020202020204"/>
              </a:rPr>
              <a:t>4</a:t>
            </a:r>
            <a:r>
              <a:rPr sz="1800" spc="0" dirty="0" smtClean="0">
                <a:solidFill>
                  <a:srgbClr val="3E3E3E"/>
                </a:solidFill>
                <a:latin typeface="Arial" panose="020B0604020202020204"/>
                <a:cs typeface="Arial" panose="020B0604020202020204"/>
              </a:rPr>
              <a:t>B/66B or 64B</a:t>
            </a:r>
            <a:r>
              <a:rPr sz="1800" spc="5" dirty="0" smtClean="0">
                <a:solidFill>
                  <a:srgbClr val="3E3E3E"/>
                </a:solidFill>
                <a:latin typeface="Arial" panose="020B0604020202020204"/>
                <a:cs typeface="Arial" panose="020B0604020202020204"/>
              </a:rPr>
              <a:t>/</a:t>
            </a:r>
            <a:r>
              <a:rPr sz="1800" spc="0" dirty="0" smtClean="0">
                <a:solidFill>
                  <a:srgbClr val="3E3E3E"/>
                </a:solidFill>
                <a:latin typeface="Arial" panose="020B0604020202020204"/>
                <a:cs typeface="Arial" panose="020B0604020202020204"/>
              </a:rPr>
              <a:t>6</a:t>
            </a:r>
            <a:r>
              <a:rPr sz="1800" spc="-10" dirty="0" smtClean="0">
                <a:solidFill>
                  <a:srgbClr val="3E3E3E"/>
                </a:solidFill>
                <a:latin typeface="Arial" panose="020B0604020202020204"/>
                <a:cs typeface="Arial" panose="020B0604020202020204"/>
              </a:rPr>
              <a:t>7</a:t>
            </a:r>
            <a:r>
              <a:rPr sz="1800" spc="0" dirty="0" smtClean="0">
                <a:solidFill>
                  <a:srgbClr val="3E3E3E"/>
                </a:solidFill>
                <a:latin typeface="Arial" panose="020B0604020202020204"/>
                <a:cs typeface="Arial" panose="020B0604020202020204"/>
              </a:rPr>
              <a:t>B</a:t>
            </a:r>
            <a:endParaRPr sz="1800">
              <a:latin typeface="Arial" panose="020B0604020202020204"/>
              <a:cs typeface="Arial" panose="020B0604020202020204"/>
            </a:endParaRPr>
          </a:p>
          <a:p>
            <a:pPr marL="215265" indent="-191135">
              <a:lnSpc>
                <a:spcPct val="100000"/>
              </a:lnSpc>
              <a:spcBef>
                <a:spcPts val="220"/>
              </a:spcBef>
              <a:buClr>
                <a:srgbClr val="3E3E3E"/>
              </a:buClr>
              <a:buSzPct val="94000"/>
              <a:buFont typeface="Symbol" panose="05050102010706020507"/>
              <a:buChar char=""/>
              <a:tabLst>
                <a:tab pos="215265" algn="l"/>
              </a:tabLst>
            </a:pPr>
            <a:r>
              <a:rPr sz="1600" spc="-10" dirty="0" smtClean="0">
                <a:solidFill>
                  <a:srgbClr val="3E3E3E"/>
                </a:solidFill>
                <a:latin typeface="Arial" panose="020B0604020202020204"/>
                <a:cs typeface="Arial" panose="020B0604020202020204"/>
              </a:rPr>
              <a:t>Le</a:t>
            </a:r>
            <a:r>
              <a:rPr sz="1600" spc="-5" dirty="0" smtClean="0">
                <a:solidFill>
                  <a:srgbClr val="3E3E3E"/>
                </a:solidFill>
                <a:latin typeface="Arial" panose="020B0604020202020204"/>
                <a:cs typeface="Arial" panose="020B0604020202020204"/>
              </a:rPr>
              <a:t>s</a:t>
            </a:r>
            <a:r>
              <a:rPr sz="1600" spc="-10" dirty="0" smtClean="0">
                <a:solidFill>
                  <a:srgbClr val="3E3E3E"/>
                </a:solidFill>
                <a:latin typeface="Arial" panose="020B0604020202020204"/>
                <a:cs typeface="Arial" panose="020B0604020202020204"/>
              </a:rPr>
              <a:t>s overhead</a:t>
            </a:r>
            <a:r>
              <a:rPr sz="1600" spc="-5" dirty="0" smtClean="0">
                <a:solidFill>
                  <a:srgbClr val="3E3E3E"/>
                </a:solidFill>
                <a:latin typeface="Arial" panose="020B0604020202020204"/>
                <a:cs typeface="Arial" panose="020B0604020202020204"/>
              </a:rPr>
              <a:t> t</a:t>
            </a:r>
            <a:r>
              <a:rPr sz="1600" spc="0" dirty="0" smtClean="0">
                <a:solidFill>
                  <a:srgbClr val="3E3E3E"/>
                </a:solidFill>
                <a:latin typeface="Arial" panose="020B0604020202020204"/>
                <a:cs typeface="Arial" panose="020B0604020202020204"/>
              </a:rPr>
              <a:t>h</a:t>
            </a:r>
            <a:r>
              <a:rPr sz="1600" spc="-10" dirty="0" smtClean="0">
                <a:solidFill>
                  <a:srgbClr val="3E3E3E"/>
                </a:solidFill>
                <a:latin typeface="Arial" panose="020B0604020202020204"/>
                <a:cs typeface="Arial" panose="020B0604020202020204"/>
              </a:rPr>
              <a:t>an</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8B/10B</a:t>
            </a:r>
            <a:endParaRPr sz="1600">
              <a:latin typeface="Arial" panose="020B0604020202020204"/>
              <a:cs typeface="Arial" panose="020B0604020202020204"/>
            </a:endParaRPr>
          </a:p>
          <a:p>
            <a:pPr marL="253365" marR="12700" indent="-229235">
              <a:lnSpc>
                <a:spcPts val="1840"/>
              </a:lnSpc>
              <a:spcBef>
                <a:spcPts val="355"/>
              </a:spcBef>
              <a:buClr>
                <a:srgbClr val="3E3E3E"/>
              </a:buClr>
              <a:buSzPct val="94000"/>
              <a:buFont typeface="Symbol" panose="05050102010706020507"/>
              <a:buChar char=""/>
              <a:tabLst>
                <a:tab pos="215265" algn="l"/>
              </a:tabLst>
            </a:pPr>
            <a:r>
              <a:rPr sz="1600" spc="-10" dirty="0" smtClean="0">
                <a:solidFill>
                  <a:srgbClr val="3E3E3E"/>
                </a:solidFill>
                <a:latin typeface="Arial" panose="020B0604020202020204"/>
                <a:cs typeface="Arial" panose="020B0604020202020204"/>
              </a:rPr>
              <a:t>Supported</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in </a:t>
            </a:r>
            <a:r>
              <a:rPr sz="1600" spc="-15" dirty="0" smtClean="0">
                <a:solidFill>
                  <a:srgbClr val="3E3E3E"/>
                </a:solidFill>
                <a:latin typeface="Arial" panose="020B0604020202020204"/>
                <a:cs typeface="Arial" panose="020B0604020202020204"/>
              </a:rPr>
              <a:t>V</a:t>
            </a:r>
            <a:r>
              <a:rPr sz="1600" spc="0" dirty="0" smtClean="0">
                <a:solidFill>
                  <a:srgbClr val="3E3E3E"/>
                </a:solidFill>
                <a:latin typeface="Arial" panose="020B0604020202020204"/>
                <a:cs typeface="Arial" panose="020B0604020202020204"/>
              </a:rPr>
              <a:t>i</a:t>
            </a:r>
            <a:r>
              <a:rPr sz="1600" spc="-10" dirty="0" smtClean="0">
                <a:solidFill>
                  <a:srgbClr val="3E3E3E"/>
                </a:solidFill>
                <a:latin typeface="Arial" panose="020B0604020202020204"/>
                <a:cs typeface="Arial" panose="020B0604020202020204"/>
              </a:rPr>
              <a:t>r</a:t>
            </a:r>
            <a:r>
              <a:rPr sz="1600" spc="0" dirty="0" smtClean="0">
                <a:solidFill>
                  <a:srgbClr val="3E3E3E"/>
                </a:solidFill>
                <a:latin typeface="Arial" panose="020B0604020202020204"/>
                <a:cs typeface="Arial" panose="020B0604020202020204"/>
              </a:rPr>
              <a:t>t</a:t>
            </a:r>
            <a:r>
              <a:rPr sz="1600" spc="-10" dirty="0" smtClean="0">
                <a:solidFill>
                  <a:srgbClr val="3E3E3E"/>
                </a:solidFill>
                <a:latin typeface="Arial" panose="020B0604020202020204"/>
                <a:cs typeface="Arial" panose="020B0604020202020204"/>
              </a:rPr>
              <a:t>e</a:t>
            </a:r>
            <a:r>
              <a:rPr sz="1600" spc="-15" dirty="0" smtClean="0">
                <a:solidFill>
                  <a:srgbClr val="3E3E3E"/>
                </a:solidFill>
                <a:latin typeface="Arial" panose="020B0604020202020204"/>
                <a:cs typeface="Arial" panose="020B0604020202020204"/>
              </a:rPr>
              <a:t>x</a:t>
            </a:r>
            <a:r>
              <a:rPr sz="1600" spc="-10" dirty="0" smtClean="0">
                <a:solidFill>
                  <a:srgbClr val="3E3E3E"/>
                </a:solidFill>
                <a:latin typeface="Arial" panose="020B0604020202020204"/>
                <a:cs typeface="Arial" panose="020B0604020202020204"/>
              </a:rPr>
              <a:t>®</a:t>
            </a:r>
            <a:r>
              <a:rPr sz="1600" spc="-5" dirty="0" smtClean="0">
                <a:solidFill>
                  <a:srgbClr val="3E3E3E"/>
                </a:solidFill>
                <a:latin typeface="Arial" panose="020B0604020202020204"/>
                <a:cs typeface="Arial" panose="020B0604020202020204"/>
              </a:rPr>
              <a:t>-II </a:t>
            </a:r>
            <a:r>
              <a:rPr sz="1600" spc="-10" dirty="0" smtClean="0">
                <a:solidFill>
                  <a:srgbClr val="3E3E3E"/>
                </a:solidFill>
                <a:latin typeface="Arial" panose="020B0604020202020204"/>
                <a:cs typeface="Arial" panose="020B0604020202020204"/>
              </a:rPr>
              <a:t>Pro</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X,</a:t>
            </a:r>
            <a:r>
              <a:rPr sz="1600" spc="-5" dirty="0" smtClean="0">
                <a:solidFill>
                  <a:srgbClr val="3E3E3E"/>
                </a:solidFill>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V</a:t>
            </a:r>
            <a:r>
              <a:rPr sz="1600" spc="0" dirty="0" smtClean="0">
                <a:solidFill>
                  <a:srgbClr val="3E3E3E"/>
                </a:solidFill>
                <a:latin typeface="Arial" panose="020B0604020202020204"/>
                <a:cs typeface="Arial" panose="020B0604020202020204"/>
              </a:rPr>
              <a:t>i</a:t>
            </a:r>
            <a:r>
              <a:rPr sz="1600" spc="-10" dirty="0" smtClean="0">
                <a:solidFill>
                  <a:srgbClr val="3E3E3E"/>
                </a:solidFill>
                <a:latin typeface="Arial" panose="020B0604020202020204"/>
                <a:cs typeface="Arial" panose="020B0604020202020204"/>
              </a:rPr>
              <a:t>r</a:t>
            </a:r>
            <a:r>
              <a:rPr sz="1600" spc="0" dirty="0" smtClean="0">
                <a:solidFill>
                  <a:srgbClr val="3E3E3E"/>
                </a:solidFill>
                <a:latin typeface="Arial" panose="020B0604020202020204"/>
                <a:cs typeface="Arial" panose="020B0604020202020204"/>
              </a:rPr>
              <a:t>t</a:t>
            </a:r>
            <a:r>
              <a:rPr sz="1600" spc="-10" dirty="0" smtClean="0">
                <a:solidFill>
                  <a:srgbClr val="3E3E3E"/>
                </a:solidFill>
                <a:latin typeface="Arial" panose="020B0604020202020204"/>
                <a:cs typeface="Arial" panose="020B0604020202020204"/>
              </a:rPr>
              <a:t>e</a:t>
            </a:r>
            <a:r>
              <a:rPr sz="1600" spc="-15" dirty="0" smtClean="0">
                <a:solidFill>
                  <a:srgbClr val="3E3E3E"/>
                </a:solidFill>
                <a:latin typeface="Arial" panose="020B0604020202020204"/>
                <a:cs typeface="Arial" panose="020B0604020202020204"/>
              </a:rPr>
              <a:t>x®</a:t>
            </a:r>
            <a:r>
              <a:rPr sz="1600" spc="-5" dirty="0" smtClean="0">
                <a:solidFill>
                  <a:srgbClr val="3E3E3E"/>
                </a:solidFill>
                <a:latin typeface="Arial" panose="020B0604020202020204"/>
                <a:cs typeface="Arial" panose="020B0604020202020204"/>
              </a:rPr>
              <a:t>-</a:t>
            </a:r>
            <a:r>
              <a:rPr sz="1600" spc="-10" dirty="0" smtClean="0">
                <a:solidFill>
                  <a:srgbClr val="3E3E3E"/>
                </a:solidFill>
                <a:latin typeface="Arial" panose="020B0604020202020204"/>
                <a:cs typeface="Arial" panose="020B0604020202020204"/>
              </a:rPr>
              <a:t>4</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FX,</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Virt</a:t>
            </a:r>
            <a:r>
              <a:rPr sz="1600" spc="-5" dirty="0" smtClean="0">
                <a:solidFill>
                  <a:srgbClr val="3E3E3E"/>
                </a:solidFill>
                <a:latin typeface="Arial" panose="020B0604020202020204"/>
                <a:cs typeface="Arial" panose="020B0604020202020204"/>
              </a:rPr>
              <a:t>e</a:t>
            </a:r>
            <a:r>
              <a:rPr sz="1600" spc="-10" dirty="0" smtClean="0">
                <a:solidFill>
                  <a:srgbClr val="3E3E3E"/>
                </a:solidFill>
                <a:latin typeface="Arial" panose="020B0604020202020204"/>
                <a:cs typeface="Arial" panose="020B0604020202020204"/>
              </a:rPr>
              <a:t>x®</a:t>
            </a:r>
            <a:r>
              <a:rPr sz="1600" spc="-15" dirty="0" smtClean="0">
                <a:solidFill>
                  <a:srgbClr val="3E3E3E"/>
                </a:solidFill>
                <a:latin typeface="Arial" panose="020B0604020202020204"/>
                <a:cs typeface="Arial" panose="020B0604020202020204"/>
              </a:rPr>
              <a:t>-</a:t>
            </a:r>
            <a:r>
              <a:rPr sz="1600" spc="-10" dirty="0" smtClean="0">
                <a:solidFill>
                  <a:srgbClr val="3E3E3E"/>
                </a:solidFill>
                <a:latin typeface="Arial" panose="020B0604020202020204"/>
                <a:cs typeface="Arial" panose="020B0604020202020204"/>
              </a:rPr>
              <a:t>5</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F</a:t>
            </a:r>
            <a:r>
              <a:rPr sz="1600" spc="-5" dirty="0" smtClean="0">
                <a:solidFill>
                  <a:srgbClr val="3E3E3E"/>
                </a:solidFill>
                <a:latin typeface="Arial" panose="020B0604020202020204"/>
                <a:cs typeface="Arial" panose="020B0604020202020204"/>
              </a:rPr>
              <a:t>X</a:t>
            </a:r>
            <a:r>
              <a:rPr sz="1600" spc="-10" dirty="0" smtClean="0">
                <a:solidFill>
                  <a:srgbClr val="3E3E3E"/>
                </a:solidFill>
                <a:latin typeface="Arial" panose="020B0604020202020204"/>
                <a:cs typeface="Arial" panose="020B0604020202020204"/>
              </a:rPr>
              <a:t>T/</a:t>
            </a:r>
            <a:r>
              <a:rPr sz="1600" spc="-20" dirty="0" smtClean="0">
                <a:solidFill>
                  <a:srgbClr val="3E3E3E"/>
                </a:solidFill>
                <a:latin typeface="Arial" panose="020B0604020202020204"/>
                <a:cs typeface="Arial" panose="020B0604020202020204"/>
              </a:rPr>
              <a:t>T</a:t>
            </a:r>
            <a:r>
              <a:rPr sz="1600" spc="-5" dirty="0" smtClean="0">
                <a:solidFill>
                  <a:srgbClr val="3E3E3E"/>
                </a:solidFill>
                <a:latin typeface="Arial" panose="020B0604020202020204"/>
                <a:cs typeface="Arial" panose="020B0604020202020204"/>
              </a:rPr>
              <a:t>X</a:t>
            </a:r>
            <a:r>
              <a:rPr sz="1600" spc="-10" dirty="0" smtClean="0">
                <a:solidFill>
                  <a:srgbClr val="3E3E3E"/>
                </a:solidFill>
                <a:latin typeface="Arial" panose="020B0604020202020204"/>
                <a:cs typeface="Arial" panose="020B0604020202020204"/>
              </a:rPr>
              <a:t>T,</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Virte</a:t>
            </a:r>
            <a:r>
              <a:rPr sz="1600" spc="0" dirty="0" smtClean="0">
                <a:solidFill>
                  <a:srgbClr val="3E3E3E"/>
                </a:solidFill>
                <a:latin typeface="Arial" panose="020B0604020202020204"/>
                <a:cs typeface="Arial" panose="020B0604020202020204"/>
              </a:rPr>
              <a:t>x</a:t>
            </a:r>
            <a:r>
              <a:rPr sz="1600" spc="-15" dirty="0" smtClean="0">
                <a:solidFill>
                  <a:srgbClr val="3E3E3E"/>
                </a:solidFill>
                <a:latin typeface="Arial" panose="020B0604020202020204"/>
                <a:cs typeface="Arial" panose="020B0604020202020204"/>
              </a:rPr>
              <a:t>-</a:t>
            </a:r>
            <a:r>
              <a:rPr sz="1600" spc="-10" dirty="0" smtClean="0">
                <a:solidFill>
                  <a:srgbClr val="3E3E3E"/>
                </a:solidFill>
                <a:latin typeface="Arial" panose="020B0604020202020204"/>
                <a:cs typeface="Arial" panose="020B0604020202020204"/>
              </a:rPr>
              <a:t>6</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LXT,</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CXT, HXT,</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and</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7</a:t>
            </a:r>
            <a:r>
              <a:rPr sz="1600" spc="10"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Seri</a:t>
            </a:r>
            <a:r>
              <a:rPr sz="1600" spc="0" dirty="0" smtClean="0">
                <a:solidFill>
                  <a:srgbClr val="3E3E3E"/>
                </a:solidFill>
                <a:latin typeface="Arial" panose="020B0604020202020204"/>
                <a:cs typeface="Arial" panose="020B0604020202020204"/>
              </a:rPr>
              <a:t>e</a:t>
            </a:r>
            <a:r>
              <a:rPr sz="1600" spc="-10" dirty="0" smtClean="0">
                <a:solidFill>
                  <a:srgbClr val="3E3E3E"/>
                </a:solidFill>
                <a:latin typeface="Arial" panose="020B0604020202020204"/>
                <a:cs typeface="Arial" panose="020B0604020202020204"/>
              </a:rPr>
              <a:t>s </a:t>
            </a:r>
            <a:r>
              <a:rPr sz="1600" spc="-15" dirty="0" smtClean="0">
                <a:solidFill>
                  <a:srgbClr val="3E3E3E"/>
                </a:solidFill>
                <a:latin typeface="Arial" panose="020B0604020202020204"/>
                <a:cs typeface="Arial" panose="020B0604020202020204"/>
              </a:rPr>
              <a:t>FP</a:t>
            </a:r>
            <a:r>
              <a:rPr sz="1600" spc="-20" dirty="0" smtClean="0">
                <a:solidFill>
                  <a:srgbClr val="3E3E3E"/>
                </a:solidFill>
                <a:latin typeface="Arial" panose="020B0604020202020204"/>
                <a:cs typeface="Arial" panose="020B0604020202020204"/>
              </a:rPr>
              <a:t>G</a:t>
            </a:r>
            <a:r>
              <a:rPr sz="1600" spc="-10" dirty="0" smtClean="0">
                <a:solidFill>
                  <a:srgbClr val="3E3E3E"/>
                </a:solidFill>
                <a:latin typeface="Arial" panose="020B0604020202020204"/>
                <a:cs typeface="Arial" panose="020B0604020202020204"/>
              </a:rPr>
              <a:t>As</a:t>
            </a:r>
            <a:endParaRPr sz="1600">
              <a:latin typeface="Arial" panose="020B0604020202020204"/>
              <a:cs typeface="Arial" panose="020B0604020202020204"/>
            </a:endParaRPr>
          </a:p>
        </p:txBody>
      </p:sp>
      <p:sp>
        <p:nvSpPr>
          <p:cNvPr id="6" name="object 6"/>
          <p:cNvSpPr txBox="1"/>
          <p:nvPr/>
        </p:nvSpPr>
        <p:spPr>
          <a:xfrm>
            <a:off x="660908" y="2668651"/>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7" name="object 7"/>
          <p:cNvSpPr txBox="1"/>
          <p:nvPr/>
        </p:nvSpPr>
        <p:spPr>
          <a:xfrm>
            <a:off x="1084884" y="3688969"/>
            <a:ext cx="117475" cy="205740"/>
          </a:xfrm>
          <a:prstGeom prst="rect">
            <a:avLst/>
          </a:prstGeom>
        </p:spPr>
        <p:txBody>
          <a:bodyPr vert="horz" wrap="square" lIns="0" tIns="0" rIns="0" bIns="0" rtlCol="0">
            <a:noAutofit/>
          </a:bodyPr>
          <a:lstStyle/>
          <a:p>
            <a:pPr marL="12700">
              <a:lnSpc>
                <a:spcPct val="100000"/>
              </a:lnSpc>
            </a:pPr>
            <a:r>
              <a:rPr sz="1200" dirty="0" smtClean="0">
                <a:solidFill>
                  <a:srgbClr val="3E3E3E"/>
                </a:solidFill>
                <a:latin typeface="Courier New" panose="02070309020205020404"/>
                <a:cs typeface="Courier New" panose="02070309020205020404"/>
              </a:rPr>
              <a:t>o</a:t>
            </a:r>
            <a:endParaRPr sz="1200">
              <a:latin typeface="Courier New" panose="02070309020205020404"/>
              <a:cs typeface="Courier New" panose="02070309020205020404"/>
            </a:endParaRPr>
          </a:p>
        </p:txBody>
      </p:sp>
      <p:sp>
        <p:nvSpPr>
          <p:cNvPr id="8" name="object 8"/>
          <p:cNvSpPr txBox="1"/>
          <p:nvPr/>
        </p:nvSpPr>
        <p:spPr>
          <a:xfrm>
            <a:off x="1308861" y="3689477"/>
            <a:ext cx="7152005" cy="224790"/>
          </a:xfrm>
          <a:prstGeom prst="rect">
            <a:avLst/>
          </a:prstGeom>
        </p:spPr>
        <p:txBody>
          <a:bodyPr vert="horz" wrap="square" lIns="0" tIns="0" rIns="0" bIns="0" rtlCol="0">
            <a:noAutofit/>
          </a:bodyPr>
          <a:lstStyle/>
          <a:p>
            <a:pPr marL="12700">
              <a:lnSpc>
                <a:spcPct val="100000"/>
              </a:lnSpc>
            </a:pPr>
            <a:r>
              <a:rPr sz="1400" spc="-10" dirty="0" smtClean="0">
                <a:solidFill>
                  <a:srgbClr val="3E3E3E"/>
                </a:solidFill>
                <a:latin typeface="Arial" panose="020B0604020202020204"/>
                <a:cs typeface="Arial" panose="020B0604020202020204"/>
              </a:rPr>
              <a:t>T</a:t>
            </a:r>
            <a:r>
              <a:rPr sz="1400" spc="0" dirty="0" smtClean="0">
                <a:solidFill>
                  <a:srgbClr val="3E3E3E"/>
                </a:solidFill>
                <a:latin typeface="Arial" panose="020B0604020202020204"/>
                <a:cs typeface="Arial" panose="020B0604020202020204"/>
              </a:rPr>
              <a:t>he run</a:t>
            </a:r>
            <a:r>
              <a:rPr sz="1400" spc="-1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leng</a:t>
            </a:r>
            <a:r>
              <a:rPr sz="1400" spc="-10" dirty="0" smtClean="0">
                <a:solidFill>
                  <a:srgbClr val="3E3E3E"/>
                </a:solidFill>
                <a:latin typeface="Arial" panose="020B0604020202020204"/>
                <a:cs typeface="Arial" panose="020B0604020202020204"/>
              </a:rPr>
              <a:t>t</a:t>
            </a:r>
            <a:r>
              <a:rPr sz="1400" spc="0" dirty="0" smtClean="0">
                <a:solidFill>
                  <a:srgbClr val="3E3E3E"/>
                </a:solidFill>
                <a:latin typeface="Arial" panose="020B0604020202020204"/>
                <a:cs typeface="Arial" panose="020B0604020202020204"/>
              </a:rPr>
              <a:t>hs</a:t>
            </a:r>
            <a:r>
              <a:rPr sz="1400" spc="-5" dirty="0" smtClean="0">
                <a:solidFill>
                  <a:srgbClr val="3E3E3E"/>
                </a:solidFill>
                <a:latin typeface="Arial" panose="020B0604020202020204"/>
                <a:cs typeface="Arial" panose="020B0604020202020204"/>
              </a:rPr>
              <a:t> </a:t>
            </a:r>
            <a:r>
              <a:rPr sz="1400" spc="-15" dirty="0" smtClean="0">
                <a:solidFill>
                  <a:srgbClr val="3E3E3E"/>
                </a:solidFill>
                <a:latin typeface="Arial" panose="020B0604020202020204"/>
                <a:cs typeface="Arial" panose="020B0604020202020204"/>
              </a:rPr>
              <a:t>o</a:t>
            </a:r>
            <a:r>
              <a:rPr sz="1400" spc="0" dirty="0" smtClean="0">
                <a:solidFill>
                  <a:srgbClr val="3E3E3E"/>
                </a:solidFill>
                <a:latin typeface="Arial" panose="020B0604020202020204"/>
                <a:cs typeface="Arial" panose="020B0604020202020204"/>
              </a:rPr>
              <a:t>f</a:t>
            </a:r>
            <a:r>
              <a:rPr sz="1400" spc="-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Virte</a:t>
            </a:r>
            <a:r>
              <a:rPr sz="1400" spc="-10" dirty="0" smtClean="0">
                <a:solidFill>
                  <a:srgbClr val="3E3E3E"/>
                </a:solidFill>
                <a:latin typeface="Arial" panose="020B0604020202020204"/>
                <a:cs typeface="Arial" panose="020B0604020202020204"/>
              </a:rPr>
              <a:t>x</a:t>
            </a:r>
            <a:r>
              <a:rPr sz="1400" spc="0" dirty="0" smtClean="0">
                <a:solidFill>
                  <a:srgbClr val="3E3E3E"/>
                </a:solidFill>
                <a:latin typeface="Arial" panose="020B0604020202020204"/>
                <a:cs typeface="Arial" panose="020B0604020202020204"/>
              </a:rPr>
              <a:t>-II</a:t>
            </a:r>
            <a:r>
              <a:rPr sz="1400" spc="-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Pro</a:t>
            </a:r>
            <a:r>
              <a:rPr sz="1400" spc="-2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X</a:t>
            </a:r>
            <a:r>
              <a:rPr sz="1400" spc="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and</a:t>
            </a:r>
            <a:r>
              <a:rPr sz="1400" spc="-1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Virte</a:t>
            </a:r>
            <a:r>
              <a:rPr sz="1400" spc="-15" dirty="0" smtClean="0">
                <a:solidFill>
                  <a:srgbClr val="3E3E3E"/>
                </a:solidFill>
                <a:latin typeface="Arial" panose="020B0604020202020204"/>
                <a:cs typeface="Arial" panose="020B0604020202020204"/>
              </a:rPr>
              <a:t>x</a:t>
            </a:r>
            <a:r>
              <a:rPr sz="1400" spc="0" dirty="0" smtClean="0">
                <a:solidFill>
                  <a:srgbClr val="3E3E3E"/>
                </a:solidFill>
                <a:latin typeface="Arial" panose="020B0604020202020204"/>
                <a:cs typeface="Arial" panose="020B0604020202020204"/>
              </a:rPr>
              <a:t>-4</a:t>
            </a:r>
            <a:r>
              <a:rPr sz="1400" spc="5" dirty="0" smtClean="0">
                <a:solidFill>
                  <a:srgbClr val="3E3E3E"/>
                </a:solidFill>
                <a:latin typeface="Arial" panose="020B0604020202020204"/>
                <a:cs typeface="Arial" panose="020B0604020202020204"/>
              </a:rPr>
              <a:t> </a:t>
            </a:r>
            <a:r>
              <a:rPr sz="1400" spc="-20" dirty="0" smtClean="0">
                <a:solidFill>
                  <a:srgbClr val="3E3E3E"/>
                </a:solidFill>
                <a:latin typeface="Arial" panose="020B0604020202020204"/>
                <a:cs typeface="Arial" panose="020B0604020202020204"/>
              </a:rPr>
              <a:t>F</a:t>
            </a:r>
            <a:r>
              <a:rPr sz="1400" spc="0" dirty="0" smtClean="0">
                <a:solidFill>
                  <a:srgbClr val="3E3E3E"/>
                </a:solidFill>
                <a:latin typeface="Arial" panose="020B0604020202020204"/>
                <a:cs typeface="Arial" panose="020B0604020202020204"/>
              </a:rPr>
              <a:t>X</a:t>
            </a:r>
            <a:r>
              <a:rPr sz="1400" spc="15" dirty="0" smtClean="0">
                <a:solidFill>
                  <a:srgbClr val="3E3E3E"/>
                </a:solidFill>
                <a:latin typeface="Arial" panose="020B0604020202020204"/>
                <a:cs typeface="Arial" panose="020B0604020202020204"/>
              </a:rPr>
              <a:t> </a:t>
            </a:r>
            <a:r>
              <a:rPr sz="1400" spc="-10" dirty="0" smtClean="0">
                <a:solidFill>
                  <a:srgbClr val="3E3E3E"/>
                </a:solidFill>
                <a:latin typeface="Arial" panose="020B0604020202020204"/>
                <a:cs typeface="Arial" panose="020B0604020202020204"/>
              </a:rPr>
              <a:t>F</a:t>
            </a:r>
            <a:r>
              <a:rPr sz="1400" spc="0" dirty="0" smtClean="0">
                <a:solidFill>
                  <a:srgbClr val="3E3E3E"/>
                </a:solidFill>
                <a:latin typeface="Arial" panose="020B0604020202020204"/>
                <a:cs typeface="Arial" panose="020B0604020202020204"/>
              </a:rPr>
              <a:t>PG</a:t>
            </a:r>
            <a:r>
              <a:rPr sz="1400" spc="-15" dirty="0" smtClean="0">
                <a:solidFill>
                  <a:srgbClr val="3E3E3E"/>
                </a:solidFill>
                <a:latin typeface="Arial" panose="020B0604020202020204"/>
                <a:cs typeface="Arial" panose="020B0604020202020204"/>
              </a:rPr>
              <a:t>A</a:t>
            </a:r>
            <a:r>
              <a:rPr sz="1400" spc="0" dirty="0" smtClean="0">
                <a:solidFill>
                  <a:srgbClr val="3E3E3E"/>
                </a:solidFill>
                <a:latin typeface="Arial" panose="020B0604020202020204"/>
                <a:cs typeface="Arial" panose="020B0604020202020204"/>
              </a:rPr>
              <a:t>s</a:t>
            </a:r>
            <a:r>
              <a:rPr sz="1400" spc="-5"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def</a:t>
            </a:r>
            <a:r>
              <a:rPr sz="1400" spc="-15" dirty="0" smtClean="0">
                <a:solidFill>
                  <a:srgbClr val="3E3E3E"/>
                </a:solidFill>
                <a:latin typeface="Arial" panose="020B0604020202020204"/>
                <a:cs typeface="Arial" panose="020B0604020202020204"/>
              </a:rPr>
              <a:t>i</a:t>
            </a:r>
            <a:r>
              <a:rPr sz="1400" spc="0" dirty="0" smtClean="0">
                <a:solidFill>
                  <a:srgbClr val="3E3E3E"/>
                </a:solidFill>
                <a:latin typeface="Arial" panose="020B0604020202020204"/>
                <a:cs typeface="Arial" panose="020B0604020202020204"/>
              </a:rPr>
              <a:t>ne a</a:t>
            </a:r>
            <a:r>
              <a:rPr sz="1400" spc="-1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hard</a:t>
            </a:r>
            <a:r>
              <a:rPr sz="1400" spc="-1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li</a:t>
            </a:r>
            <a:r>
              <a:rPr sz="1400" spc="-5" dirty="0" smtClean="0">
                <a:solidFill>
                  <a:srgbClr val="3E3E3E"/>
                </a:solidFill>
                <a:latin typeface="Arial" panose="020B0604020202020204"/>
                <a:cs typeface="Arial" panose="020B0604020202020204"/>
              </a:rPr>
              <a:t>m</a:t>
            </a:r>
            <a:r>
              <a:rPr sz="1400" spc="-15" dirty="0" smtClean="0">
                <a:solidFill>
                  <a:srgbClr val="3E3E3E"/>
                </a:solidFill>
                <a:latin typeface="Arial" panose="020B0604020202020204"/>
                <a:cs typeface="Arial" panose="020B0604020202020204"/>
              </a:rPr>
              <a:t>i</a:t>
            </a:r>
            <a:r>
              <a:rPr sz="1400" spc="0" dirty="0" smtClean="0">
                <a:solidFill>
                  <a:srgbClr val="3E3E3E"/>
                </a:solidFill>
                <a:latin typeface="Arial" panose="020B0604020202020204"/>
                <a:cs typeface="Arial" panose="020B0604020202020204"/>
              </a:rPr>
              <a:t>t</a:t>
            </a:r>
            <a:r>
              <a:rPr sz="1400" spc="-15" dirty="0" smtClean="0">
                <a:solidFill>
                  <a:srgbClr val="3E3E3E"/>
                </a:solidFill>
                <a:latin typeface="Arial" panose="020B0604020202020204"/>
                <a:cs typeface="Arial" panose="020B0604020202020204"/>
              </a:rPr>
              <a:t>a</a:t>
            </a:r>
            <a:r>
              <a:rPr sz="1400" spc="0" dirty="0" smtClean="0">
                <a:solidFill>
                  <a:srgbClr val="3E3E3E"/>
                </a:solidFill>
                <a:latin typeface="Arial" panose="020B0604020202020204"/>
                <a:cs typeface="Arial" panose="020B0604020202020204"/>
              </a:rPr>
              <a:t>tion</a:t>
            </a:r>
            <a:r>
              <a:rPr sz="1400" spc="-10" dirty="0" smtClean="0">
                <a:solidFill>
                  <a:srgbClr val="3E3E3E"/>
                </a:solidFill>
                <a:latin typeface="Arial" panose="020B0604020202020204"/>
                <a:cs typeface="Arial" panose="020B0604020202020204"/>
              </a:rPr>
              <a:t> </a:t>
            </a:r>
            <a:r>
              <a:rPr sz="1400" spc="0" dirty="0" smtClean="0">
                <a:solidFill>
                  <a:srgbClr val="3E3E3E"/>
                </a:solidFill>
                <a:latin typeface="Arial" panose="020B0604020202020204"/>
                <a:cs typeface="Arial" panose="020B0604020202020204"/>
              </a:rPr>
              <a:t>for</a:t>
            </a:r>
            <a:r>
              <a:rPr sz="1400" spc="-10" dirty="0" smtClean="0">
                <a:solidFill>
                  <a:srgbClr val="3E3E3E"/>
                </a:solidFill>
                <a:latin typeface="Arial" panose="020B0604020202020204"/>
                <a:cs typeface="Arial" panose="020B0604020202020204"/>
              </a:rPr>
              <a:t> </a:t>
            </a:r>
            <a:r>
              <a:rPr sz="1400" spc="-15" dirty="0" smtClean="0">
                <a:solidFill>
                  <a:srgbClr val="3E3E3E"/>
                </a:solidFill>
                <a:latin typeface="Arial" panose="020B0604020202020204"/>
                <a:cs typeface="Arial" panose="020B0604020202020204"/>
              </a:rPr>
              <a:t>u</a:t>
            </a:r>
            <a:r>
              <a:rPr sz="1400" spc="0" dirty="0" smtClean="0">
                <a:solidFill>
                  <a:srgbClr val="3E3E3E"/>
                </a:solidFill>
                <a:latin typeface="Arial" panose="020B0604020202020204"/>
                <a:cs typeface="Arial" panose="020B0604020202020204"/>
              </a:rPr>
              <a:t>sage</a:t>
            </a:r>
            <a:endParaRPr sz="1400">
              <a:latin typeface="Arial" panose="020B0604020202020204"/>
              <a:cs typeface="Arial" panose="020B0604020202020204"/>
            </a:endParaRPr>
          </a:p>
        </p:txBody>
      </p:sp>
      <p:sp>
        <p:nvSpPr>
          <p:cNvPr id="9" name="object 9"/>
          <p:cNvSpPr/>
          <p:nvPr/>
        </p:nvSpPr>
        <p:spPr>
          <a:xfrm>
            <a:off x="457200" y="4252768"/>
            <a:ext cx="182879" cy="177800"/>
          </a:xfrm>
          <a:prstGeom prst="rect">
            <a:avLst/>
          </a:prstGeom>
          <a:blipFill>
            <a:blip r:embed="rId1" cstate="print"/>
            <a:stretch>
              <a:fillRect/>
            </a:stretch>
          </a:blipFill>
        </p:spPr>
        <p:txBody>
          <a:bodyPr wrap="square" lIns="0" tIns="0" rIns="0" bIns="0" rtlCol="0">
            <a:noAutofit/>
          </a:bodyPr>
          <a:lstStyle/>
          <a:p/>
        </p:txBody>
      </p:sp>
      <p:sp>
        <p:nvSpPr>
          <p:cNvPr id="10" name="object 10"/>
          <p:cNvSpPr/>
          <p:nvPr/>
        </p:nvSpPr>
        <p:spPr>
          <a:xfrm>
            <a:off x="457200" y="5146847"/>
            <a:ext cx="182879" cy="178434"/>
          </a:xfrm>
          <a:prstGeom prst="rect">
            <a:avLst/>
          </a:prstGeom>
          <a:blipFill>
            <a:blip r:embed="rId1" cstate="print"/>
            <a:stretch>
              <a:fillRect/>
            </a:stretch>
          </a:blipFill>
        </p:spPr>
        <p:txBody>
          <a:bodyPr wrap="square" lIns="0" tIns="0" rIns="0" bIns="0" rtlCol="0">
            <a:noAutofit/>
          </a:bodyPr>
          <a:lstStyle/>
          <a:p/>
        </p:txBody>
      </p:sp>
      <p:sp>
        <p:nvSpPr>
          <p:cNvPr id="11" name="object 11"/>
          <p:cNvSpPr txBox="1"/>
          <p:nvPr/>
        </p:nvSpPr>
        <p:spPr>
          <a:xfrm>
            <a:off x="673100" y="4218813"/>
            <a:ext cx="8028940" cy="1482725"/>
          </a:xfrm>
          <a:prstGeom prst="rect">
            <a:avLst/>
          </a:prstGeom>
        </p:spPr>
        <p:txBody>
          <a:bodyPr vert="horz" wrap="square" lIns="0" tIns="0" rIns="0" bIns="0" rtlCol="0">
            <a:noAutofit/>
          </a:bodyPr>
          <a:lstStyle/>
          <a:p>
            <a:pPr marL="12700" marR="12700">
              <a:lnSpc>
                <a:spcPts val="2300"/>
              </a:lnSpc>
            </a:pPr>
            <a:r>
              <a:rPr sz="2000" b="1" dirty="0" smtClean="0">
                <a:solidFill>
                  <a:srgbClr val="3E3E3E"/>
                </a:solidFill>
                <a:latin typeface="Arial" panose="020B0604020202020204"/>
                <a:cs typeface="Arial" panose="020B0604020202020204"/>
              </a:rPr>
              <a:t>If</a:t>
            </a:r>
            <a:r>
              <a:rPr sz="2000" b="1" spc="-2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a:t>
            </a:r>
            <a:r>
              <a:rPr sz="2000" b="1" spc="-1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8</a:t>
            </a:r>
            <a:r>
              <a:rPr sz="2000" b="1" spc="0" dirty="0" smtClean="0">
                <a:solidFill>
                  <a:srgbClr val="3E3E3E"/>
                </a:solidFill>
                <a:latin typeface="Arial" panose="020B0604020202020204"/>
                <a:cs typeface="Arial" panose="020B0604020202020204"/>
              </a:rPr>
              <a:t>B/1</a:t>
            </a:r>
            <a:r>
              <a:rPr sz="2000" b="1" spc="-10" dirty="0" smtClean="0">
                <a:solidFill>
                  <a:srgbClr val="3E3E3E"/>
                </a:solidFill>
                <a:latin typeface="Arial" panose="020B0604020202020204"/>
                <a:cs typeface="Arial" panose="020B0604020202020204"/>
              </a:rPr>
              <a:t>0</a:t>
            </a:r>
            <a:r>
              <a:rPr sz="2000" b="1" spc="0" dirty="0" smtClean="0">
                <a:solidFill>
                  <a:srgbClr val="3E3E3E"/>
                </a:solidFill>
                <a:latin typeface="Arial" panose="020B0604020202020204"/>
                <a:cs typeface="Arial" panose="020B0604020202020204"/>
              </a:rPr>
              <a:t>B</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encoder</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or</a:t>
            </a:r>
            <a:r>
              <a:rPr sz="2000" b="1" spc="-3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decod</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r</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is</a:t>
            </a:r>
            <a:r>
              <a:rPr sz="2000" b="1" spc="-2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b</a:t>
            </a:r>
            <a:r>
              <a:rPr sz="2000" b="1" spc="-2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passed,</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encode</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a:t>
            </a:r>
            <a:r>
              <a:rPr sz="2000" b="1" spc="10"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d</a:t>
            </a:r>
            <a:r>
              <a:rPr sz="2000" b="1" spc="-20" dirty="0" smtClean="0">
                <a:solidFill>
                  <a:srgbClr val="3E3E3E"/>
                </a:solidFill>
                <a:latin typeface="Arial" panose="020B0604020202020204"/>
                <a:cs typeface="Arial" panose="020B0604020202020204"/>
              </a:rPr>
              <a:t> </a:t>
            </a:r>
            <a:r>
              <a:rPr sz="2000" b="1" spc="-15" dirty="0" smtClean="0">
                <a:solidFill>
                  <a:srgbClr val="3E3E3E"/>
                </a:solidFill>
                <a:latin typeface="Arial" panose="020B0604020202020204"/>
                <a:cs typeface="Arial" panose="020B0604020202020204"/>
              </a:rPr>
              <a:t>d</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code log</a:t>
            </a:r>
            <a:r>
              <a:rPr sz="2000" b="1" spc="-15"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c </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ust be bu</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lt </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nto </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he F</a:t>
            </a:r>
            <a:r>
              <a:rPr sz="2000" b="1" spc="-10" dirty="0" smtClean="0">
                <a:solidFill>
                  <a:srgbClr val="3E3E3E"/>
                </a:solidFill>
                <a:latin typeface="Arial" panose="020B0604020202020204"/>
                <a:cs typeface="Arial" panose="020B0604020202020204"/>
              </a:rPr>
              <a:t>P</a:t>
            </a:r>
            <a:r>
              <a:rPr sz="2000" b="1" spc="0" dirty="0" smtClean="0">
                <a:solidFill>
                  <a:srgbClr val="3E3E3E"/>
                </a:solidFill>
                <a:latin typeface="Arial" panose="020B0604020202020204"/>
                <a:cs typeface="Arial" panose="020B0604020202020204"/>
              </a:rPr>
              <a:t>GA </a:t>
            </a:r>
            <a:r>
              <a:rPr sz="2000" b="1" spc="-10" dirty="0" smtClean="0">
                <a:solidFill>
                  <a:srgbClr val="3E3E3E"/>
                </a:solidFill>
                <a:latin typeface="Arial" panose="020B0604020202020204"/>
                <a:cs typeface="Arial" panose="020B0604020202020204"/>
              </a:rPr>
              <a:t>f</a:t>
            </a:r>
            <a:r>
              <a:rPr sz="2000" b="1" spc="0" dirty="0" smtClean="0">
                <a:solidFill>
                  <a:srgbClr val="3E3E3E"/>
                </a:solidFill>
                <a:latin typeface="Arial" panose="020B0604020202020204"/>
                <a:cs typeface="Arial" panose="020B0604020202020204"/>
              </a:rPr>
              <a:t>a</a:t>
            </a:r>
            <a:r>
              <a:rPr sz="2000" b="1" spc="-10" dirty="0" smtClean="0">
                <a:solidFill>
                  <a:srgbClr val="3E3E3E"/>
                </a:solidFill>
                <a:latin typeface="Arial" panose="020B0604020202020204"/>
                <a:cs typeface="Arial" panose="020B0604020202020204"/>
              </a:rPr>
              <a:t>b</a:t>
            </a:r>
            <a:r>
              <a:rPr sz="2000" b="1" spc="0" dirty="0" smtClean="0">
                <a:solidFill>
                  <a:srgbClr val="3E3E3E"/>
                </a:solidFill>
                <a:latin typeface="Arial" panose="020B0604020202020204"/>
                <a:cs typeface="Arial" panose="020B0604020202020204"/>
              </a:rPr>
              <a:t>ric</a:t>
            </a:r>
            <a:endParaRPr sz="2000">
              <a:latin typeface="Arial" panose="020B0604020202020204"/>
              <a:cs typeface="Arial" panose="020B0604020202020204"/>
            </a:endParaRPr>
          </a:p>
          <a:p>
            <a:pPr>
              <a:lnSpc>
                <a:spcPts val="1000"/>
              </a:lnSpc>
            </a:pPr>
            <a:endParaRPr sz="1000"/>
          </a:p>
          <a:p>
            <a:pPr>
              <a:lnSpc>
                <a:spcPts val="1400"/>
              </a:lnSpc>
              <a:spcBef>
                <a:spcPts val="40"/>
              </a:spcBef>
            </a:pPr>
            <a:endParaRPr sz="1400"/>
          </a:p>
          <a:p>
            <a:pPr marL="12700" marR="604520">
              <a:lnSpc>
                <a:spcPts val="2300"/>
              </a:lnSpc>
            </a:pPr>
            <a:r>
              <a:rPr sz="2000" b="1" dirty="0" smtClean="0">
                <a:solidFill>
                  <a:srgbClr val="3E3E3E"/>
                </a:solidFill>
                <a:latin typeface="Arial" panose="020B0604020202020204"/>
                <a:cs typeface="Arial" panose="020B0604020202020204"/>
              </a:rPr>
              <a:t>Start</a:t>
            </a:r>
            <a:r>
              <a:rPr sz="2000" b="1" spc="-15" dirty="0" smtClean="0">
                <a:solidFill>
                  <a:srgbClr val="3E3E3E"/>
                </a:solidFill>
                <a:latin typeface="Arial" panose="020B0604020202020204"/>
                <a:cs typeface="Arial" panose="020B0604020202020204"/>
              </a:rPr>
              <a:t>u</a:t>
            </a:r>
            <a:r>
              <a:rPr sz="2000" b="1" spc="0" dirty="0" smtClean="0">
                <a:solidFill>
                  <a:srgbClr val="3E3E3E"/>
                </a:solidFill>
                <a:latin typeface="Arial" panose="020B0604020202020204"/>
                <a:cs typeface="Arial" panose="020B0604020202020204"/>
              </a:rPr>
              <a:t>p tra</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sition</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densi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y</a:t>
            </a:r>
            <a:r>
              <a:rPr sz="2000" b="1" spc="-2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must be</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comparab</a:t>
            </a:r>
            <a:r>
              <a:rPr sz="2000" b="1" spc="-1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e</a:t>
            </a:r>
            <a:r>
              <a:rPr sz="2000" b="1" spc="-40" dirty="0" smtClean="0">
                <a:solidFill>
                  <a:srgbClr val="3E3E3E"/>
                </a:solidFill>
                <a:latin typeface="Arial" panose="020B0604020202020204"/>
                <a:cs typeface="Arial" panose="020B0604020202020204"/>
              </a:rPr>
              <a:t> </a:t>
            </a:r>
            <a:r>
              <a:rPr sz="2000" b="1" spc="45" dirty="0" smtClean="0">
                <a:solidFill>
                  <a:srgbClr val="3E3E3E"/>
                </a:solidFill>
                <a:latin typeface="Arial" panose="020B0604020202020204"/>
                <a:cs typeface="Arial" panose="020B0604020202020204"/>
              </a:rPr>
              <a:t>w</a:t>
            </a:r>
            <a:r>
              <a:rPr sz="2000" b="1" spc="-20" dirty="0" smtClean="0">
                <a:solidFill>
                  <a:srgbClr val="3E3E3E"/>
                </a:solidFill>
                <a:latin typeface="Arial" panose="020B0604020202020204"/>
                <a:cs typeface="Arial" panose="020B0604020202020204"/>
              </a:rPr>
              <a:t>i</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h that </a:t>
            </a:r>
            <a:r>
              <a:rPr sz="2000" b="1" spc="-1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f an 8B/1</a:t>
            </a:r>
            <a:r>
              <a:rPr sz="2000" b="1" spc="-15" dirty="0" smtClean="0">
                <a:solidFill>
                  <a:srgbClr val="3E3E3E"/>
                </a:solidFill>
                <a:latin typeface="Arial" panose="020B0604020202020204"/>
                <a:cs typeface="Arial" panose="020B0604020202020204"/>
              </a:rPr>
              <a:t>0</a:t>
            </a:r>
            <a:r>
              <a:rPr sz="2000" b="1" spc="0" dirty="0" smtClean="0">
                <a:solidFill>
                  <a:srgbClr val="3E3E3E"/>
                </a:solidFill>
                <a:latin typeface="Arial" panose="020B0604020202020204"/>
                <a:cs typeface="Arial" panose="020B0604020202020204"/>
              </a:rPr>
              <a:t>B d</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ta</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str</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am</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to l</a:t>
            </a:r>
            <a:r>
              <a:rPr sz="2000" b="1" spc="-10"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ck the</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CDR</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circu</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t</a:t>
            </a:r>
            <a:r>
              <a:rPr sz="2000" b="1" spc="1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y</a:t>
            </a:r>
            <a:endParaRPr sz="2000">
              <a:latin typeface="Arial" panose="020B0604020202020204"/>
              <a:cs typeface="Arial" panose="020B0604020202020204"/>
            </a:endParaRPr>
          </a:p>
        </p:txBody>
      </p:sp>
      <p:sp>
        <p:nvSpPr>
          <p:cNvPr id="12" name="object 12"/>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Other</a:t>
            </a:r>
            <a:r>
              <a:rPr sz="2800" b="1" spc="10"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Encodi</a:t>
            </a:r>
            <a:r>
              <a:rPr sz="2800" b="1" spc="-15" dirty="0" smtClean="0">
                <a:solidFill>
                  <a:srgbClr val="ED3423"/>
                </a:solidFill>
                <a:latin typeface="Arial" panose="020B0604020202020204"/>
                <a:cs typeface="Arial" panose="020B0604020202020204"/>
              </a:rPr>
              <a:t>n</a:t>
            </a:r>
            <a:r>
              <a:rPr sz="2800" b="1" spc="-20" dirty="0" smtClean="0">
                <a:solidFill>
                  <a:srgbClr val="ED3423"/>
                </a:solidFill>
                <a:latin typeface="Arial" panose="020B0604020202020204"/>
                <a:cs typeface="Arial" panose="020B0604020202020204"/>
              </a:rPr>
              <a:t>g</a:t>
            </a:r>
            <a:endParaRPr sz="2800">
              <a:latin typeface="Arial" panose="020B0604020202020204"/>
              <a:cs typeface="Arial" panose="020B0604020202020204"/>
            </a:endParaRPr>
          </a:p>
        </p:txBody>
      </p:sp>
      <p:sp>
        <p:nvSpPr>
          <p:cNvPr id="13" name="object 13"/>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31</a:t>
            </a:r>
            <a:endParaRPr sz="100">
              <a:latin typeface="Arial" panose="020B0604020202020204"/>
              <a:cs typeface="Arial" panose="020B0604020202020204"/>
            </a:endParaRPr>
          </a:p>
        </p:txBody>
      </p:sp>
      <p:sp>
        <p:nvSpPr>
          <p:cNvPr id="14" name="object 14"/>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5" name="object 15"/>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6" name="object 16"/>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7" name="object 17"/>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382014"/>
            <a:ext cx="83185" cy="27940"/>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27404</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p:txBody>
      </p:sp>
      <p:sp>
        <p:nvSpPr>
          <p:cNvPr id="3" name="object 3"/>
          <p:cNvSpPr txBox="1">
            <a:spLocks noGrp="1"/>
          </p:cNvSpPr>
          <p:nvPr>
            <p:ph type="body" idx="1"/>
          </p:nvPr>
        </p:nvSpPr>
        <p:spPr>
          <a:prstGeom prst="rect">
            <a:avLst/>
          </a:prstGeom>
        </p:spPr>
        <p:txBody>
          <a:bodyPr vert="horz" wrap="square" lIns="0" tIns="0" rIns="0" bIns="0" rtlCol="0">
            <a:noAutofit/>
          </a:bodyPr>
          <a:lstStyle/>
          <a:p>
            <a:pPr marL="1610995" indent="-228600">
              <a:lnSpc>
                <a:spcPct val="100000"/>
              </a:lnSpc>
              <a:buClr>
                <a:srgbClr val="3E3E3E"/>
              </a:buClr>
              <a:buFont typeface="Wingdings" panose="05000000000000000000"/>
              <a:buChar char=""/>
              <a:tabLst>
                <a:tab pos="1611630" algn="l"/>
              </a:tabLst>
            </a:pPr>
            <a:r>
              <a:rPr sz="2000" spc="0" dirty="0" smtClean="0">
                <a:solidFill>
                  <a:srgbClr val="3E3E3E"/>
                </a:solidFill>
                <a:latin typeface="Arial" panose="020B0604020202020204"/>
                <a:cs typeface="Arial" panose="020B0604020202020204"/>
              </a:rPr>
              <a:t>Overview</a:t>
            </a:r>
            <a:endParaRPr sz="2000">
              <a:latin typeface="Arial" panose="020B0604020202020204"/>
              <a:cs typeface="Arial" panose="020B0604020202020204"/>
            </a:endParaRPr>
          </a:p>
          <a:p>
            <a:pPr marL="1610995" indent="-228600">
              <a:lnSpc>
                <a:spcPct val="100000"/>
              </a:lnSpc>
              <a:spcBef>
                <a:spcPts val="300"/>
              </a:spcBef>
              <a:buClr>
                <a:srgbClr val="3E3E3E"/>
              </a:buClr>
              <a:buFont typeface="Wingdings" panose="05000000000000000000"/>
              <a:buChar char=""/>
              <a:tabLst>
                <a:tab pos="1611630" algn="l"/>
              </a:tabLst>
            </a:pPr>
            <a:r>
              <a:rPr sz="2000" spc="0" dirty="0" smtClean="0">
                <a:solidFill>
                  <a:srgbClr val="3E3E3E"/>
                </a:solidFill>
                <a:latin typeface="Arial" panose="020B0604020202020204"/>
                <a:cs typeface="Arial" panose="020B0604020202020204"/>
              </a:rPr>
              <a:t>8B</a:t>
            </a:r>
            <a:r>
              <a:rPr sz="2000" spc="-10" dirty="0" smtClean="0">
                <a:solidFill>
                  <a:srgbClr val="3E3E3E"/>
                </a:solidFill>
                <a:latin typeface="Arial" panose="020B0604020202020204"/>
                <a:cs typeface="Arial" panose="020B0604020202020204"/>
              </a:rPr>
              <a:t>/</a:t>
            </a:r>
            <a:r>
              <a:rPr sz="2000" spc="0" dirty="0" smtClean="0">
                <a:solidFill>
                  <a:srgbClr val="3E3E3E"/>
                </a:solidFill>
                <a:latin typeface="Arial" panose="020B0604020202020204"/>
                <a:cs typeface="Arial" panose="020B0604020202020204"/>
              </a:rPr>
              <a:t>10B</a:t>
            </a:r>
            <a:r>
              <a:rPr sz="2000" spc="-5" dirty="0" smtClean="0">
                <a:solidFill>
                  <a:srgbClr val="3E3E3E"/>
                </a:solidFill>
                <a:latin typeface="Arial" panose="020B0604020202020204"/>
                <a:cs typeface="Arial" panose="020B0604020202020204"/>
              </a:rPr>
              <a:t> </a:t>
            </a:r>
            <a:r>
              <a:rPr sz="2000" spc="0" dirty="0" smtClean="0">
                <a:solidFill>
                  <a:srgbClr val="3E3E3E"/>
                </a:solidFill>
                <a:latin typeface="Arial" panose="020B0604020202020204"/>
                <a:cs typeface="Arial" panose="020B0604020202020204"/>
              </a:rPr>
              <a:t>Enc</a:t>
            </a:r>
            <a:r>
              <a:rPr sz="2000" spc="-10"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ding</a:t>
            </a:r>
            <a:endParaRPr sz="2000">
              <a:latin typeface="Arial" panose="020B0604020202020204"/>
              <a:cs typeface="Arial" panose="020B0604020202020204"/>
            </a:endParaRPr>
          </a:p>
          <a:p>
            <a:pPr marL="1610995" indent="-228600">
              <a:lnSpc>
                <a:spcPct val="100000"/>
              </a:lnSpc>
              <a:spcBef>
                <a:spcPts val="300"/>
              </a:spcBef>
              <a:buClr>
                <a:srgbClr val="3E3E3E"/>
              </a:buClr>
              <a:buFont typeface="Wingdings" panose="05000000000000000000"/>
              <a:buChar char=""/>
              <a:tabLst>
                <a:tab pos="1611630" algn="l"/>
              </a:tabLst>
            </a:pPr>
            <a:r>
              <a:rPr sz="2000" spc="0" dirty="0" smtClean="0">
                <a:solidFill>
                  <a:srgbClr val="3E3E3E"/>
                </a:solidFill>
                <a:latin typeface="Arial" panose="020B0604020202020204"/>
                <a:cs typeface="Arial" panose="020B0604020202020204"/>
              </a:rPr>
              <a:t>Data,</a:t>
            </a:r>
            <a:r>
              <a:rPr sz="2000" spc="-10" dirty="0" smtClean="0">
                <a:solidFill>
                  <a:srgbClr val="3E3E3E"/>
                </a:solidFill>
                <a:latin typeface="Arial" panose="020B0604020202020204"/>
                <a:cs typeface="Arial" panose="020B0604020202020204"/>
              </a:rPr>
              <a:t> E</a:t>
            </a:r>
            <a:r>
              <a:rPr sz="2000" spc="0" dirty="0" smtClean="0">
                <a:solidFill>
                  <a:srgbClr val="3E3E3E"/>
                </a:solidFill>
                <a:latin typeface="Arial" panose="020B0604020202020204"/>
                <a:cs typeface="Arial" panose="020B0604020202020204"/>
              </a:rPr>
              <a:t>n</a:t>
            </a:r>
            <a:r>
              <a:rPr sz="2000" spc="5" dirty="0" smtClean="0">
                <a:solidFill>
                  <a:srgbClr val="3E3E3E"/>
                </a:solidFill>
                <a:latin typeface="Arial" panose="020B0604020202020204"/>
                <a:cs typeface="Arial" panose="020B0604020202020204"/>
              </a:rPr>
              <a:t>c</a:t>
            </a:r>
            <a:r>
              <a:rPr sz="2000" spc="-10"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r, and D</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co</a:t>
            </a:r>
            <a:r>
              <a:rPr sz="2000" spc="-15" dirty="0" smtClean="0">
                <a:solidFill>
                  <a:srgbClr val="3E3E3E"/>
                </a:solidFill>
                <a:latin typeface="Arial" panose="020B0604020202020204"/>
                <a:cs typeface="Arial" panose="020B0604020202020204"/>
              </a:rPr>
              <a:t>d</a:t>
            </a:r>
            <a:r>
              <a:rPr sz="2000" spc="0" dirty="0" smtClean="0">
                <a:solidFill>
                  <a:srgbClr val="3E3E3E"/>
                </a:solidFill>
                <a:latin typeface="Arial" panose="020B0604020202020204"/>
                <a:cs typeface="Arial" panose="020B0604020202020204"/>
              </a:rPr>
              <a:t>er</a:t>
            </a:r>
            <a:r>
              <a:rPr sz="2000" spc="5" dirty="0" smtClean="0">
                <a:solidFill>
                  <a:srgbClr val="3E3E3E"/>
                </a:solidFill>
                <a:latin typeface="Arial" panose="020B0604020202020204"/>
                <a:cs typeface="Arial" panose="020B0604020202020204"/>
              </a:rPr>
              <a:t> </a:t>
            </a:r>
            <a:r>
              <a:rPr sz="2000" spc="-10" dirty="0" smtClean="0">
                <a:solidFill>
                  <a:srgbClr val="3E3E3E"/>
                </a:solidFill>
                <a:latin typeface="Arial" panose="020B0604020202020204"/>
                <a:cs typeface="Arial" panose="020B0604020202020204"/>
              </a:rPr>
              <a:t>P</a:t>
            </a:r>
            <a:r>
              <a:rPr sz="2000" spc="0" dirty="0" smtClean="0">
                <a:solidFill>
                  <a:srgbClr val="3E3E3E"/>
                </a:solidFill>
                <a:latin typeface="Arial" panose="020B0604020202020204"/>
                <a:cs typeface="Arial" panose="020B0604020202020204"/>
              </a:rPr>
              <a:t>orts</a:t>
            </a:r>
            <a:endParaRPr sz="2000">
              <a:latin typeface="Arial" panose="020B0604020202020204"/>
              <a:cs typeface="Arial" panose="020B0604020202020204"/>
            </a:endParaRPr>
          </a:p>
          <a:p>
            <a:pPr marL="1610995" indent="-228600">
              <a:lnSpc>
                <a:spcPct val="100000"/>
              </a:lnSpc>
              <a:spcBef>
                <a:spcPts val="300"/>
              </a:spcBef>
              <a:buClr>
                <a:srgbClr val="3E3E3E"/>
              </a:buClr>
              <a:buFont typeface="Wingdings" panose="05000000000000000000"/>
              <a:buChar char=""/>
              <a:tabLst>
                <a:tab pos="1611630" algn="l"/>
              </a:tabLst>
            </a:pPr>
            <a:r>
              <a:rPr sz="2000" spc="0" dirty="0" smtClean="0">
                <a:solidFill>
                  <a:srgbClr val="3E3E3E"/>
                </a:solidFill>
                <a:latin typeface="Arial" panose="020B0604020202020204"/>
                <a:cs typeface="Arial" panose="020B0604020202020204"/>
              </a:rPr>
              <a:t>U</a:t>
            </a:r>
            <a:r>
              <a:rPr sz="2000" spc="10" dirty="0" smtClean="0">
                <a:solidFill>
                  <a:srgbClr val="3E3E3E"/>
                </a:solidFill>
                <a:latin typeface="Arial" panose="020B0604020202020204"/>
                <a:cs typeface="Arial" panose="020B0604020202020204"/>
              </a:rPr>
              <a:t>s</a:t>
            </a:r>
            <a:r>
              <a:rPr sz="2000" spc="-15" dirty="0" smtClean="0">
                <a:solidFill>
                  <a:srgbClr val="3E3E3E"/>
                </a:solidFill>
                <a:latin typeface="Arial" panose="020B0604020202020204"/>
                <a:cs typeface="Arial" panose="020B0604020202020204"/>
              </a:rPr>
              <a:t>i</a:t>
            </a:r>
            <a:r>
              <a:rPr sz="2000" spc="0" dirty="0" smtClean="0">
                <a:solidFill>
                  <a:srgbClr val="3E3E3E"/>
                </a:solidFill>
                <a:latin typeface="Arial" panose="020B0604020202020204"/>
                <a:cs typeface="Arial" panose="020B0604020202020204"/>
              </a:rPr>
              <a:t>ng 8B</a:t>
            </a:r>
            <a:r>
              <a:rPr sz="2000" spc="-10" dirty="0" smtClean="0">
                <a:solidFill>
                  <a:srgbClr val="3E3E3E"/>
                </a:solidFill>
                <a:latin typeface="Arial" panose="020B0604020202020204"/>
                <a:cs typeface="Arial" panose="020B0604020202020204"/>
              </a:rPr>
              <a:t>/</a:t>
            </a:r>
            <a:r>
              <a:rPr sz="2000" spc="0" dirty="0" smtClean="0">
                <a:solidFill>
                  <a:srgbClr val="3E3E3E"/>
                </a:solidFill>
                <a:latin typeface="Arial" panose="020B0604020202020204"/>
                <a:cs typeface="Arial" panose="020B0604020202020204"/>
              </a:rPr>
              <a:t>10B</a:t>
            </a:r>
            <a:r>
              <a:rPr sz="2000" spc="-15" dirty="0" smtClean="0">
                <a:solidFill>
                  <a:srgbClr val="3E3E3E"/>
                </a:solidFill>
                <a:latin typeface="Arial" panose="020B0604020202020204"/>
                <a:cs typeface="Arial" panose="020B0604020202020204"/>
              </a:rPr>
              <a:t> </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n</a:t>
            </a:r>
            <a:r>
              <a:rPr sz="2000" spc="5" dirty="0" smtClean="0">
                <a:solidFill>
                  <a:srgbClr val="3E3E3E"/>
                </a:solidFill>
                <a:latin typeface="Arial" panose="020B0604020202020204"/>
                <a:cs typeface="Arial" panose="020B0604020202020204"/>
              </a:rPr>
              <a:t>c</a:t>
            </a:r>
            <a:r>
              <a:rPr sz="2000" spc="0" dirty="0" smtClean="0">
                <a:solidFill>
                  <a:srgbClr val="3E3E3E"/>
                </a:solidFill>
                <a:latin typeface="Arial" panose="020B0604020202020204"/>
                <a:cs typeface="Arial" panose="020B0604020202020204"/>
              </a:rPr>
              <a:t>odi</a:t>
            </a:r>
            <a:r>
              <a:rPr sz="2000" spc="-10" dirty="0" smtClean="0">
                <a:solidFill>
                  <a:srgbClr val="3E3E3E"/>
                </a:solidFill>
                <a:latin typeface="Arial" panose="020B0604020202020204"/>
                <a:cs typeface="Arial" panose="020B0604020202020204"/>
              </a:rPr>
              <a:t>n</a:t>
            </a:r>
            <a:r>
              <a:rPr sz="2000" spc="0" dirty="0" smtClean="0">
                <a:solidFill>
                  <a:srgbClr val="3E3E3E"/>
                </a:solidFill>
                <a:latin typeface="Arial" panose="020B0604020202020204"/>
                <a:cs typeface="Arial" panose="020B0604020202020204"/>
              </a:rPr>
              <a:t>g</a:t>
            </a:r>
            <a:endParaRPr sz="2000">
              <a:latin typeface="Arial" panose="020B0604020202020204"/>
              <a:cs typeface="Arial" panose="020B0604020202020204"/>
            </a:endParaRPr>
          </a:p>
          <a:p>
            <a:pPr marL="1610995" indent="-228600">
              <a:lnSpc>
                <a:spcPct val="100000"/>
              </a:lnSpc>
              <a:spcBef>
                <a:spcPts val="300"/>
              </a:spcBef>
              <a:buClr>
                <a:srgbClr val="3E3E3E"/>
              </a:buClr>
              <a:buFont typeface="Wingdings" panose="05000000000000000000"/>
              <a:buChar char=""/>
              <a:tabLst>
                <a:tab pos="1611630" algn="l"/>
              </a:tabLst>
            </a:pPr>
            <a:r>
              <a:rPr sz="2000" spc="0" dirty="0" smtClean="0">
                <a:solidFill>
                  <a:srgbClr val="3E3E3E"/>
                </a:solidFill>
                <a:latin typeface="Arial" panose="020B0604020202020204"/>
                <a:cs typeface="Arial" panose="020B0604020202020204"/>
              </a:rPr>
              <a:t>Other E</a:t>
            </a:r>
            <a:r>
              <a:rPr sz="2000" spc="-20" dirty="0" smtClean="0">
                <a:solidFill>
                  <a:srgbClr val="3E3E3E"/>
                </a:solidFill>
                <a:latin typeface="Arial" panose="020B0604020202020204"/>
                <a:cs typeface="Arial" panose="020B0604020202020204"/>
              </a:rPr>
              <a:t>n</a:t>
            </a:r>
            <a:r>
              <a:rPr sz="2000" spc="0" dirty="0" smtClean="0">
                <a:solidFill>
                  <a:srgbClr val="3E3E3E"/>
                </a:solidFill>
                <a:latin typeface="Arial" panose="020B0604020202020204"/>
                <a:cs typeface="Arial" panose="020B0604020202020204"/>
              </a:rPr>
              <a:t>c</a:t>
            </a:r>
            <a:r>
              <a:rPr sz="2000" spc="5"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a:t>
            </a:r>
            <a:r>
              <a:rPr sz="2000" spc="-15" dirty="0" smtClean="0">
                <a:solidFill>
                  <a:srgbClr val="3E3E3E"/>
                </a:solidFill>
                <a:latin typeface="Arial" panose="020B0604020202020204"/>
                <a:cs typeface="Arial" panose="020B0604020202020204"/>
              </a:rPr>
              <a:t>i</a:t>
            </a:r>
            <a:r>
              <a:rPr sz="2000" spc="0" dirty="0" smtClean="0">
                <a:solidFill>
                  <a:srgbClr val="3E3E3E"/>
                </a:solidFill>
                <a:latin typeface="Arial" panose="020B0604020202020204"/>
                <a:cs typeface="Arial" panose="020B0604020202020204"/>
              </a:rPr>
              <a:t>ng </a:t>
            </a:r>
            <a:r>
              <a:rPr sz="2000" spc="-10" dirty="0" smtClean="0">
                <a:solidFill>
                  <a:srgbClr val="3E3E3E"/>
                </a:solidFill>
                <a:latin typeface="Arial" panose="020B0604020202020204"/>
                <a:cs typeface="Arial" panose="020B0604020202020204"/>
              </a:rPr>
              <a:t>S</a:t>
            </a:r>
            <a:r>
              <a:rPr sz="2000" spc="0" dirty="0" smtClean="0">
                <a:solidFill>
                  <a:srgbClr val="3E3E3E"/>
                </a:solidFill>
                <a:latin typeface="Arial" panose="020B0604020202020204"/>
                <a:cs typeface="Arial" panose="020B0604020202020204"/>
              </a:rPr>
              <a:t>c</a:t>
            </a:r>
            <a:r>
              <a:rPr sz="2000" spc="5" dirty="0" smtClean="0">
                <a:solidFill>
                  <a:srgbClr val="3E3E3E"/>
                </a:solidFill>
                <a:latin typeface="Arial" panose="020B0604020202020204"/>
                <a:cs typeface="Arial" panose="020B0604020202020204"/>
              </a:rPr>
              <a:t>h</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mes</a:t>
            </a:r>
            <a:endParaRPr sz="2000">
              <a:latin typeface="Arial" panose="020B0604020202020204"/>
              <a:cs typeface="Arial" panose="020B0604020202020204"/>
            </a:endParaRPr>
          </a:p>
          <a:p>
            <a:pPr marL="1610995" indent="-228600">
              <a:lnSpc>
                <a:spcPct val="100000"/>
              </a:lnSpc>
              <a:spcBef>
                <a:spcPts val="310"/>
              </a:spcBef>
              <a:buClr>
                <a:srgbClr val="3E3E3E"/>
              </a:buClr>
              <a:buFont typeface="Wingdings" panose="05000000000000000000"/>
              <a:buChar char=""/>
              <a:tabLst>
                <a:tab pos="1611630" algn="l"/>
              </a:tabLst>
            </a:pPr>
            <a:r>
              <a:rPr sz="2000" b="1" spc="0" dirty="0" smtClean="0">
                <a:solidFill>
                  <a:srgbClr val="ED3423"/>
                </a:solidFill>
                <a:latin typeface="Arial" panose="020B0604020202020204"/>
                <a:cs typeface="Arial" panose="020B0604020202020204"/>
              </a:rPr>
              <a:t>Su</a:t>
            </a:r>
            <a:r>
              <a:rPr sz="2000" b="1" spc="-10" dirty="0" smtClean="0">
                <a:solidFill>
                  <a:srgbClr val="ED3423"/>
                </a:solidFill>
                <a:latin typeface="Arial" panose="020B0604020202020204"/>
                <a:cs typeface="Arial" panose="020B0604020202020204"/>
              </a:rPr>
              <a:t>m</a:t>
            </a:r>
            <a:r>
              <a:rPr sz="2000" b="1" spc="0" dirty="0" smtClean="0">
                <a:solidFill>
                  <a:srgbClr val="ED3423"/>
                </a:solidFill>
                <a:latin typeface="Arial" panose="020B0604020202020204"/>
                <a:cs typeface="Arial" panose="020B0604020202020204"/>
              </a:rPr>
              <a:t>ma</a:t>
            </a:r>
            <a:r>
              <a:rPr sz="2000" b="1" spc="5" dirty="0" smtClean="0">
                <a:solidFill>
                  <a:srgbClr val="ED3423"/>
                </a:solidFill>
                <a:latin typeface="Arial" panose="020B0604020202020204"/>
                <a:cs typeface="Arial" panose="020B0604020202020204"/>
              </a:rPr>
              <a:t>r</a:t>
            </a:r>
            <a:r>
              <a:rPr sz="2000" b="1" spc="0" dirty="0" smtClean="0">
                <a:solidFill>
                  <a:srgbClr val="ED3423"/>
                </a:solidFill>
                <a:latin typeface="Arial" panose="020B0604020202020204"/>
                <a:cs typeface="Arial" panose="020B0604020202020204"/>
              </a:rPr>
              <a:t>y</a:t>
            </a:r>
            <a:endParaRPr sz="2000">
              <a:latin typeface="Arial" panose="020B0604020202020204"/>
              <a:cs typeface="Arial" panose="020B0604020202020204"/>
            </a:endParaRPr>
          </a:p>
        </p:txBody>
      </p:sp>
      <p:sp>
        <p:nvSpPr>
          <p:cNvPr id="4" name="object 4"/>
          <p:cNvSpPr/>
          <p:nvPr/>
        </p:nvSpPr>
        <p:spPr>
          <a:xfrm>
            <a:off x="1653539" y="3395749"/>
            <a:ext cx="1239012" cy="224028"/>
          </a:xfrm>
          <a:prstGeom prst="rect">
            <a:avLst/>
          </a:prstGeom>
          <a:blipFill>
            <a:blip r:embed="rId1" cstate="print"/>
            <a:stretch>
              <a:fillRect/>
            </a:stretch>
          </a:blipFill>
        </p:spPr>
        <p:txBody>
          <a:bodyPr wrap="square" lIns="0" tIns="0" rIns="0" bIns="0" rtlCol="0">
            <a:noAutofit/>
          </a:bodyPr>
          <a:lstStyle/>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5" dirty="0" smtClean="0">
                <a:solidFill>
                  <a:srgbClr val="ED3423"/>
                </a:solidFill>
                <a:latin typeface="Arial" panose="020B0604020202020204"/>
                <a:cs typeface="Arial" panose="020B0604020202020204"/>
              </a:rPr>
              <a:t>Summa</a:t>
            </a:r>
            <a:r>
              <a:rPr sz="2800" b="1" spc="0" dirty="0" smtClean="0">
                <a:solidFill>
                  <a:srgbClr val="ED3423"/>
                </a:solidFill>
                <a:latin typeface="Arial" panose="020B0604020202020204"/>
                <a:cs typeface="Arial" panose="020B0604020202020204"/>
              </a:rPr>
              <a:t>r</a:t>
            </a:r>
            <a:r>
              <a:rPr sz="2800" b="1" spc="-20" dirty="0" smtClean="0">
                <a:solidFill>
                  <a:srgbClr val="ED3423"/>
                </a:solidFill>
                <a:latin typeface="Arial" panose="020B0604020202020204"/>
                <a:cs typeface="Arial" panose="020B0604020202020204"/>
              </a:rPr>
              <a:t>y</a:t>
            </a:r>
            <a:endParaRPr sz="2800">
              <a:latin typeface="Arial" panose="020B0604020202020204"/>
              <a:cs typeface="Arial" panose="020B0604020202020204"/>
            </a:endParaRPr>
          </a:p>
        </p:txBody>
      </p:sp>
      <p:sp>
        <p:nvSpPr>
          <p:cNvPr id="6" name="object 6"/>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32</a:t>
            </a:r>
            <a:endParaRPr sz="100">
              <a:latin typeface="Arial" panose="020B0604020202020204"/>
              <a:cs typeface="Arial" panose="020B0604020202020204"/>
            </a:endParaRPr>
          </a:p>
        </p:txBody>
      </p:sp>
      <p:sp>
        <p:nvSpPr>
          <p:cNvPr id="7" name="object 7"/>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8" name="object 8"/>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9" name="object 9"/>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0" name="object 10"/>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4500" y="1421129"/>
            <a:ext cx="8254365" cy="975360"/>
          </a:xfrm>
          <a:prstGeom prst="rect">
            <a:avLst/>
          </a:prstGeom>
        </p:spPr>
        <p:txBody>
          <a:bodyPr vert="horz" wrap="square" lIns="0" tIns="0" rIns="0" bIns="0" rtlCol="0">
            <a:noAutofit/>
          </a:bodyPr>
          <a:lstStyle/>
          <a:p>
            <a:pPr marL="332740" indent="-320040">
              <a:lnSpc>
                <a:spcPct val="100000"/>
              </a:lnSpc>
              <a:buClr>
                <a:srgbClr val="3E3E3E"/>
              </a:buClr>
              <a:buFont typeface="Arial" panose="020B0604020202020204"/>
              <a:buAutoNum type="arabicPeriod"/>
              <a:tabLst>
                <a:tab pos="332740" algn="l"/>
              </a:tabLst>
            </a:pPr>
            <a:r>
              <a:rPr sz="2000" b="1" spc="0" dirty="0" smtClean="0">
                <a:solidFill>
                  <a:srgbClr val="3E3E3E"/>
                </a:solidFill>
                <a:latin typeface="Arial" panose="020B0604020202020204"/>
                <a:cs typeface="Arial" panose="020B0604020202020204"/>
              </a:rPr>
              <a:t>H</a:t>
            </a:r>
            <a:r>
              <a:rPr sz="2000" b="1" spc="-3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w</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n</a:t>
            </a:r>
            <a:r>
              <a:rPr sz="2000" b="1" spc="5" dirty="0" smtClean="0">
                <a:solidFill>
                  <a:srgbClr val="3E3E3E"/>
                </a:solidFill>
                <a:latin typeface="Arial" panose="020B0604020202020204"/>
                <a:cs typeface="Arial" panose="020B0604020202020204"/>
              </a:rPr>
              <a:t> </a:t>
            </a:r>
            <a:r>
              <a:rPr sz="2000" b="1" spc="-35" dirty="0" smtClean="0">
                <a:solidFill>
                  <a:srgbClr val="3E3E3E"/>
                </a:solidFill>
                <a:latin typeface="Arial" panose="020B0604020202020204"/>
                <a:cs typeface="Arial" panose="020B0604020202020204"/>
              </a:rPr>
              <a:t>y</a:t>
            </a:r>
            <a:r>
              <a:rPr sz="2000" b="1" spc="10"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u b</a:t>
            </a:r>
            <a:r>
              <a:rPr sz="2000" b="1" spc="-20"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pass the</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8B/1</a:t>
            </a:r>
            <a:r>
              <a:rPr sz="2000" b="1" spc="-15" dirty="0" smtClean="0">
                <a:solidFill>
                  <a:srgbClr val="3E3E3E"/>
                </a:solidFill>
                <a:latin typeface="Arial" panose="020B0604020202020204"/>
                <a:cs typeface="Arial" panose="020B0604020202020204"/>
              </a:rPr>
              <a:t>0</a:t>
            </a:r>
            <a:r>
              <a:rPr sz="2000" b="1" spc="0" dirty="0" smtClean="0">
                <a:solidFill>
                  <a:srgbClr val="3E3E3E"/>
                </a:solidFill>
                <a:latin typeface="Arial" panose="020B0604020202020204"/>
                <a:cs typeface="Arial" panose="020B0604020202020204"/>
              </a:rPr>
              <a:t>B en</a:t>
            </a:r>
            <a:r>
              <a:rPr sz="2000" b="1" spc="-10"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oder and</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coder?</a:t>
            </a:r>
            <a:endParaRPr sz="2000">
              <a:latin typeface="Arial" panose="020B0604020202020204"/>
              <a:cs typeface="Arial" panose="020B0604020202020204"/>
            </a:endParaRPr>
          </a:p>
          <a:p>
            <a:pPr>
              <a:lnSpc>
                <a:spcPts val="750"/>
              </a:lnSpc>
              <a:spcBef>
                <a:spcPts val="50"/>
              </a:spcBef>
              <a:buClr>
                <a:srgbClr val="3E3E3E"/>
              </a:buClr>
              <a:buFont typeface="Arial" panose="020B0604020202020204"/>
              <a:buAutoNum type="arabicPeriod"/>
            </a:pPr>
            <a:endParaRPr sz="750"/>
          </a:p>
          <a:p>
            <a:pPr>
              <a:lnSpc>
                <a:spcPts val="1000"/>
              </a:lnSpc>
              <a:buClr>
                <a:srgbClr val="3E3E3E"/>
              </a:buClr>
              <a:buFont typeface="Arial" panose="020B0604020202020204"/>
              <a:buAutoNum type="arabicPeriod"/>
            </a:pPr>
            <a:endParaRPr sz="1000"/>
          </a:p>
          <a:p>
            <a:pPr>
              <a:lnSpc>
                <a:spcPts val="1000"/>
              </a:lnSpc>
              <a:buClr>
                <a:srgbClr val="3E3E3E"/>
              </a:buClr>
              <a:buFont typeface="Arial" panose="020B0604020202020204"/>
              <a:buAutoNum type="arabicPeriod"/>
            </a:pPr>
            <a:endParaRPr sz="1000"/>
          </a:p>
          <a:p>
            <a:pPr marL="332740" indent="-320040">
              <a:lnSpc>
                <a:spcPct val="100000"/>
              </a:lnSpc>
              <a:buClr>
                <a:srgbClr val="3E3E3E"/>
              </a:buClr>
              <a:buFont typeface="Arial" panose="020B0604020202020204"/>
              <a:buAutoNum type="arabicPeriod"/>
              <a:tabLst>
                <a:tab pos="332740" algn="l"/>
              </a:tabLst>
            </a:pPr>
            <a:r>
              <a:rPr sz="2000" b="1" spc="0" dirty="0" smtClean="0">
                <a:solidFill>
                  <a:srgbClr val="3E3E3E"/>
                </a:solidFill>
                <a:latin typeface="Arial" panose="020B0604020202020204"/>
                <a:cs typeface="Arial" panose="020B0604020202020204"/>
              </a:rPr>
              <a:t>W</a:t>
            </a:r>
            <a:r>
              <a:rPr sz="2000" b="1" spc="10" dirty="0" smtClean="0">
                <a:solidFill>
                  <a:srgbClr val="3E3E3E"/>
                </a:solidFill>
                <a:latin typeface="Arial" panose="020B0604020202020204"/>
                <a:cs typeface="Arial" panose="020B0604020202020204"/>
              </a:rPr>
              <a:t>h</a:t>
            </a:r>
            <a:r>
              <a:rPr sz="2000" b="1" spc="0" dirty="0" smtClean="0">
                <a:solidFill>
                  <a:srgbClr val="3E3E3E"/>
                </a:solidFill>
                <a:latin typeface="Arial" panose="020B0604020202020204"/>
                <a:cs typeface="Arial" panose="020B0604020202020204"/>
              </a:rPr>
              <a:t>y</a:t>
            </a:r>
            <a:r>
              <a:rPr sz="2000" b="1" spc="-90" dirty="0" smtClean="0">
                <a:solidFill>
                  <a:srgbClr val="3E3E3E"/>
                </a:solidFill>
                <a:latin typeface="Arial" panose="020B0604020202020204"/>
                <a:cs typeface="Arial" panose="020B0604020202020204"/>
              </a:rPr>
              <a:t> </a:t>
            </a:r>
            <a:r>
              <a:rPr sz="2000" b="1" spc="45" dirty="0" smtClean="0">
                <a:solidFill>
                  <a:srgbClr val="3E3E3E"/>
                </a:solidFill>
                <a:latin typeface="Arial" panose="020B0604020202020204"/>
                <a:cs typeface="Arial" panose="020B0604020202020204"/>
              </a:rPr>
              <a:t>w</a:t>
            </a:r>
            <a:r>
              <a:rPr sz="2000" b="1" spc="-1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uld</a:t>
            </a:r>
            <a:r>
              <a:rPr sz="2000" b="1" spc="-25" dirty="0" smtClean="0">
                <a:solidFill>
                  <a:srgbClr val="3E3E3E"/>
                </a:solidFill>
                <a:latin typeface="Arial" panose="020B0604020202020204"/>
                <a:cs typeface="Arial" panose="020B0604020202020204"/>
              </a:rPr>
              <a:t> y</a:t>
            </a:r>
            <a:r>
              <a:rPr sz="2000" b="1" spc="0" dirty="0" smtClean="0">
                <a:solidFill>
                  <a:srgbClr val="3E3E3E"/>
                </a:solidFill>
                <a:latin typeface="Arial" panose="020B0604020202020204"/>
                <a:cs typeface="Arial" panose="020B0604020202020204"/>
              </a:rPr>
              <a:t>ou</a:t>
            </a:r>
            <a:r>
              <a:rPr sz="2000" b="1" spc="-65" dirty="0" smtClean="0">
                <a:solidFill>
                  <a:srgbClr val="3E3E3E"/>
                </a:solidFill>
                <a:latin typeface="Arial" panose="020B0604020202020204"/>
                <a:cs typeface="Arial" panose="020B0604020202020204"/>
              </a:rPr>
              <a:t> </a:t>
            </a:r>
            <a:r>
              <a:rPr sz="2000" b="1" spc="45" dirty="0" smtClean="0">
                <a:solidFill>
                  <a:srgbClr val="3E3E3E"/>
                </a:solidFill>
                <a:latin typeface="Arial" panose="020B0604020202020204"/>
                <a:cs typeface="Arial" panose="020B0604020202020204"/>
              </a:rPr>
              <a:t>w</a:t>
            </a:r>
            <a:r>
              <a:rPr sz="2000" b="1" spc="-15" dirty="0" smtClean="0">
                <a:solidFill>
                  <a:srgbClr val="3E3E3E"/>
                </a:solidFill>
                <a:latin typeface="Arial" panose="020B0604020202020204"/>
                <a:cs typeface="Arial" panose="020B0604020202020204"/>
              </a:rPr>
              <a:t>an</a:t>
            </a:r>
            <a:r>
              <a:rPr sz="2000" b="1" spc="0" dirty="0" smtClean="0">
                <a:solidFill>
                  <a:srgbClr val="3E3E3E"/>
                </a:solidFill>
                <a:latin typeface="Arial" panose="020B0604020202020204"/>
                <a:cs typeface="Arial" panose="020B0604020202020204"/>
              </a:rPr>
              <a:t>t</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to</a:t>
            </a:r>
            <a:r>
              <a:rPr sz="2000" b="1" spc="-40" dirty="0" smtClean="0">
                <a:solidFill>
                  <a:srgbClr val="3E3E3E"/>
                </a:solidFill>
                <a:latin typeface="Arial" panose="020B0604020202020204"/>
                <a:cs typeface="Arial" panose="020B0604020202020204"/>
              </a:rPr>
              <a:t> </a:t>
            </a:r>
            <a:r>
              <a:rPr sz="2000" b="1" spc="-15" dirty="0" smtClean="0">
                <a:solidFill>
                  <a:srgbClr val="3E3E3E"/>
                </a:solidFill>
                <a:latin typeface="Arial" panose="020B0604020202020204"/>
                <a:cs typeface="Arial" panose="020B0604020202020204"/>
              </a:rPr>
              <a:t>b</a:t>
            </a:r>
            <a:r>
              <a:rPr sz="2000" b="1" spc="-2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pass</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a:t>
            </a:r>
            <a:r>
              <a:rPr sz="2000" b="1" spc="-25" dirty="0" smtClean="0">
                <a:solidFill>
                  <a:srgbClr val="3E3E3E"/>
                </a:solidFill>
                <a:latin typeface="Arial" panose="020B0604020202020204"/>
                <a:cs typeface="Arial" panose="020B0604020202020204"/>
              </a:rPr>
              <a:t> </a:t>
            </a:r>
            <a:r>
              <a:rPr sz="2000" b="1" spc="-15" dirty="0" smtClean="0">
                <a:solidFill>
                  <a:srgbClr val="3E3E3E"/>
                </a:solidFill>
                <a:latin typeface="Arial" panose="020B0604020202020204"/>
                <a:cs typeface="Arial" panose="020B0604020202020204"/>
              </a:rPr>
              <a:t>8</a:t>
            </a:r>
            <a:r>
              <a:rPr sz="2000" b="1" spc="-10" dirty="0" smtClean="0">
                <a:solidFill>
                  <a:srgbClr val="3E3E3E"/>
                </a:solidFill>
                <a:latin typeface="Arial" panose="020B0604020202020204"/>
                <a:cs typeface="Arial" panose="020B0604020202020204"/>
              </a:rPr>
              <a:t>B</a:t>
            </a:r>
            <a:r>
              <a:rPr sz="2000" b="1" spc="0" dirty="0" smtClean="0">
                <a:solidFill>
                  <a:srgbClr val="3E3E3E"/>
                </a:solidFill>
                <a:latin typeface="Arial" panose="020B0604020202020204"/>
                <a:cs typeface="Arial" panose="020B0604020202020204"/>
              </a:rPr>
              <a:t>/10B</a:t>
            </a:r>
            <a:r>
              <a:rPr sz="2000" b="1" spc="-30" dirty="0" smtClean="0">
                <a:solidFill>
                  <a:srgbClr val="3E3E3E"/>
                </a:solidFill>
                <a:latin typeface="Arial" panose="020B0604020202020204"/>
                <a:cs typeface="Arial" panose="020B0604020202020204"/>
              </a:rPr>
              <a:t> </a:t>
            </a:r>
            <a:r>
              <a:rPr sz="2000" b="1" spc="-15"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nco</a:t>
            </a:r>
            <a:r>
              <a:rPr sz="2000" b="1" spc="-15" dirty="0" smtClean="0">
                <a:solidFill>
                  <a:srgbClr val="3E3E3E"/>
                </a:solidFill>
                <a:latin typeface="Arial" panose="020B0604020202020204"/>
                <a:cs typeface="Arial" panose="020B0604020202020204"/>
              </a:rPr>
              <a:t>de</a:t>
            </a:r>
            <a:r>
              <a:rPr sz="2000" b="1" spc="0" dirty="0" smtClean="0">
                <a:solidFill>
                  <a:srgbClr val="3E3E3E"/>
                </a:solidFill>
                <a:latin typeface="Arial" panose="020B0604020202020204"/>
                <a:cs typeface="Arial" panose="020B0604020202020204"/>
              </a:rPr>
              <a:t>r</a:t>
            </a:r>
            <a:r>
              <a:rPr sz="2000" b="1" spc="-3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and</a:t>
            </a:r>
            <a:r>
              <a:rPr sz="2000" b="1" spc="-3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co</a:t>
            </a:r>
            <a:r>
              <a:rPr sz="2000" b="1" spc="-15" dirty="0" smtClean="0">
                <a:solidFill>
                  <a:srgbClr val="3E3E3E"/>
                </a:solidFill>
                <a:latin typeface="Arial" panose="020B0604020202020204"/>
                <a:cs typeface="Arial" panose="020B0604020202020204"/>
              </a:rPr>
              <a:t>d</a:t>
            </a:r>
            <a:r>
              <a:rPr sz="2000" b="1" spc="0" dirty="0" smtClean="0">
                <a:solidFill>
                  <a:srgbClr val="3E3E3E"/>
                </a:solidFill>
                <a:latin typeface="Arial" panose="020B0604020202020204"/>
                <a:cs typeface="Arial" panose="020B0604020202020204"/>
              </a:rPr>
              <a:t>er?</a:t>
            </a:r>
            <a:endParaRPr sz="2000">
              <a:latin typeface="Arial" panose="020B0604020202020204"/>
              <a:cs typeface="Arial" panose="020B0604020202020204"/>
            </a:endParaRPr>
          </a:p>
        </p:txBody>
      </p:sp>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App</a:t>
            </a:r>
            <a:r>
              <a:rPr sz="2800" b="1" spc="0" dirty="0" smtClean="0">
                <a:solidFill>
                  <a:srgbClr val="ED3423"/>
                </a:solidFill>
                <a:latin typeface="Arial" panose="020B0604020202020204"/>
                <a:cs typeface="Arial" panose="020B0604020202020204"/>
              </a:rPr>
              <a:t>l</a:t>
            </a:r>
            <a:r>
              <a:rPr sz="2800" b="1" spc="-20" dirty="0" smtClean="0">
                <a:solidFill>
                  <a:srgbClr val="ED3423"/>
                </a:solidFill>
                <a:latin typeface="Arial" panose="020B0604020202020204"/>
                <a:cs typeface="Arial" panose="020B0604020202020204"/>
              </a:rPr>
              <a:t>y</a:t>
            </a:r>
            <a:r>
              <a:rPr sz="2800" b="1" spc="-10"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Your</a:t>
            </a:r>
            <a:r>
              <a:rPr sz="2800" b="1" spc="-5" dirty="0" smtClean="0">
                <a:solidFill>
                  <a:srgbClr val="ED3423"/>
                </a:solidFill>
                <a:latin typeface="Arial" panose="020B0604020202020204"/>
                <a:cs typeface="Arial" panose="020B0604020202020204"/>
              </a:rPr>
              <a:t> </a:t>
            </a:r>
            <a:r>
              <a:rPr sz="2800" b="1" spc="-25" dirty="0" smtClean="0">
                <a:solidFill>
                  <a:srgbClr val="ED3423"/>
                </a:solidFill>
                <a:latin typeface="Arial" panose="020B0604020202020204"/>
                <a:cs typeface="Arial" panose="020B0604020202020204"/>
              </a:rPr>
              <a:t>K</a:t>
            </a:r>
            <a:r>
              <a:rPr sz="2800" b="1" spc="-15" dirty="0" smtClean="0">
                <a:solidFill>
                  <a:srgbClr val="ED3423"/>
                </a:solidFill>
                <a:latin typeface="Arial" panose="020B0604020202020204"/>
                <a:cs typeface="Arial" panose="020B0604020202020204"/>
              </a:rPr>
              <a:t>n</a:t>
            </a:r>
            <a:r>
              <a:rPr sz="2800" b="1" spc="-20" dirty="0" smtClean="0">
                <a:solidFill>
                  <a:srgbClr val="ED3423"/>
                </a:solidFill>
                <a:latin typeface="Arial" panose="020B0604020202020204"/>
                <a:cs typeface="Arial" panose="020B0604020202020204"/>
              </a:rPr>
              <a:t>owl</a:t>
            </a:r>
            <a:r>
              <a:rPr sz="2800" b="1" spc="-15"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d</a:t>
            </a:r>
            <a:r>
              <a:rPr sz="2800" b="1" spc="-30" dirty="0" smtClean="0">
                <a:solidFill>
                  <a:srgbClr val="ED3423"/>
                </a:solidFill>
                <a:latin typeface="Arial" panose="020B0604020202020204"/>
                <a:cs typeface="Arial" panose="020B0604020202020204"/>
              </a:rPr>
              <a:t>g</a:t>
            </a:r>
            <a:r>
              <a:rPr sz="2800" b="1" spc="-20" dirty="0" smtClean="0">
                <a:solidFill>
                  <a:srgbClr val="ED3423"/>
                </a:solidFill>
                <a:latin typeface="Arial" panose="020B0604020202020204"/>
                <a:cs typeface="Arial" panose="020B0604020202020204"/>
              </a:rPr>
              <a:t>e</a:t>
            </a:r>
            <a:endParaRPr sz="2800">
              <a:latin typeface="Arial" panose="020B0604020202020204"/>
              <a:cs typeface="Arial" panose="020B0604020202020204"/>
            </a:endParaRPr>
          </a:p>
        </p:txBody>
      </p:sp>
      <p:sp>
        <p:nvSpPr>
          <p:cNvPr id="5" name="object 5"/>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33</a:t>
            </a:r>
            <a:endParaRPr sz="100">
              <a:latin typeface="Arial" panose="020B0604020202020204"/>
              <a:cs typeface="Arial" panose="020B0604020202020204"/>
            </a:endParaRPr>
          </a:p>
        </p:txBody>
      </p:sp>
      <p:sp>
        <p:nvSpPr>
          <p:cNvPr id="6" name="object 6"/>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7" name="object 7"/>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8" name="object 8"/>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9" name="object 9"/>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2" name="文本框 1"/>
          <p:cNvSpPr txBox="1"/>
          <p:nvPr/>
        </p:nvSpPr>
        <p:spPr>
          <a:xfrm>
            <a:off x="408305" y="2395855"/>
            <a:ext cx="8426450" cy="4378325"/>
          </a:xfrm>
          <a:prstGeom prst="rect">
            <a:avLst/>
          </a:prstGeom>
        </p:spPr>
        <p:txBody>
          <a:bodyPr wrap="square">
            <a:noAutofit/>
            <a:extLst>
              <a:ext uri="{4A0BC546-FE56-4ADE-93B0-CB8AF2F6F144}">
                <wpsdc:textFrameExt xmlns:wpsdc="http://www.wps.cn/officeDocument/2022/drawingmlCustomData" type="text"/>
              </a:ext>
            </a:extLst>
          </a:bodyPr>
          <a:p>
            <a:pPr algn="l"/>
            <a:r>
              <a:rPr lang="zh-CN" altLang="en-US" sz="1400">
                <a:latin typeface="Arial" panose="020B0604020202020204" pitchFamily="34" charset="0"/>
                <a:ea typeface="微软雅黑" panose="020B0503020204020204" charset="-122"/>
              </a:rPr>
              <a:t>您可以通过将输入信号TX8B10BEN设置为0来绕过8B/10B编码器和解码器。这实际上会禁用8B/10B编码和解码过程。</a:t>
            </a:r>
            <a:endParaRPr lang="zh-CN" altLang="en-US" sz="1400">
              <a:latin typeface="Arial" panose="020B0604020202020204" pitchFamily="34" charset="0"/>
              <a:ea typeface="微软雅黑" panose="020B0503020204020204" charset="-122"/>
            </a:endParaRPr>
          </a:p>
          <a:p>
            <a:pPr algn="l"/>
            <a:endParaRPr lang="zh-CN" altLang="en-US" sz="1400">
              <a:latin typeface="Arial" panose="020B0604020202020204" pitchFamily="34" charset="0"/>
              <a:ea typeface="微软雅黑" panose="020B0503020204020204" charset="-122"/>
            </a:endParaRPr>
          </a:p>
          <a:p>
            <a:pPr algn="l"/>
            <a:r>
              <a:rPr lang="zh-CN" altLang="en-US" sz="1400">
                <a:latin typeface="Arial" panose="020B0604020202020204" pitchFamily="34" charset="0"/>
                <a:ea typeface="微软雅黑" panose="020B0503020204020204" charset="-122"/>
              </a:rPr>
              <a:t>以下是可能需要绕过8B/10B编码器和解码器的情况：</a:t>
            </a:r>
            <a:endParaRPr lang="zh-CN" altLang="en-US" sz="1400">
              <a:latin typeface="Arial" panose="020B0604020202020204" pitchFamily="34" charset="0"/>
              <a:ea typeface="微软雅黑" panose="020B0503020204020204" charset="-122"/>
            </a:endParaRPr>
          </a:p>
          <a:p>
            <a:pPr algn="l"/>
            <a:endParaRPr lang="zh-CN" altLang="en-US" sz="1400">
              <a:latin typeface="Arial" panose="020B0604020202020204" pitchFamily="34" charset="0"/>
              <a:ea typeface="微软雅黑" panose="020B0503020204020204" charset="-122"/>
            </a:endParaRPr>
          </a:p>
          <a:p>
            <a:pPr algn="l"/>
            <a:r>
              <a:rPr lang="zh-CN" altLang="en-US" sz="1400">
                <a:latin typeface="Arial" panose="020B0604020202020204" pitchFamily="34" charset="0"/>
                <a:ea typeface="微软雅黑" panose="020B0503020204020204" charset="-122"/>
              </a:rPr>
              <a:t>降低延迟： 绕过编码器和解码器可以减少这些模块引入的处理延迟。这在需要低延迟的应用中非常有用，比如实时通信系统。</a:t>
            </a:r>
            <a:endParaRPr lang="zh-CN" altLang="en-US" sz="1400">
              <a:latin typeface="Arial" panose="020B0604020202020204" pitchFamily="34" charset="0"/>
              <a:ea typeface="微软雅黑" panose="020B0503020204020204" charset="-122"/>
            </a:endParaRPr>
          </a:p>
          <a:p>
            <a:pPr algn="l"/>
            <a:endParaRPr lang="zh-CN" altLang="en-US" sz="1400">
              <a:latin typeface="Arial" panose="020B0604020202020204" pitchFamily="34" charset="0"/>
              <a:ea typeface="微软雅黑" panose="020B0503020204020204" charset="-122"/>
            </a:endParaRPr>
          </a:p>
          <a:p>
            <a:pPr algn="l"/>
            <a:r>
              <a:rPr lang="zh-CN" altLang="en-US" sz="1400">
                <a:latin typeface="Arial" panose="020B0604020202020204" pitchFamily="34" charset="0"/>
                <a:ea typeface="微软雅黑" panose="020B0503020204020204" charset="-122"/>
              </a:rPr>
              <a:t>自定义编解码： 在某些情况下，您可能希望使用不基于8B/10B的其他编解码方案。绕过8B/10B块使您能够实现自己的自定义编解码逻辑。</a:t>
            </a:r>
            <a:endParaRPr lang="zh-CN" altLang="en-US" sz="1400">
              <a:latin typeface="Arial" panose="020B0604020202020204" pitchFamily="34" charset="0"/>
              <a:ea typeface="微软雅黑" panose="020B0503020204020204" charset="-122"/>
            </a:endParaRPr>
          </a:p>
          <a:p>
            <a:pPr algn="l"/>
            <a:endParaRPr lang="zh-CN" altLang="en-US" sz="1400">
              <a:latin typeface="Arial" panose="020B0604020202020204" pitchFamily="34" charset="0"/>
              <a:ea typeface="微软雅黑" panose="020B0503020204020204" charset="-122"/>
            </a:endParaRPr>
          </a:p>
          <a:p>
            <a:pPr algn="l"/>
            <a:r>
              <a:rPr lang="zh-CN" altLang="en-US" sz="1400">
                <a:latin typeface="Arial" panose="020B0604020202020204" pitchFamily="34" charset="0"/>
                <a:ea typeface="微软雅黑" panose="020B0503020204020204" charset="-122"/>
              </a:rPr>
              <a:t>协议兼容性： 某些协议或通信标准可能不需要8B/10B编解码。绕过这些块使您能够直接与此类协议进行接口，而无需8B/10B的开销。</a:t>
            </a:r>
            <a:endParaRPr lang="zh-CN" altLang="en-US" sz="1400">
              <a:latin typeface="Arial" panose="020B0604020202020204" pitchFamily="34" charset="0"/>
              <a:ea typeface="微软雅黑" panose="020B0503020204020204" charset="-122"/>
            </a:endParaRPr>
          </a:p>
          <a:p>
            <a:pPr algn="l"/>
            <a:endParaRPr lang="zh-CN" altLang="en-US" sz="1400">
              <a:latin typeface="Arial" panose="020B0604020202020204" pitchFamily="34" charset="0"/>
              <a:ea typeface="微软雅黑" panose="020B0503020204020204" charset="-122"/>
            </a:endParaRPr>
          </a:p>
          <a:p>
            <a:pPr algn="l"/>
            <a:r>
              <a:rPr lang="zh-CN" altLang="en-US" sz="1400">
                <a:latin typeface="Arial" panose="020B0604020202020204" pitchFamily="34" charset="0"/>
                <a:ea typeface="微软雅黑" panose="020B0503020204020204" charset="-122"/>
              </a:rPr>
              <a:t>简化测试： 在测试或调试阶段，您可能希望绕过8B/10B块，以简化信号分析和故障排除。</a:t>
            </a:r>
            <a:endParaRPr lang="zh-CN" altLang="en-US" sz="1400">
              <a:latin typeface="Arial" panose="020B0604020202020204" pitchFamily="34" charset="0"/>
              <a:ea typeface="微软雅黑" panose="020B0503020204020204" charset="-122"/>
            </a:endParaRPr>
          </a:p>
          <a:p>
            <a:pPr algn="l"/>
            <a:endParaRPr lang="zh-CN" altLang="en-US" sz="1400">
              <a:latin typeface="Arial" panose="020B0604020202020204" pitchFamily="34" charset="0"/>
              <a:ea typeface="微软雅黑" panose="020B0503020204020204" charset="-122"/>
            </a:endParaRPr>
          </a:p>
          <a:p>
            <a:pPr algn="l"/>
            <a:r>
              <a:rPr lang="zh-CN" altLang="en-US" sz="1400">
                <a:latin typeface="Arial" panose="020B0604020202020204" pitchFamily="34" charset="0"/>
                <a:ea typeface="微软雅黑" panose="020B0503020204020204" charset="-122"/>
              </a:rPr>
              <a:t>需要注意的是，绕过8B/10B编码器和解码器应谨慎进行，并根据您的应用和通信协议的特定要求进行操作。</a:t>
            </a:r>
            <a:endParaRPr lang="zh-CN" altLang="en-US" sz="140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84630"/>
            <a:ext cx="182879" cy="177800"/>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82014"/>
            <a:ext cx="7270115" cy="6330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27406</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a:p>
            <a:pPr marL="241300" marR="12700">
              <a:lnSpc>
                <a:spcPts val="2290"/>
              </a:lnSpc>
              <a:spcBef>
                <a:spcPts val="260"/>
              </a:spcBef>
            </a:pPr>
            <a:r>
              <a:rPr sz="2000" b="1" dirty="0" smtClean="0">
                <a:solidFill>
                  <a:srgbClr val="3E3E3E"/>
                </a:solidFill>
                <a:latin typeface="Arial" panose="020B0604020202020204"/>
                <a:cs typeface="Arial" panose="020B0604020202020204"/>
              </a:rPr>
              <a:t>So</a:t>
            </a:r>
            <a:r>
              <a:rPr sz="2000" b="1" spc="-10"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e </a:t>
            </a:r>
            <a:r>
              <a:rPr sz="2000" b="1" spc="10" dirty="0" smtClean="0">
                <a:solidFill>
                  <a:srgbClr val="3E3E3E"/>
                </a:solidFill>
                <a:latin typeface="Arial" panose="020B0604020202020204"/>
                <a:cs typeface="Arial" panose="020B0604020202020204"/>
              </a:rPr>
              <a:t>t</a:t>
            </a:r>
            <a:r>
              <a:rPr sz="2000" b="1" spc="-3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pe </a:t>
            </a:r>
            <a:r>
              <a:rPr sz="2000" b="1" spc="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f data</a:t>
            </a:r>
            <a:r>
              <a:rPr sz="2000" b="1" spc="5" dirty="0" smtClean="0">
                <a:solidFill>
                  <a:srgbClr val="3E3E3E"/>
                </a:solidFill>
                <a:latin typeface="Arial" panose="020B0604020202020204"/>
                <a:cs typeface="Arial" panose="020B0604020202020204"/>
              </a:rPr>
              <a:t> </a:t>
            </a:r>
            <a:r>
              <a:rPr sz="2000" b="1" spc="-2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nco</a:t>
            </a:r>
            <a:r>
              <a:rPr sz="2000" b="1" spc="-15" dirty="0" smtClean="0">
                <a:solidFill>
                  <a:srgbClr val="3E3E3E"/>
                </a:solidFill>
                <a:latin typeface="Arial" panose="020B0604020202020204"/>
                <a:cs typeface="Arial" panose="020B0604020202020204"/>
              </a:rPr>
              <a:t>d</a:t>
            </a:r>
            <a:r>
              <a:rPr sz="2000" b="1" spc="0" dirty="0" smtClean="0">
                <a:solidFill>
                  <a:srgbClr val="3E3E3E"/>
                </a:solidFill>
                <a:latin typeface="Arial" panose="020B0604020202020204"/>
                <a:cs typeface="Arial" panose="020B0604020202020204"/>
              </a:rPr>
              <a:t>ing</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is</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required</a:t>
            </a:r>
            <a:r>
              <a:rPr sz="2000" b="1" spc="-45" dirty="0" smtClean="0">
                <a:solidFill>
                  <a:srgbClr val="3E3E3E"/>
                </a:solidFill>
                <a:latin typeface="Arial" panose="020B0604020202020204"/>
                <a:cs typeface="Arial" panose="020B0604020202020204"/>
              </a:rPr>
              <a:t> </a:t>
            </a:r>
            <a:r>
              <a:rPr sz="2000" b="1" spc="45" dirty="0" smtClean="0">
                <a:solidFill>
                  <a:srgbClr val="3E3E3E"/>
                </a:solidFill>
                <a:latin typeface="Arial" panose="020B0604020202020204"/>
                <a:cs typeface="Arial" panose="020B0604020202020204"/>
              </a:rPr>
              <a:t>w</a:t>
            </a:r>
            <a:r>
              <a:rPr sz="2000" b="1" spc="-15" dirty="0" smtClean="0">
                <a:solidFill>
                  <a:srgbClr val="3E3E3E"/>
                </a:solidFill>
                <a:latin typeface="Arial" panose="020B0604020202020204"/>
                <a:cs typeface="Arial" panose="020B0604020202020204"/>
              </a:rPr>
              <a:t>h</a:t>
            </a:r>
            <a:r>
              <a:rPr sz="2000" b="1" spc="0" dirty="0" smtClean="0">
                <a:solidFill>
                  <a:srgbClr val="3E3E3E"/>
                </a:solidFill>
                <a:latin typeface="Arial" panose="020B0604020202020204"/>
                <a:cs typeface="Arial" panose="020B0604020202020204"/>
              </a:rPr>
              <a:t>en </a:t>
            </a:r>
            <a:r>
              <a:rPr sz="2000" b="1" spc="-1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r</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nsm</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t</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ing hig</a:t>
            </a:r>
            <a:r>
              <a:rPr sz="2000" b="1" spc="-5" dirty="0" smtClean="0">
                <a:solidFill>
                  <a:srgbClr val="3E3E3E"/>
                </a:solidFill>
                <a:latin typeface="Arial" panose="020B0604020202020204"/>
                <a:cs typeface="Arial" panose="020B0604020202020204"/>
              </a:rPr>
              <a:t>h</a:t>
            </a:r>
            <a:r>
              <a:rPr sz="2000" b="1" spc="0" dirty="0" smtClean="0">
                <a:solidFill>
                  <a:srgbClr val="3E3E3E"/>
                </a:solidFill>
                <a:latin typeface="Arial" panose="020B0604020202020204"/>
                <a:cs typeface="Arial" panose="020B0604020202020204"/>
              </a:rPr>
              <a:t>-s</a:t>
            </a:r>
            <a:r>
              <a:rPr sz="2000" b="1" spc="-10" dirty="0" smtClean="0">
                <a:solidFill>
                  <a:srgbClr val="3E3E3E"/>
                </a:solidFill>
                <a:latin typeface="Arial" panose="020B0604020202020204"/>
                <a:cs typeface="Arial" panose="020B0604020202020204"/>
              </a:rPr>
              <a:t>p</a:t>
            </a:r>
            <a:r>
              <a:rPr sz="2000" b="1" spc="0" dirty="0" smtClean="0">
                <a:solidFill>
                  <a:srgbClr val="3E3E3E"/>
                </a:solidFill>
                <a:latin typeface="Arial" panose="020B0604020202020204"/>
                <a:cs typeface="Arial" panose="020B0604020202020204"/>
              </a:rPr>
              <a:t>eed</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serial</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data</a:t>
            </a:r>
            <a:endParaRPr sz="2000">
              <a:latin typeface="Arial" panose="020B0604020202020204"/>
              <a:cs typeface="Arial" panose="020B0604020202020204"/>
            </a:endParaRPr>
          </a:p>
        </p:txBody>
      </p:sp>
      <p:sp>
        <p:nvSpPr>
          <p:cNvPr id="4" name="object 4"/>
          <p:cNvSpPr txBox="1"/>
          <p:nvPr/>
        </p:nvSpPr>
        <p:spPr>
          <a:xfrm>
            <a:off x="660908" y="2094103"/>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2047875"/>
            <a:ext cx="7622540" cy="833119"/>
          </a:xfrm>
          <a:prstGeom prst="rect">
            <a:avLst/>
          </a:prstGeom>
        </p:spPr>
        <p:txBody>
          <a:bodyPr vert="horz" wrap="square" lIns="0" tIns="0" rIns="0" bIns="0" rtlCol="0">
            <a:noAutofit/>
          </a:bodyPr>
          <a:lstStyle/>
          <a:p>
            <a:pPr marL="12700" marR="12700">
              <a:lnSpc>
                <a:spcPts val="2080"/>
              </a:lnSpc>
            </a:pP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o </a:t>
            </a:r>
            <a:r>
              <a:rPr sz="1800" spc="-10"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erf</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rm CD</a:t>
            </a:r>
            <a:r>
              <a:rPr sz="1800" spc="-10"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ta stre</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m mu</a:t>
            </a:r>
            <a:r>
              <a:rPr sz="1800" spc="10"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be</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sit</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on</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rich</a:t>
            </a:r>
            <a:r>
              <a:rPr sz="1800" spc="20" dirty="0" smtClean="0">
                <a:solidFill>
                  <a:srgbClr val="3E3E3E"/>
                </a:solidFill>
                <a:latin typeface="Arial" panose="020B0604020202020204"/>
                <a:cs typeface="Arial" panose="020B0604020202020204"/>
              </a:rPr>
              <a:t> </a:t>
            </a:r>
            <a:r>
              <a:rPr sz="1800" spc="-30" dirty="0" smtClean="0">
                <a:solidFill>
                  <a:srgbClr val="3E3E3E"/>
                </a:solidFill>
                <a:latin typeface="Arial" panose="020B0604020202020204"/>
                <a:cs typeface="Arial" panose="020B0604020202020204"/>
              </a:rPr>
              <a:t>w</a:t>
            </a:r>
            <a:r>
              <a:rPr sz="1800" spc="1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th a su</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table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a:t>
            </a:r>
            <a:r>
              <a:rPr sz="1800" spc="5"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n l</a:t>
            </a:r>
            <a:r>
              <a:rPr sz="1800" spc="-10" dirty="0" smtClean="0">
                <a:solidFill>
                  <a:srgbClr val="3E3E3E"/>
                </a:solidFill>
                <a:latin typeface="Arial" panose="020B0604020202020204"/>
                <a:cs typeface="Arial" panose="020B0604020202020204"/>
              </a:rPr>
              <a:t>e</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gth</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lim</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a:t>
            </a:r>
            <a:endParaRPr sz="1800">
              <a:latin typeface="Arial" panose="020B0604020202020204"/>
              <a:cs typeface="Arial" panose="020B0604020202020204"/>
            </a:endParaRPr>
          </a:p>
          <a:p>
            <a:pPr marL="12700">
              <a:lnSpc>
                <a:spcPct val="100000"/>
              </a:lnSpc>
              <a:spcBef>
                <a:spcPts val="160"/>
              </a:spcBef>
            </a:pPr>
            <a:r>
              <a:rPr sz="1800" dirty="0" smtClean="0">
                <a:solidFill>
                  <a:srgbClr val="3E3E3E"/>
                </a:solidFill>
                <a:latin typeface="Arial" panose="020B0604020202020204"/>
                <a:cs typeface="Arial" panose="020B0604020202020204"/>
              </a:rPr>
              <a:t>8</a:t>
            </a:r>
            <a:r>
              <a:rPr sz="1800" spc="-10"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/1</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B </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ns</a:t>
            </a:r>
            <a:r>
              <a:rPr sz="1800" spc="-10"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r</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s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th of </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se conditi</a:t>
            </a:r>
            <a:r>
              <a:rPr sz="1800" spc="-10" dirty="0" smtClean="0">
                <a:solidFill>
                  <a:srgbClr val="3E3E3E"/>
                </a:solidFill>
                <a:latin typeface="Arial" panose="020B0604020202020204"/>
                <a:cs typeface="Arial" panose="020B0604020202020204"/>
              </a:rPr>
              <a:t>o</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 are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met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(run</a:t>
            </a:r>
            <a:r>
              <a:rPr sz="1800" spc="-10" dirty="0" smtClean="0">
                <a:solidFill>
                  <a:srgbClr val="3E3E3E"/>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gth</a:t>
            </a:r>
            <a:r>
              <a:rPr sz="1800" spc="-10" dirty="0" smtClean="0">
                <a:solidFill>
                  <a:srgbClr val="3E3E3E"/>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im</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5)</a:t>
            </a:r>
            <a:endParaRPr sz="1800">
              <a:latin typeface="Arial" panose="020B0604020202020204"/>
              <a:cs typeface="Arial" panose="020B0604020202020204"/>
            </a:endParaRPr>
          </a:p>
        </p:txBody>
      </p:sp>
      <p:sp>
        <p:nvSpPr>
          <p:cNvPr id="6" name="object 6"/>
          <p:cNvSpPr txBox="1"/>
          <p:nvPr/>
        </p:nvSpPr>
        <p:spPr>
          <a:xfrm>
            <a:off x="660908" y="2659507"/>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7" name="object 7"/>
          <p:cNvSpPr/>
          <p:nvPr/>
        </p:nvSpPr>
        <p:spPr>
          <a:xfrm>
            <a:off x="457200" y="3210502"/>
            <a:ext cx="182879" cy="178435"/>
          </a:xfrm>
          <a:prstGeom prst="rect">
            <a:avLst/>
          </a:prstGeom>
          <a:blipFill>
            <a:blip r:embed="rId1" cstate="print"/>
            <a:stretch>
              <a:fillRect/>
            </a:stretch>
          </a:blipFill>
        </p:spPr>
        <p:txBody>
          <a:bodyPr wrap="square" lIns="0" tIns="0" rIns="0" bIns="0" rtlCol="0">
            <a:noAutofit/>
          </a:bodyPr>
          <a:lstStyle/>
          <a:p/>
        </p:txBody>
      </p:sp>
      <p:sp>
        <p:nvSpPr>
          <p:cNvPr id="8" name="object 8"/>
          <p:cNvSpPr txBox="1"/>
          <p:nvPr/>
        </p:nvSpPr>
        <p:spPr>
          <a:xfrm>
            <a:off x="673100" y="3166490"/>
            <a:ext cx="6407150" cy="315595"/>
          </a:xfrm>
          <a:prstGeom prst="rect">
            <a:avLst/>
          </a:prstGeom>
        </p:spPr>
        <p:txBody>
          <a:bodyPr vert="horz" wrap="square" lIns="0" tIns="0" rIns="0" bIns="0" rtlCol="0">
            <a:noAutofit/>
          </a:bodyPr>
          <a:lstStyle/>
          <a:p>
            <a:pPr marL="12700">
              <a:lnSpc>
                <a:spcPct val="100000"/>
              </a:lnSpc>
            </a:pPr>
            <a:r>
              <a:rPr sz="2000" b="1" dirty="0" smtClean="0">
                <a:solidFill>
                  <a:srgbClr val="3E3E3E"/>
                </a:solidFill>
                <a:latin typeface="Arial" panose="020B0604020202020204"/>
                <a:cs typeface="Arial" panose="020B0604020202020204"/>
              </a:rPr>
              <a:t>Most com</a:t>
            </a:r>
            <a:r>
              <a:rPr sz="2000" b="1" spc="-25"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on ser</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al</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st</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ndards u</a:t>
            </a:r>
            <a:r>
              <a:rPr sz="2000" b="1" spc="-15"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e 8B/1</a:t>
            </a:r>
            <a:r>
              <a:rPr sz="2000" b="1" spc="-10" dirty="0" smtClean="0">
                <a:solidFill>
                  <a:srgbClr val="3E3E3E"/>
                </a:solidFill>
                <a:latin typeface="Arial" panose="020B0604020202020204"/>
                <a:cs typeface="Arial" panose="020B0604020202020204"/>
              </a:rPr>
              <a:t>0</a:t>
            </a:r>
            <a:r>
              <a:rPr sz="2000" b="1" spc="0" dirty="0" smtClean="0">
                <a:solidFill>
                  <a:srgbClr val="3E3E3E"/>
                </a:solidFill>
                <a:latin typeface="Arial" panose="020B0604020202020204"/>
                <a:cs typeface="Arial" panose="020B0604020202020204"/>
              </a:rPr>
              <a:t>B en</a:t>
            </a:r>
            <a:r>
              <a:rPr sz="2000" b="1" spc="-10" dirty="0" smtClean="0">
                <a:solidFill>
                  <a:srgbClr val="3E3E3E"/>
                </a:solidFill>
                <a:latin typeface="Arial" panose="020B0604020202020204"/>
                <a:cs typeface="Arial" panose="020B0604020202020204"/>
              </a:rPr>
              <a:t>c</a:t>
            </a:r>
            <a:r>
              <a:rPr sz="2000" b="1" spc="-1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ding</a:t>
            </a:r>
            <a:endParaRPr sz="2000">
              <a:latin typeface="Arial" panose="020B0604020202020204"/>
              <a:cs typeface="Arial" panose="020B0604020202020204"/>
            </a:endParaRPr>
          </a:p>
        </p:txBody>
      </p:sp>
      <p:sp>
        <p:nvSpPr>
          <p:cNvPr id="9" name="object 9"/>
          <p:cNvSpPr txBox="1"/>
          <p:nvPr/>
        </p:nvSpPr>
        <p:spPr>
          <a:xfrm>
            <a:off x="660908" y="3561969"/>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0" name="object 10"/>
          <p:cNvSpPr txBox="1"/>
          <p:nvPr/>
        </p:nvSpPr>
        <p:spPr>
          <a:xfrm>
            <a:off x="889508" y="3515740"/>
            <a:ext cx="7344409" cy="531495"/>
          </a:xfrm>
          <a:prstGeom prst="rect">
            <a:avLst/>
          </a:prstGeom>
        </p:spPr>
        <p:txBody>
          <a:bodyPr vert="horz" wrap="square" lIns="0" tIns="0" rIns="0" bIns="0" rtlCol="0">
            <a:noAutofit/>
          </a:bodyPr>
          <a:lstStyle/>
          <a:p>
            <a:pPr marL="12700" marR="12700">
              <a:lnSpc>
                <a:spcPts val="2080"/>
              </a:lnSpc>
            </a:pPr>
            <a:r>
              <a:rPr sz="1800" dirty="0" smtClean="0">
                <a:solidFill>
                  <a:srgbClr val="3E3E3E"/>
                </a:solidFill>
                <a:latin typeface="Arial" panose="020B0604020202020204"/>
                <a:cs typeface="Arial" panose="020B0604020202020204"/>
              </a:rPr>
              <a:t>Gig</a:t>
            </a:r>
            <a:r>
              <a:rPr sz="1800" spc="-10" dirty="0" smtClean="0">
                <a:solidFill>
                  <a:srgbClr val="3E3E3E"/>
                </a:solidFill>
                <a:latin typeface="Arial" panose="020B0604020202020204"/>
                <a:cs typeface="Arial" panose="020B0604020202020204"/>
              </a:rPr>
              <a:t>a</a:t>
            </a:r>
            <a:r>
              <a:rPr sz="1800" spc="5"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it E</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et, 10-Gigab</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Eth</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rn</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1</a:t>
            </a:r>
            <a:r>
              <a:rPr sz="1800" spc="0" dirty="0" smtClean="0">
                <a:solidFill>
                  <a:srgbClr val="3E3E3E"/>
                </a:solidFill>
                <a:latin typeface="Arial" panose="020B0604020202020204"/>
                <a:cs typeface="Arial" panose="020B0604020202020204"/>
              </a:rPr>
              <a:t>0GBASE-</a:t>
            </a:r>
            <a:r>
              <a:rPr sz="1800" spc="-15" dirty="0" smtClean="0">
                <a:solidFill>
                  <a:srgbClr val="3E3E3E"/>
                </a:solidFill>
                <a:latin typeface="Arial" panose="020B0604020202020204"/>
                <a:cs typeface="Arial" panose="020B0604020202020204"/>
              </a:rPr>
              <a:t>X</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Fib</a:t>
            </a:r>
            <a:r>
              <a:rPr sz="1800" spc="5"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e C</a:t>
            </a:r>
            <a:r>
              <a:rPr sz="1800" spc="-10" dirty="0" smtClean="0">
                <a:solidFill>
                  <a:srgbClr val="3E3E3E"/>
                </a:solidFill>
                <a:latin typeface="Arial" panose="020B0604020202020204"/>
                <a:cs typeface="Arial" panose="020B0604020202020204"/>
              </a:rPr>
              <a:t>h</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nne</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and Infi</a:t>
            </a:r>
            <a:r>
              <a:rPr sz="1800" spc="-10" dirty="0" smtClean="0">
                <a:solidFill>
                  <a:srgbClr val="3E3E3E"/>
                </a:solidFill>
                <a:latin typeface="Arial" panose="020B0604020202020204"/>
                <a:cs typeface="Arial" panose="020B0604020202020204"/>
              </a:rPr>
              <a:t>n</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B</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nd</a:t>
            </a:r>
            <a:endParaRPr sz="1800">
              <a:latin typeface="Arial" panose="020B0604020202020204"/>
              <a:cs typeface="Arial" panose="020B0604020202020204"/>
            </a:endParaRPr>
          </a:p>
        </p:txBody>
      </p:sp>
      <p:sp>
        <p:nvSpPr>
          <p:cNvPr id="11" name="object 11"/>
          <p:cNvSpPr/>
          <p:nvPr/>
        </p:nvSpPr>
        <p:spPr>
          <a:xfrm>
            <a:off x="457200" y="4397143"/>
            <a:ext cx="182879" cy="178435"/>
          </a:xfrm>
          <a:prstGeom prst="rect">
            <a:avLst/>
          </a:prstGeom>
          <a:blipFill>
            <a:blip r:embed="rId1" cstate="print"/>
            <a:stretch>
              <a:fillRect/>
            </a:stretch>
          </a:blipFill>
        </p:spPr>
        <p:txBody>
          <a:bodyPr wrap="square" lIns="0" tIns="0" rIns="0" bIns="0" rtlCol="0">
            <a:noAutofit/>
          </a:bodyPr>
          <a:lstStyle/>
          <a:p/>
        </p:txBody>
      </p:sp>
      <p:sp>
        <p:nvSpPr>
          <p:cNvPr id="12" name="object 12"/>
          <p:cNvSpPr txBox="1"/>
          <p:nvPr/>
        </p:nvSpPr>
        <p:spPr>
          <a:xfrm>
            <a:off x="673100" y="4332604"/>
            <a:ext cx="4601845" cy="315595"/>
          </a:xfrm>
          <a:prstGeom prst="rect">
            <a:avLst/>
          </a:prstGeom>
        </p:spPr>
        <p:txBody>
          <a:bodyPr vert="horz" wrap="square" lIns="0" tIns="0" rIns="0" bIns="0" rtlCol="0">
            <a:noAutofit/>
          </a:bodyPr>
          <a:lstStyle/>
          <a:p>
            <a:pPr marL="12700">
              <a:lnSpc>
                <a:spcPct val="100000"/>
              </a:lnSpc>
            </a:pPr>
            <a:r>
              <a:rPr sz="2000" b="1" dirty="0" smtClean="0">
                <a:solidFill>
                  <a:srgbClr val="3E3E3E"/>
                </a:solidFill>
                <a:latin typeface="Arial" panose="020B0604020202020204"/>
                <a:cs typeface="Arial" panose="020B0604020202020204"/>
              </a:rPr>
              <a:t>Other </a:t>
            </a:r>
            <a:r>
              <a:rPr sz="2000" b="1" spc="-15"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nco</a:t>
            </a:r>
            <a:r>
              <a:rPr sz="2000" b="1" spc="-15" dirty="0" smtClean="0">
                <a:solidFill>
                  <a:srgbClr val="3E3E3E"/>
                </a:solidFill>
                <a:latin typeface="Arial" panose="020B0604020202020204"/>
                <a:cs typeface="Arial" panose="020B0604020202020204"/>
              </a:rPr>
              <a:t>d</a:t>
            </a:r>
            <a:r>
              <a:rPr sz="2000" b="1" spc="0" dirty="0" smtClean="0">
                <a:solidFill>
                  <a:srgbClr val="3E3E3E"/>
                </a:solidFill>
                <a:latin typeface="Arial" panose="020B0604020202020204"/>
                <a:cs typeface="Arial" panose="020B0604020202020204"/>
              </a:rPr>
              <a:t>ing</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schemes</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can</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be used</a:t>
            </a:r>
            <a:endParaRPr sz="2000">
              <a:latin typeface="Arial" panose="020B0604020202020204"/>
              <a:cs typeface="Arial" panose="020B0604020202020204"/>
            </a:endParaRPr>
          </a:p>
        </p:txBody>
      </p:sp>
      <p:sp>
        <p:nvSpPr>
          <p:cNvPr id="13" name="object 13"/>
          <p:cNvSpPr txBox="1"/>
          <p:nvPr/>
        </p:nvSpPr>
        <p:spPr>
          <a:xfrm>
            <a:off x="660908" y="4727829"/>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4" name="object 14"/>
          <p:cNvSpPr txBox="1"/>
          <p:nvPr/>
        </p:nvSpPr>
        <p:spPr>
          <a:xfrm>
            <a:off x="889508" y="4681601"/>
            <a:ext cx="7811134" cy="1133475"/>
          </a:xfrm>
          <a:prstGeom prst="rect">
            <a:avLst/>
          </a:prstGeom>
        </p:spPr>
        <p:txBody>
          <a:bodyPr vert="horz" wrap="square" lIns="0" tIns="0" rIns="0" bIns="0" rtlCol="0">
            <a:noAutofit/>
          </a:bodyPr>
          <a:lstStyle/>
          <a:p>
            <a:pPr marL="12700" marR="12700">
              <a:lnSpc>
                <a:spcPts val="2080"/>
              </a:lnSpc>
            </a:pPr>
            <a:r>
              <a:rPr sz="1800" dirty="0" smtClean="0">
                <a:solidFill>
                  <a:srgbClr val="3E3E3E"/>
                </a:solidFill>
                <a:latin typeface="Arial" panose="020B0604020202020204"/>
                <a:cs typeface="Arial" panose="020B0604020202020204"/>
              </a:rPr>
              <a:t>SONET</a:t>
            </a:r>
            <a:r>
              <a:rPr sz="1800" spc="-3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d</a:t>
            </a:r>
            <a:r>
              <a:rPr sz="1800" spc="-4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1</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-Gig</a:t>
            </a:r>
            <a:r>
              <a:rPr sz="1800" spc="-10" dirty="0" smtClean="0">
                <a:solidFill>
                  <a:srgbClr val="3E3E3E"/>
                </a:solidFill>
                <a:latin typeface="Arial" panose="020B0604020202020204"/>
                <a:cs typeface="Arial" panose="020B0604020202020204"/>
              </a:rPr>
              <a:t>a</a:t>
            </a:r>
            <a:r>
              <a:rPr sz="1800" spc="5"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it</a:t>
            </a:r>
            <a:r>
              <a:rPr sz="1800" spc="-3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Eth</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rn</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t</a:t>
            </a:r>
            <a:r>
              <a:rPr sz="1800" spc="-3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(1</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GBAS</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a:t>
            </a:r>
            <a:r>
              <a:rPr sz="1800" spc="-4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use</a:t>
            </a:r>
            <a:r>
              <a:rPr sz="1800" spc="-4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ot</a:t>
            </a:r>
            <a:r>
              <a:rPr sz="1800" spc="-10"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er</a:t>
            </a:r>
            <a:r>
              <a:rPr sz="1800" spc="-4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codi</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g</a:t>
            </a:r>
            <a:r>
              <a:rPr sz="1800" spc="-4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sc</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e</a:t>
            </a:r>
            <a:r>
              <a:rPr sz="1800" spc="5" dirty="0" smtClean="0">
                <a:solidFill>
                  <a:srgbClr val="3E3E3E"/>
                </a:solidFill>
                <a:latin typeface="Arial" panose="020B0604020202020204"/>
                <a:cs typeface="Arial" panose="020B0604020202020204"/>
              </a:rPr>
              <a:t>m</a:t>
            </a:r>
            <a:r>
              <a:rPr sz="1800" spc="0" dirty="0" smtClean="0">
                <a:solidFill>
                  <a:srgbClr val="3E3E3E"/>
                </a:solidFill>
                <a:latin typeface="Arial" panose="020B0604020202020204"/>
                <a:cs typeface="Arial" panose="020B0604020202020204"/>
              </a:rPr>
              <a:t>es, such</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as scra</a:t>
            </a:r>
            <a:r>
              <a:rPr sz="1800" spc="5" dirty="0" smtClean="0">
                <a:solidFill>
                  <a:srgbClr val="3E3E3E"/>
                </a:solidFill>
                <a:latin typeface="Arial" panose="020B0604020202020204"/>
                <a:cs typeface="Arial" panose="020B0604020202020204"/>
              </a:rPr>
              <a:t>m</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l</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ng</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and </a:t>
            </a:r>
            <a:r>
              <a:rPr sz="1800" spc="-10" dirty="0" smtClean="0">
                <a:solidFill>
                  <a:srgbClr val="3E3E3E"/>
                </a:solidFill>
                <a:latin typeface="Arial" panose="020B0604020202020204"/>
                <a:cs typeface="Arial" panose="020B0604020202020204"/>
              </a:rPr>
              <a:t>6</a:t>
            </a:r>
            <a:r>
              <a:rPr sz="1800" spc="5" dirty="0" smtClean="0">
                <a:solidFill>
                  <a:srgbClr val="3E3E3E"/>
                </a:solidFill>
                <a:latin typeface="Arial" panose="020B0604020202020204"/>
                <a:cs typeface="Arial" panose="020B0604020202020204"/>
              </a:rPr>
              <a:t>4</a:t>
            </a:r>
            <a:r>
              <a:rPr sz="1800" spc="0" dirty="0" smtClean="0">
                <a:solidFill>
                  <a:srgbClr val="3E3E3E"/>
                </a:solidFill>
                <a:latin typeface="Arial" panose="020B0604020202020204"/>
                <a:cs typeface="Arial" panose="020B0604020202020204"/>
              </a:rPr>
              <a:t>B/6</a:t>
            </a:r>
            <a:r>
              <a:rPr sz="1800" spc="-10" dirty="0" smtClean="0">
                <a:solidFill>
                  <a:srgbClr val="3E3E3E"/>
                </a:solidFill>
                <a:latin typeface="Arial" panose="020B0604020202020204"/>
                <a:cs typeface="Arial" panose="020B0604020202020204"/>
              </a:rPr>
              <a:t>6</a:t>
            </a:r>
            <a:r>
              <a:rPr sz="1800" spc="0" dirty="0" smtClean="0">
                <a:solidFill>
                  <a:srgbClr val="3E3E3E"/>
                </a:solidFill>
                <a:latin typeface="Arial" panose="020B0604020202020204"/>
                <a:cs typeface="Arial" panose="020B0604020202020204"/>
              </a:rPr>
              <a:t>B</a:t>
            </a:r>
            <a:endParaRPr sz="1800">
              <a:latin typeface="Arial" panose="020B0604020202020204"/>
              <a:cs typeface="Arial" panose="020B0604020202020204"/>
            </a:endParaRPr>
          </a:p>
          <a:p>
            <a:pPr marL="12700">
              <a:lnSpc>
                <a:spcPct val="100000"/>
              </a:lnSpc>
              <a:spcBef>
                <a:spcPts val="145"/>
              </a:spcBef>
            </a:pP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sce</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ver </a:t>
            </a:r>
            <a:r>
              <a:rPr sz="1800" spc="-10" dirty="0" smtClean="0">
                <a:solidFill>
                  <a:srgbClr val="3E3E3E"/>
                </a:solidFill>
                <a:latin typeface="Arial" panose="020B0604020202020204"/>
                <a:cs typeface="Arial" panose="020B0604020202020204"/>
              </a:rPr>
              <a:t>8</a:t>
            </a:r>
            <a:r>
              <a:rPr sz="1800" spc="5"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/1</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B l</a:t>
            </a:r>
            <a:r>
              <a:rPr sz="1800" spc="-10" dirty="0" smtClean="0">
                <a:solidFill>
                  <a:srgbClr val="3E3E3E"/>
                </a:solidFill>
                <a:latin typeface="Arial" panose="020B0604020202020204"/>
                <a:cs typeface="Arial" panose="020B0604020202020204"/>
              </a:rPr>
              <a:t>o</a:t>
            </a:r>
            <a:r>
              <a:rPr sz="1800" spc="5"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ic mu</a:t>
            </a:r>
            <a:r>
              <a:rPr sz="1800" spc="5"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be</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b</a:t>
            </a:r>
            <a:r>
              <a:rPr sz="1800" spc="-15" dirty="0" smtClean="0">
                <a:solidFill>
                  <a:srgbClr val="3E3E3E"/>
                </a:solidFill>
                <a:latin typeface="Arial" panose="020B0604020202020204"/>
                <a:cs typeface="Arial" panose="020B0604020202020204"/>
              </a:rPr>
              <a:t>y</a:t>
            </a:r>
            <a:r>
              <a:rPr sz="1800" spc="0" dirty="0" smtClean="0">
                <a:solidFill>
                  <a:srgbClr val="3E3E3E"/>
                </a:solidFill>
                <a:latin typeface="Arial" panose="020B0604020202020204"/>
                <a:cs typeface="Arial" panose="020B0604020202020204"/>
              </a:rPr>
              <a:t>p</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s</a:t>
            </a:r>
            <a:r>
              <a:rPr sz="1800" spc="10"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ed</a:t>
            </a:r>
            <a:endParaRPr sz="1800">
              <a:latin typeface="Arial" panose="020B0604020202020204"/>
              <a:cs typeface="Arial" panose="020B0604020202020204"/>
            </a:endParaRPr>
          </a:p>
          <a:p>
            <a:pPr marL="12700">
              <a:lnSpc>
                <a:spcPct val="100000"/>
              </a:lnSpc>
              <a:spcBef>
                <a:spcPts val="215"/>
              </a:spcBef>
            </a:pPr>
            <a:r>
              <a:rPr sz="180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coding </a:t>
            </a:r>
            <a:r>
              <a:rPr sz="1800" spc="-10" dirty="0" smtClean="0">
                <a:solidFill>
                  <a:srgbClr val="3E3E3E"/>
                </a:solidFill>
                <a:latin typeface="Arial" panose="020B0604020202020204"/>
                <a:cs typeface="Arial" panose="020B0604020202020204"/>
              </a:rPr>
              <a:t>a</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d </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ecod</a:t>
            </a:r>
            <a:r>
              <a:rPr sz="1800" spc="-10" dirty="0" smtClean="0">
                <a:solidFill>
                  <a:srgbClr val="3E3E3E"/>
                </a:solidFill>
                <a:latin typeface="Arial" panose="020B0604020202020204"/>
                <a:cs typeface="Arial" panose="020B0604020202020204"/>
              </a:rPr>
              <a:t>i</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g log</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c</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must be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impl</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me</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ted</a:t>
            </a:r>
            <a:r>
              <a:rPr sz="1800" spc="-10" dirty="0" smtClean="0">
                <a:solidFill>
                  <a:srgbClr val="3E3E3E"/>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n the</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FP</a:t>
            </a:r>
            <a:r>
              <a:rPr sz="1800" spc="5"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A </a:t>
            </a:r>
            <a:r>
              <a:rPr sz="1800" spc="5" dirty="0" smtClean="0">
                <a:solidFill>
                  <a:srgbClr val="3E3E3E"/>
                </a:solidFill>
                <a:latin typeface="Arial" panose="020B0604020202020204"/>
                <a:cs typeface="Arial" panose="020B0604020202020204"/>
              </a:rPr>
              <a:t>f</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ric</a:t>
            </a:r>
            <a:endParaRPr sz="1800">
              <a:latin typeface="Arial" panose="020B0604020202020204"/>
              <a:cs typeface="Arial" panose="020B0604020202020204"/>
            </a:endParaRPr>
          </a:p>
        </p:txBody>
      </p:sp>
      <p:sp>
        <p:nvSpPr>
          <p:cNvPr id="15" name="object 15"/>
          <p:cNvSpPr txBox="1"/>
          <p:nvPr/>
        </p:nvSpPr>
        <p:spPr>
          <a:xfrm>
            <a:off x="660908" y="5292090"/>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6" name="object 16"/>
          <p:cNvSpPr txBox="1"/>
          <p:nvPr/>
        </p:nvSpPr>
        <p:spPr>
          <a:xfrm>
            <a:off x="660908" y="5593791"/>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7" name="object 17"/>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5" dirty="0" smtClean="0">
                <a:solidFill>
                  <a:srgbClr val="ED3423"/>
                </a:solidFill>
                <a:latin typeface="Arial" panose="020B0604020202020204"/>
                <a:cs typeface="Arial" panose="020B0604020202020204"/>
              </a:rPr>
              <a:t>Summa</a:t>
            </a:r>
            <a:r>
              <a:rPr sz="2800" b="1" spc="0" dirty="0" smtClean="0">
                <a:solidFill>
                  <a:srgbClr val="ED3423"/>
                </a:solidFill>
                <a:latin typeface="Arial" panose="020B0604020202020204"/>
                <a:cs typeface="Arial" panose="020B0604020202020204"/>
              </a:rPr>
              <a:t>r</a:t>
            </a:r>
            <a:r>
              <a:rPr sz="2800" b="1" spc="-20" dirty="0" smtClean="0">
                <a:solidFill>
                  <a:srgbClr val="ED3423"/>
                </a:solidFill>
                <a:latin typeface="Arial" panose="020B0604020202020204"/>
                <a:cs typeface="Arial" panose="020B0604020202020204"/>
              </a:rPr>
              <a:t>y</a:t>
            </a:r>
            <a:endParaRPr sz="2800">
              <a:latin typeface="Arial" panose="020B0604020202020204"/>
              <a:cs typeface="Arial" panose="020B0604020202020204"/>
            </a:endParaRPr>
          </a:p>
        </p:txBody>
      </p:sp>
      <p:sp>
        <p:nvSpPr>
          <p:cNvPr id="18" name="object 18"/>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34</a:t>
            </a:r>
            <a:endParaRPr sz="100">
              <a:latin typeface="Arial" panose="020B0604020202020204"/>
              <a:cs typeface="Arial" panose="020B0604020202020204"/>
            </a:endParaRPr>
          </a:p>
        </p:txBody>
      </p:sp>
      <p:sp>
        <p:nvSpPr>
          <p:cNvPr id="19" name="object 19"/>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20" name="object 20"/>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21" name="object 21"/>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22" name="object 22"/>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61943"/>
            <a:ext cx="182879" cy="178435"/>
          </a:xfrm>
          <a:prstGeom prst="rect">
            <a:avLst/>
          </a:prstGeom>
          <a:blipFill>
            <a:blip r:embed="rId1" cstate="print"/>
            <a:stretch>
              <a:fillRect/>
            </a:stretch>
          </a:blipFill>
        </p:spPr>
        <p:txBody>
          <a:bodyPr wrap="square" lIns="0" tIns="0" rIns="0" bIns="0" rtlCol="0">
            <a:noAutofit/>
          </a:bodyPr>
          <a:lstStyle/>
          <a:p/>
        </p:txBody>
      </p:sp>
      <p:sp>
        <p:nvSpPr>
          <p:cNvPr id="3" name="object 3"/>
          <p:cNvSpPr/>
          <p:nvPr/>
        </p:nvSpPr>
        <p:spPr>
          <a:xfrm>
            <a:off x="457200" y="2063922"/>
            <a:ext cx="182879" cy="178435"/>
          </a:xfrm>
          <a:prstGeom prst="rect">
            <a:avLst/>
          </a:prstGeom>
          <a:blipFill>
            <a:blip r:embed="rId1" cstate="print"/>
            <a:stretch>
              <a:fillRect/>
            </a:stretch>
          </a:blipFill>
        </p:spPr>
        <p:txBody>
          <a:bodyPr wrap="square" lIns="0" tIns="0" rIns="0" bIns="0" rtlCol="0">
            <a:noAutofit/>
          </a:bodyPr>
          <a:lstStyle/>
          <a:p/>
        </p:txBody>
      </p:sp>
      <p:sp>
        <p:nvSpPr>
          <p:cNvPr id="4" name="object 4"/>
          <p:cNvSpPr txBox="1"/>
          <p:nvPr/>
        </p:nvSpPr>
        <p:spPr>
          <a:xfrm>
            <a:off x="444500" y="1382014"/>
            <a:ext cx="7315200" cy="94297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28494</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a:p>
            <a:pPr marL="241300">
              <a:lnSpc>
                <a:spcPct val="100000"/>
              </a:lnSpc>
              <a:spcBef>
                <a:spcPts val="80"/>
              </a:spcBef>
            </a:pPr>
            <a:r>
              <a:rPr sz="2000" b="1" i="1" dirty="0" smtClean="0">
                <a:solidFill>
                  <a:srgbClr val="3E3E3E"/>
                </a:solidFill>
                <a:latin typeface="Arial" panose="020B0604020202020204"/>
                <a:cs typeface="Arial" panose="020B0604020202020204"/>
              </a:rPr>
              <a:t>7 </a:t>
            </a:r>
            <a:r>
              <a:rPr sz="2000" b="1" i="1" spc="-10" dirty="0" smtClean="0">
                <a:solidFill>
                  <a:srgbClr val="3E3E3E"/>
                </a:solidFill>
                <a:latin typeface="Arial" panose="020B0604020202020204"/>
                <a:cs typeface="Arial" panose="020B0604020202020204"/>
              </a:rPr>
              <a:t>S</a:t>
            </a:r>
            <a:r>
              <a:rPr sz="2000" b="1" i="1" spc="0" dirty="0" smtClean="0">
                <a:solidFill>
                  <a:srgbClr val="3E3E3E"/>
                </a:solidFill>
                <a:latin typeface="Arial" panose="020B0604020202020204"/>
                <a:cs typeface="Arial" panose="020B0604020202020204"/>
              </a:rPr>
              <a:t>eries F</a:t>
            </a:r>
            <a:r>
              <a:rPr sz="2000" b="1" i="1" spc="-10" dirty="0" smtClean="0">
                <a:solidFill>
                  <a:srgbClr val="3E3E3E"/>
                </a:solidFill>
                <a:latin typeface="Arial" panose="020B0604020202020204"/>
                <a:cs typeface="Arial" panose="020B0604020202020204"/>
              </a:rPr>
              <a:t>P</a:t>
            </a:r>
            <a:r>
              <a:rPr sz="2000" b="1" i="1" spc="0" dirty="0" smtClean="0">
                <a:solidFill>
                  <a:srgbClr val="3E3E3E"/>
                </a:solidFill>
                <a:latin typeface="Arial" panose="020B0604020202020204"/>
                <a:cs typeface="Arial" panose="020B0604020202020204"/>
              </a:rPr>
              <a:t>GA GTP</a:t>
            </a:r>
            <a:r>
              <a:rPr sz="2000" b="1" i="1" spc="-10" dirty="0" smtClean="0">
                <a:solidFill>
                  <a:srgbClr val="3E3E3E"/>
                </a:solidFill>
                <a:latin typeface="Arial" panose="020B0604020202020204"/>
                <a:cs typeface="Arial" panose="020B0604020202020204"/>
              </a:rPr>
              <a:t> </a:t>
            </a:r>
            <a:r>
              <a:rPr sz="2000" b="1" i="1" spc="0" dirty="0" smtClean="0">
                <a:solidFill>
                  <a:srgbClr val="3E3E3E"/>
                </a:solidFill>
                <a:latin typeface="Arial" panose="020B0604020202020204"/>
                <a:cs typeface="Arial" panose="020B0604020202020204"/>
              </a:rPr>
              <a:t>Tr</a:t>
            </a:r>
            <a:r>
              <a:rPr sz="2000" b="1" i="1" spc="-10" dirty="0" smtClean="0">
                <a:solidFill>
                  <a:srgbClr val="3E3E3E"/>
                </a:solidFill>
                <a:latin typeface="Arial" panose="020B0604020202020204"/>
                <a:cs typeface="Arial" panose="020B0604020202020204"/>
              </a:rPr>
              <a:t>a</a:t>
            </a:r>
            <a:r>
              <a:rPr sz="2000" b="1" i="1" spc="0" dirty="0" smtClean="0">
                <a:solidFill>
                  <a:srgbClr val="3E3E3E"/>
                </a:solidFill>
                <a:latin typeface="Arial" panose="020B0604020202020204"/>
                <a:cs typeface="Arial" panose="020B0604020202020204"/>
              </a:rPr>
              <a:t>nsceiv</a:t>
            </a:r>
            <a:r>
              <a:rPr sz="2000" b="1" i="1" spc="-10" dirty="0" smtClean="0">
                <a:solidFill>
                  <a:srgbClr val="3E3E3E"/>
                </a:solidFill>
                <a:latin typeface="Arial" panose="020B0604020202020204"/>
                <a:cs typeface="Arial" panose="020B0604020202020204"/>
              </a:rPr>
              <a:t>e</a:t>
            </a:r>
            <a:r>
              <a:rPr sz="2000" b="1" i="1" spc="0" dirty="0" smtClean="0">
                <a:solidFill>
                  <a:srgbClr val="3E3E3E"/>
                </a:solidFill>
                <a:latin typeface="Arial" panose="020B0604020202020204"/>
                <a:cs typeface="Arial" panose="020B0604020202020204"/>
              </a:rPr>
              <a:t>rs </a:t>
            </a:r>
            <a:r>
              <a:rPr sz="2000" b="1" i="1" spc="-10" dirty="0" smtClean="0">
                <a:solidFill>
                  <a:srgbClr val="3E3E3E"/>
                </a:solidFill>
                <a:latin typeface="Arial" panose="020B0604020202020204"/>
                <a:cs typeface="Arial" panose="020B0604020202020204"/>
              </a:rPr>
              <a:t>U</a:t>
            </a:r>
            <a:r>
              <a:rPr sz="2000" b="1" i="1" spc="0" dirty="0" smtClean="0">
                <a:solidFill>
                  <a:srgbClr val="3E3E3E"/>
                </a:solidFill>
                <a:latin typeface="Arial" panose="020B0604020202020204"/>
                <a:cs typeface="Arial" panose="020B0604020202020204"/>
              </a:rPr>
              <a:t>ser Gui</a:t>
            </a:r>
            <a:r>
              <a:rPr sz="2000" b="1" i="1" spc="-10" dirty="0" smtClean="0">
                <a:solidFill>
                  <a:srgbClr val="3E3E3E"/>
                </a:solidFill>
                <a:latin typeface="Arial" panose="020B0604020202020204"/>
                <a:cs typeface="Arial" panose="020B0604020202020204"/>
              </a:rPr>
              <a:t>d</a:t>
            </a:r>
            <a:r>
              <a:rPr sz="2000" b="1" i="1" spc="0" dirty="0" smtClean="0">
                <a:solidFill>
                  <a:srgbClr val="3E3E3E"/>
                </a:solidFill>
                <a:latin typeface="Arial" panose="020B0604020202020204"/>
                <a:cs typeface="Arial" panose="020B0604020202020204"/>
              </a:rPr>
              <a:t>e </a:t>
            </a:r>
            <a:r>
              <a:rPr sz="2000" b="1" spc="-10" dirty="0" smtClean="0">
                <a:solidFill>
                  <a:srgbClr val="3E3E3E"/>
                </a:solidFill>
                <a:latin typeface="Arial" panose="020B0604020202020204"/>
                <a:cs typeface="Arial" panose="020B0604020202020204"/>
              </a:rPr>
              <a:t>(U</a:t>
            </a:r>
            <a:r>
              <a:rPr sz="2000" b="1" spc="0" dirty="0" smtClean="0">
                <a:solidFill>
                  <a:srgbClr val="3E3E3E"/>
                </a:solidFill>
                <a:latin typeface="Arial" panose="020B0604020202020204"/>
                <a:cs typeface="Arial" panose="020B0604020202020204"/>
              </a:rPr>
              <a:t>G482)</a:t>
            </a:r>
            <a:endParaRPr sz="2000">
              <a:latin typeface="Arial" panose="020B0604020202020204"/>
              <a:cs typeface="Arial" panose="020B0604020202020204"/>
            </a:endParaRPr>
          </a:p>
          <a:p>
            <a:pPr>
              <a:lnSpc>
                <a:spcPts val="1000"/>
              </a:lnSpc>
            </a:pPr>
            <a:endParaRPr sz="1000"/>
          </a:p>
          <a:p>
            <a:pPr>
              <a:lnSpc>
                <a:spcPts val="1300"/>
              </a:lnSpc>
              <a:spcBef>
                <a:spcPts val="40"/>
              </a:spcBef>
            </a:pPr>
            <a:endParaRPr sz="1300"/>
          </a:p>
          <a:p>
            <a:pPr marL="241300">
              <a:lnSpc>
                <a:spcPct val="100000"/>
              </a:lnSpc>
            </a:pPr>
            <a:r>
              <a:rPr sz="2000" b="1" i="1" dirty="0" smtClean="0">
                <a:solidFill>
                  <a:srgbClr val="3E3E3E"/>
                </a:solidFill>
                <a:latin typeface="Arial" panose="020B0604020202020204"/>
                <a:cs typeface="Arial" panose="020B0604020202020204"/>
              </a:rPr>
              <a:t>7 </a:t>
            </a:r>
            <a:r>
              <a:rPr sz="2000" b="1" i="1" spc="-10" dirty="0" smtClean="0">
                <a:solidFill>
                  <a:srgbClr val="3E3E3E"/>
                </a:solidFill>
                <a:latin typeface="Arial" panose="020B0604020202020204"/>
                <a:cs typeface="Arial" panose="020B0604020202020204"/>
              </a:rPr>
              <a:t>S</a:t>
            </a:r>
            <a:r>
              <a:rPr sz="2000" b="1" i="1" spc="0" dirty="0" smtClean="0">
                <a:solidFill>
                  <a:srgbClr val="3E3E3E"/>
                </a:solidFill>
                <a:latin typeface="Arial" panose="020B0604020202020204"/>
                <a:cs typeface="Arial" panose="020B0604020202020204"/>
              </a:rPr>
              <a:t>eries F</a:t>
            </a:r>
            <a:r>
              <a:rPr sz="2000" b="1" i="1" spc="-10" dirty="0" smtClean="0">
                <a:solidFill>
                  <a:srgbClr val="3E3E3E"/>
                </a:solidFill>
                <a:latin typeface="Arial" panose="020B0604020202020204"/>
                <a:cs typeface="Arial" panose="020B0604020202020204"/>
              </a:rPr>
              <a:t>P</a:t>
            </a:r>
            <a:r>
              <a:rPr sz="2000" b="1" i="1" spc="0" dirty="0" smtClean="0">
                <a:solidFill>
                  <a:srgbClr val="3E3E3E"/>
                </a:solidFill>
                <a:latin typeface="Arial" panose="020B0604020202020204"/>
                <a:cs typeface="Arial" panose="020B0604020202020204"/>
              </a:rPr>
              <a:t>GA GTX</a:t>
            </a:r>
            <a:r>
              <a:rPr sz="2000" b="1" i="1" spc="-10" dirty="0" smtClean="0">
                <a:solidFill>
                  <a:srgbClr val="3E3E3E"/>
                </a:solidFill>
                <a:latin typeface="Arial" panose="020B0604020202020204"/>
                <a:cs typeface="Arial" panose="020B0604020202020204"/>
              </a:rPr>
              <a:t>/</a:t>
            </a:r>
            <a:r>
              <a:rPr sz="2000" b="1" i="1" spc="0" dirty="0" smtClean="0">
                <a:solidFill>
                  <a:srgbClr val="3E3E3E"/>
                </a:solidFill>
                <a:latin typeface="Arial" panose="020B0604020202020204"/>
                <a:cs typeface="Arial" panose="020B0604020202020204"/>
              </a:rPr>
              <a:t>G</a:t>
            </a:r>
            <a:r>
              <a:rPr sz="2000" b="1" i="1" spc="-15" dirty="0" smtClean="0">
                <a:solidFill>
                  <a:srgbClr val="3E3E3E"/>
                </a:solidFill>
                <a:latin typeface="Arial" panose="020B0604020202020204"/>
                <a:cs typeface="Arial" panose="020B0604020202020204"/>
              </a:rPr>
              <a:t>T</a:t>
            </a:r>
            <a:r>
              <a:rPr sz="2000" b="1" i="1" spc="0" dirty="0" smtClean="0">
                <a:solidFill>
                  <a:srgbClr val="3E3E3E"/>
                </a:solidFill>
                <a:latin typeface="Arial" panose="020B0604020202020204"/>
                <a:cs typeface="Arial" panose="020B0604020202020204"/>
              </a:rPr>
              <a:t>H Tran</a:t>
            </a:r>
            <a:r>
              <a:rPr sz="2000" b="1" i="1" spc="-10" dirty="0" smtClean="0">
                <a:solidFill>
                  <a:srgbClr val="3E3E3E"/>
                </a:solidFill>
                <a:latin typeface="Arial" panose="020B0604020202020204"/>
                <a:cs typeface="Arial" panose="020B0604020202020204"/>
              </a:rPr>
              <a:t>s</a:t>
            </a:r>
            <a:r>
              <a:rPr sz="2000" b="1" i="1" spc="0" dirty="0" smtClean="0">
                <a:solidFill>
                  <a:srgbClr val="3E3E3E"/>
                </a:solidFill>
                <a:latin typeface="Arial" panose="020B0604020202020204"/>
                <a:cs typeface="Arial" panose="020B0604020202020204"/>
              </a:rPr>
              <a:t>cei</a:t>
            </a:r>
            <a:r>
              <a:rPr sz="2000" b="1" i="1" spc="-15" dirty="0" smtClean="0">
                <a:solidFill>
                  <a:srgbClr val="3E3E3E"/>
                </a:solidFill>
                <a:latin typeface="Arial" panose="020B0604020202020204"/>
                <a:cs typeface="Arial" panose="020B0604020202020204"/>
              </a:rPr>
              <a:t>v</a:t>
            </a:r>
            <a:r>
              <a:rPr sz="2000" b="1" i="1" spc="0" dirty="0" smtClean="0">
                <a:solidFill>
                  <a:srgbClr val="3E3E3E"/>
                </a:solidFill>
                <a:latin typeface="Arial" panose="020B0604020202020204"/>
                <a:cs typeface="Arial" panose="020B0604020202020204"/>
              </a:rPr>
              <a:t>ers U</a:t>
            </a:r>
            <a:r>
              <a:rPr sz="2000" b="1" i="1" spc="-10" dirty="0" smtClean="0">
                <a:solidFill>
                  <a:srgbClr val="3E3E3E"/>
                </a:solidFill>
                <a:latin typeface="Arial" panose="020B0604020202020204"/>
                <a:cs typeface="Arial" panose="020B0604020202020204"/>
              </a:rPr>
              <a:t>s</a:t>
            </a:r>
            <a:r>
              <a:rPr sz="2000" b="1" i="1" spc="0" dirty="0" smtClean="0">
                <a:solidFill>
                  <a:srgbClr val="3E3E3E"/>
                </a:solidFill>
                <a:latin typeface="Arial" panose="020B0604020202020204"/>
                <a:cs typeface="Arial" panose="020B0604020202020204"/>
              </a:rPr>
              <a:t>er Gu</a:t>
            </a:r>
            <a:r>
              <a:rPr sz="2000" b="1" i="1" spc="-20" dirty="0" smtClean="0">
                <a:solidFill>
                  <a:srgbClr val="3E3E3E"/>
                </a:solidFill>
                <a:latin typeface="Arial" panose="020B0604020202020204"/>
                <a:cs typeface="Arial" panose="020B0604020202020204"/>
              </a:rPr>
              <a:t>i</a:t>
            </a:r>
            <a:r>
              <a:rPr sz="2000" b="1" i="1" spc="0" dirty="0" smtClean="0">
                <a:solidFill>
                  <a:srgbClr val="3E3E3E"/>
                </a:solidFill>
                <a:latin typeface="Arial" panose="020B0604020202020204"/>
                <a:cs typeface="Arial" panose="020B0604020202020204"/>
              </a:rPr>
              <a:t>de</a:t>
            </a:r>
            <a:r>
              <a:rPr sz="2000" b="1" i="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(UG4</a:t>
            </a:r>
            <a:r>
              <a:rPr sz="2000" b="1" spc="-10" dirty="0" smtClean="0">
                <a:solidFill>
                  <a:srgbClr val="3E3E3E"/>
                </a:solidFill>
                <a:latin typeface="Arial" panose="020B0604020202020204"/>
                <a:cs typeface="Arial" panose="020B0604020202020204"/>
              </a:rPr>
              <a:t>7</a:t>
            </a:r>
            <a:r>
              <a:rPr sz="2000" b="1" spc="0" dirty="0" smtClean="0">
                <a:solidFill>
                  <a:srgbClr val="3E3E3E"/>
                </a:solidFill>
                <a:latin typeface="Arial" panose="020B0604020202020204"/>
                <a:cs typeface="Arial" panose="020B0604020202020204"/>
              </a:rPr>
              <a:t>6)</a:t>
            </a:r>
            <a:endParaRPr sz="2000">
              <a:latin typeface="Arial" panose="020B0604020202020204"/>
              <a:cs typeface="Arial" panose="020B0604020202020204"/>
            </a:endParaRPr>
          </a:p>
        </p:txBody>
      </p:sp>
      <p:sp>
        <p:nvSpPr>
          <p:cNvPr id="5" name="object 5"/>
          <p:cNvSpPr txBox="1"/>
          <p:nvPr/>
        </p:nvSpPr>
        <p:spPr>
          <a:xfrm>
            <a:off x="660908" y="2403475"/>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6" name="object 6"/>
          <p:cNvSpPr txBox="1"/>
          <p:nvPr/>
        </p:nvSpPr>
        <p:spPr>
          <a:xfrm>
            <a:off x="889508" y="2312542"/>
            <a:ext cx="3652520" cy="614045"/>
          </a:xfrm>
          <a:prstGeom prst="rect">
            <a:avLst/>
          </a:prstGeom>
        </p:spPr>
        <p:txBody>
          <a:bodyPr vert="horz" wrap="square" lIns="0" tIns="0" rIns="0" bIns="0" rtlCol="0">
            <a:noAutofit/>
          </a:bodyPr>
          <a:lstStyle/>
          <a:p>
            <a:pPr marL="12700" marR="12700">
              <a:lnSpc>
                <a:spcPct val="110000"/>
              </a:lnSpc>
            </a:pPr>
            <a:r>
              <a:rPr sz="1800" b="1" dirty="0" smtClean="0">
                <a:solidFill>
                  <a:srgbClr val="3E3E3E"/>
                </a:solidFill>
                <a:latin typeface="Arial" panose="020B0604020202020204"/>
                <a:cs typeface="Arial" panose="020B0604020202020204"/>
              </a:rPr>
              <a:t>Tran</a:t>
            </a:r>
            <a:r>
              <a:rPr sz="1800" b="1" spc="-10" dirty="0" smtClean="0">
                <a:solidFill>
                  <a:srgbClr val="3E3E3E"/>
                </a:solidFill>
                <a:latin typeface="Arial" panose="020B0604020202020204"/>
                <a:cs typeface="Arial" panose="020B0604020202020204"/>
              </a:rPr>
              <a:t>s</a:t>
            </a:r>
            <a:r>
              <a:rPr sz="1800" b="1" spc="0" dirty="0" smtClean="0">
                <a:solidFill>
                  <a:srgbClr val="3E3E3E"/>
                </a:solidFill>
                <a:latin typeface="Arial" panose="020B0604020202020204"/>
                <a:cs typeface="Arial" panose="020B0604020202020204"/>
              </a:rPr>
              <a:t>mitter</a:t>
            </a:r>
            <a:r>
              <a:rPr sz="1800" b="1"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&gt;</a:t>
            </a:r>
            <a:r>
              <a:rPr sz="1800" spc="5" dirty="0" smtClean="0">
                <a:solidFill>
                  <a:srgbClr val="3E3E3E"/>
                </a:solidFill>
                <a:latin typeface="Arial" panose="020B0604020202020204"/>
                <a:cs typeface="Arial" panose="020B0604020202020204"/>
              </a:rPr>
              <a:t> </a:t>
            </a:r>
            <a:r>
              <a:rPr sz="1800" b="1" spc="0" dirty="0" smtClean="0">
                <a:solidFill>
                  <a:srgbClr val="3E3E3E"/>
                </a:solidFill>
                <a:latin typeface="Arial" panose="020B0604020202020204"/>
                <a:cs typeface="Arial" panose="020B0604020202020204"/>
              </a:rPr>
              <a:t>TX</a:t>
            </a:r>
            <a:r>
              <a:rPr sz="1800" b="1" spc="5" dirty="0" smtClean="0">
                <a:solidFill>
                  <a:srgbClr val="3E3E3E"/>
                </a:solidFill>
                <a:latin typeface="Arial" panose="020B0604020202020204"/>
                <a:cs typeface="Arial" panose="020B0604020202020204"/>
              </a:rPr>
              <a:t> </a:t>
            </a:r>
            <a:r>
              <a:rPr sz="1800" b="1" spc="0" dirty="0" smtClean="0">
                <a:solidFill>
                  <a:srgbClr val="3E3E3E"/>
                </a:solidFill>
                <a:latin typeface="Arial" panose="020B0604020202020204"/>
                <a:cs typeface="Arial" panose="020B0604020202020204"/>
              </a:rPr>
              <a:t>8</a:t>
            </a:r>
            <a:r>
              <a:rPr sz="1800" b="1" spc="-10" dirty="0" smtClean="0">
                <a:solidFill>
                  <a:srgbClr val="3E3E3E"/>
                </a:solidFill>
                <a:latin typeface="Arial" panose="020B0604020202020204"/>
                <a:cs typeface="Arial" panose="020B0604020202020204"/>
              </a:rPr>
              <a:t>B</a:t>
            </a:r>
            <a:r>
              <a:rPr sz="1800" b="1" spc="0" dirty="0" smtClean="0">
                <a:solidFill>
                  <a:srgbClr val="3E3E3E"/>
                </a:solidFill>
                <a:latin typeface="Arial" panose="020B0604020202020204"/>
                <a:cs typeface="Arial" panose="020B0604020202020204"/>
              </a:rPr>
              <a:t>/1</a:t>
            </a:r>
            <a:r>
              <a:rPr sz="1800" b="1" spc="-10" dirty="0" smtClean="0">
                <a:solidFill>
                  <a:srgbClr val="3E3E3E"/>
                </a:solidFill>
                <a:latin typeface="Arial" panose="020B0604020202020204"/>
                <a:cs typeface="Arial" panose="020B0604020202020204"/>
              </a:rPr>
              <a:t>0</a:t>
            </a:r>
            <a:r>
              <a:rPr sz="1800" b="1" spc="0" dirty="0" smtClean="0">
                <a:solidFill>
                  <a:srgbClr val="3E3E3E"/>
                </a:solidFill>
                <a:latin typeface="Arial" panose="020B0604020202020204"/>
                <a:cs typeface="Arial" panose="020B0604020202020204"/>
              </a:rPr>
              <a:t>B Enco</a:t>
            </a:r>
            <a:r>
              <a:rPr sz="1800" b="1" spc="5" dirty="0" smtClean="0">
                <a:solidFill>
                  <a:srgbClr val="3E3E3E"/>
                </a:solidFill>
                <a:latin typeface="Arial" panose="020B0604020202020204"/>
                <a:cs typeface="Arial" panose="020B0604020202020204"/>
              </a:rPr>
              <a:t>d</a:t>
            </a:r>
            <a:r>
              <a:rPr sz="1800" b="1" spc="0" dirty="0" smtClean="0">
                <a:solidFill>
                  <a:srgbClr val="3E3E3E"/>
                </a:solidFill>
                <a:latin typeface="Arial" panose="020B0604020202020204"/>
                <a:cs typeface="Arial" panose="020B0604020202020204"/>
              </a:rPr>
              <a:t>er R</a:t>
            </a:r>
            <a:r>
              <a:rPr sz="1800" b="1" spc="-10" dirty="0" smtClean="0">
                <a:solidFill>
                  <a:srgbClr val="3E3E3E"/>
                </a:solidFill>
                <a:latin typeface="Arial" panose="020B0604020202020204"/>
                <a:cs typeface="Arial" panose="020B0604020202020204"/>
              </a:rPr>
              <a:t>e</a:t>
            </a:r>
            <a:r>
              <a:rPr sz="1800" b="1" spc="5" dirty="0" smtClean="0">
                <a:solidFill>
                  <a:srgbClr val="3E3E3E"/>
                </a:solidFill>
                <a:latin typeface="Arial" panose="020B0604020202020204"/>
                <a:cs typeface="Arial" panose="020B0604020202020204"/>
              </a:rPr>
              <a:t>c</a:t>
            </a:r>
            <a:r>
              <a:rPr sz="1800" b="1" spc="0" dirty="0" smtClean="0">
                <a:solidFill>
                  <a:srgbClr val="3E3E3E"/>
                </a:solidFill>
                <a:latin typeface="Arial" panose="020B0604020202020204"/>
                <a:cs typeface="Arial" panose="020B0604020202020204"/>
              </a:rPr>
              <a:t>e</a:t>
            </a:r>
            <a:r>
              <a:rPr sz="1800" b="1" spc="20" dirty="0" smtClean="0">
                <a:solidFill>
                  <a:srgbClr val="3E3E3E"/>
                </a:solidFill>
                <a:latin typeface="Arial" panose="020B0604020202020204"/>
                <a:cs typeface="Arial" panose="020B0604020202020204"/>
              </a:rPr>
              <a:t>i</a:t>
            </a:r>
            <a:r>
              <a:rPr sz="1800" b="1" spc="-30" dirty="0" smtClean="0">
                <a:solidFill>
                  <a:srgbClr val="3E3E3E"/>
                </a:solidFill>
                <a:latin typeface="Arial" panose="020B0604020202020204"/>
                <a:cs typeface="Arial" panose="020B0604020202020204"/>
              </a:rPr>
              <a:t>v</a:t>
            </a:r>
            <a:r>
              <a:rPr sz="1800" b="1" spc="5" dirty="0" smtClean="0">
                <a:solidFill>
                  <a:srgbClr val="3E3E3E"/>
                </a:solidFill>
                <a:latin typeface="Arial" panose="020B0604020202020204"/>
                <a:cs typeface="Arial" panose="020B0604020202020204"/>
              </a:rPr>
              <a:t>e</a:t>
            </a:r>
            <a:r>
              <a:rPr sz="1800" b="1" spc="0" dirty="0" smtClean="0">
                <a:solidFill>
                  <a:srgbClr val="3E3E3E"/>
                </a:solidFill>
                <a:latin typeface="Arial" panose="020B0604020202020204"/>
                <a:cs typeface="Arial" panose="020B0604020202020204"/>
              </a:rPr>
              <a:t>r</a:t>
            </a:r>
            <a:r>
              <a:rPr sz="1800" b="1"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&gt;</a:t>
            </a:r>
            <a:r>
              <a:rPr sz="1800" spc="5" dirty="0" smtClean="0">
                <a:solidFill>
                  <a:srgbClr val="3E3E3E"/>
                </a:solidFill>
                <a:latin typeface="Arial" panose="020B0604020202020204"/>
                <a:cs typeface="Arial" panose="020B0604020202020204"/>
              </a:rPr>
              <a:t> </a:t>
            </a:r>
            <a:r>
              <a:rPr sz="1800" b="1" spc="0" dirty="0" smtClean="0">
                <a:solidFill>
                  <a:srgbClr val="3E3E3E"/>
                </a:solidFill>
                <a:latin typeface="Arial" panose="020B0604020202020204"/>
                <a:cs typeface="Arial" panose="020B0604020202020204"/>
              </a:rPr>
              <a:t>RX </a:t>
            </a:r>
            <a:r>
              <a:rPr sz="1800" b="1" spc="-10" dirty="0" smtClean="0">
                <a:solidFill>
                  <a:srgbClr val="3E3E3E"/>
                </a:solidFill>
                <a:latin typeface="Arial" panose="020B0604020202020204"/>
                <a:cs typeface="Arial" panose="020B0604020202020204"/>
              </a:rPr>
              <a:t>8</a:t>
            </a:r>
            <a:r>
              <a:rPr sz="1800" b="1" spc="0" dirty="0" smtClean="0">
                <a:solidFill>
                  <a:srgbClr val="3E3E3E"/>
                </a:solidFill>
                <a:latin typeface="Arial" panose="020B0604020202020204"/>
                <a:cs typeface="Arial" panose="020B0604020202020204"/>
              </a:rPr>
              <a:t>B/1</a:t>
            </a:r>
            <a:r>
              <a:rPr sz="1800" b="1" spc="-10" dirty="0" smtClean="0">
                <a:solidFill>
                  <a:srgbClr val="3E3E3E"/>
                </a:solidFill>
                <a:latin typeface="Arial" panose="020B0604020202020204"/>
                <a:cs typeface="Arial" panose="020B0604020202020204"/>
              </a:rPr>
              <a:t>0</a:t>
            </a:r>
            <a:r>
              <a:rPr sz="1800" b="1" spc="0" dirty="0" smtClean="0">
                <a:solidFill>
                  <a:srgbClr val="3E3E3E"/>
                </a:solidFill>
                <a:latin typeface="Arial" panose="020B0604020202020204"/>
                <a:cs typeface="Arial" panose="020B0604020202020204"/>
              </a:rPr>
              <a:t>B </a:t>
            </a:r>
            <a:r>
              <a:rPr sz="1800" b="1" spc="5" dirty="0" smtClean="0">
                <a:solidFill>
                  <a:srgbClr val="3E3E3E"/>
                </a:solidFill>
                <a:latin typeface="Arial" panose="020B0604020202020204"/>
                <a:cs typeface="Arial" panose="020B0604020202020204"/>
              </a:rPr>
              <a:t>D</a:t>
            </a:r>
            <a:r>
              <a:rPr sz="1800" b="1" spc="0" dirty="0" smtClean="0">
                <a:solidFill>
                  <a:srgbClr val="3E3E3E"/>
                </a:solidFill>
                <a:latin typeface="Arial" panose="020B0604020202020204"/>
                <a:cs typeface="Arial" panose="020B0604020202020204"/>
              </a:rPr>
              <a:t>e</a:t>
            </a:r>
            <a:r>
              <a:rPr sz="1800" b="1" spc="-10" dirty="0" smtClean="0">
                <a:solidFill>
                  <a:srgbClr val="3E3E3E"/>
                </a:solidFill>
                <a:latin typeface="Arial" panose="020B0604020202020204"/>
                <a:cs typeface="Arial" panose="020B0604020202020204"/>
              </a:rPr>
              <a:t>c</a:t>
            </a:r>
            <a:r>
              <a:rPr sz="1800" b="1" spc="10" dirty="0" smtClean="0">
                <a:solidFill>
                  <a:srgbClr val="3E3E3E"/>
                </a:solidFill>
                <a:latin typeface="Arial" panose="020B0604020202020204"/>
                <a:cs typeface="Arial" panose="020B0604020202020204"/>
              </a:rPr>
              <a:t>o</a:t>
            </a:r>
            <a:r>
              <a:rPr sz="1800" b="1" spc="5" dirty="0" smtClean="0">
                <a:solidFill>
                  <a:srgbClr val="3E3E3E"/>
                </a:solidFill>
                <a:latin typeface="Arial" panose="020B0604020202020204"/>
                <a:cs typeface="Arial" panose="020B0604020202020204"/>
              </a:rPr>
              <a:t>d</a:t>
            </a:r>
            <a:r>
              <a:rPr sz="1800" b="1" spc="0" dirty="0" smtClean="0">
                <a:solidFill>
                  <a:srgbClr val="3E3E3E"/>
                </a:solidFill>
                <a:latin typeface="Arial" panose="020B0604020202020204"/>
                <a:cs typeface="Arial" panose="020B0604020202020204"/>
              </a:rPr>
              <a:t>e</a:t>
            </a:r>
            <a:endParaRPr sz="1800">
              <a:latin typeface="Arial" panose="020B0604020202020204"/>
              <a:cs typeface="Arial" panose="020B0604020202020204"/>
            </a:endParaRPr>
          </a:p>
        </p:txBody>
      </p:sp>
      <p:sp>
        <p:nvSpPr>
          <p:cNvPr id="7" name="object 7"/>
          <p:cNvSpPr txBox="1"/>
          <p:nvPr/>
        </p:nvSpPr>
        <p:spPr>
          <a:xfrm>
            <a:off x="660908" y="2705227"/>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8" name="object 8"/>
          <p:cNvSpPr/>
          <p:nvPr/>
        </p:nvSpPr>
        <p:spPr>
          <a:xfrm>
            <a:off x="457200" y="3267883"/>
            <a:ext cx="182879" cy="178435"/>
          </a:xfrm>
          <a:prstGeom prst="rect">
            <a:avLst/>
          </a:prstGeom>
          <a:blipFill>
            <a:blip r:embed="rId1" cstate="print"/>
            <a:stretch>
              <a:fillRect/>
            </a:stretch>
          </a:blipFill>
        </p:spPr>
        <p:txBody>
          <a:bodyPr wrap="square" lIns="0" tIns="0" rIns="0" bIns="0" rtlCol="0">
            <a:noAutofit/>
          </a:bodyPr>
          <a:lstStyle/>
          <a:p/>
        </p:txBody>
      </p:sp>
      <p:sp>
        <p:nvSpPr>
          <p:cNvPr id="9" name="object 9"/>
          <p:cNvSpPr txBox="1"/>
          <p:nvPr/>
        </p:nvSpPr>
        <p:spPr>
          <a:xfrm>
            <a:off x="673100" y="3213734"/>
            <a:ext cx="5798820" cy="315595"/>
          </a:xfrm>
          <a:prstGeom prst="rect">
            <a:avLst/>
          </a:prstGeom>
        </p:spPr>
        <p:txBody>
          <a:bodyPr vert="horz" wrap="square" lIns="0" tIns="0" rIns="0" bIns="0" rtlCol="0">
            <a:noAutofit/>
          </a:bodyPr>
          <a:lstStyle/>
          <a:p>
            <a:pPr marL="12700">
              <a:lnSpc>
                <a:spcPct val="100000"/>
              </a:lnSpc>
            </a:pPr>
            <a:r>
              <a:rPr sz="2000" b="1" dirty="0" smtClean="0">
                <a:solidFill>
                  <a:srgbClr val="3E3E3E"/>
                </a:solidFill>
                <a:latin typeface="Arial" panose="020B0604020202020204"/>
                <a:cs typeface="Arial" panose="020B0604020202020204"/>
              </a:rPr>
              <a:t>Maxim</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app</a:t>
            </a:r>
            <a:r>
              <a:rPr sz="2000" b="1" spc="-1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ication</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n</a:t>
            </a:r>
            <a:r>
              <a:rPr sz="2000" b="1" spc="-1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te</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on AC-co</a:t>
            </a:r>
            <a:r>
              <a:rPr sz="2000" b="1" spc="-15" dirty="0" smtClean="0">
                <a:solidFill>
                  <a:srgbClr val="3E3E3E"/>
                </a:solidFill>
                <a:latin typeface="Arial" panose="020B0604020202020204"/>
                <a:cs typeface="Arial" panose="020B0604020202020204"/>
              </a:rPr>
              <a:t>u</a:t>
            </a:r>
            <a:r>
              <a:rPr sz="2000" b="1" spc="0" dirty="0" smtClean="0">
                <a:solidFill>
                  <a:srgbClr val="3E3E3E"/>
                </a:solidFill>
                <a:latin typeface="Arial" panose="020B0604020202020204"/>
                <a:cs typeface="Arial" panose="020B0604020202020204"/>
              </a:rPr>
              <a:t>pled</a:t>
            </a:r>
            <a:r>
              <a:rPr sz="2000" b="1" spc="-10"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s</a:t>
            </a:r>
            <a:r>
              <a:rPr sz="2000" b="1" spc="-3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stems</a:t>
            </a:r>
            <a:endParaRPr sz="2000">
              <a:latin typeface="Arial" panose="020B0604020202020204"/>
              <a:cs typeface="Arial" panose="020B0604020202020204"/>
            </a:endParaRPr>
          </a:p>
        </p:txBody>
      </p:sp>
      <p:sp>
        <p:nvSpPr>
          <p:cNvPr id="10" name="object 10"/>
          <p:cNvSpPr txBox="1"/>
          <p:nvPr/>
        </p:nvSpPr>
        <p:spPr>
          <a:xfrm>
            <a:off x="660908" y="3609213"/>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1" name="object 11"/>
          <p:cNvSpPr txBox="1"/>
          <p:nvPr/>
        </p:nvSpPr>
        <p:spPr>
          <a:xfrm>
            <a:off x="889508" y="3545713"/>
            <a:ext cx="5664835" cy="285115"/>
          </a:xfrm>
          <a:prstGeom prst="rect">
            <a:avLst/>
          </a:prstGeom>
        </p:spPr>
        <p:txBody>
          <a:bodyPr vert="horz" wrap="square" lIns="0" tIns="0" rIns="0" bIns="0" rtlCol="0">
            <a:noAutofit/>
          </a:bodyPr>
          <a:lstStyle/>
          <a:p>
            <a:pPr marL="12700">
              <a:lnSpc>
                <a:spcPct val="100000"/>
              </a:lnSpc>
            </a:pPr>
            <a:r>
              <a:rPr sz="1800" dirty="0" smtClean="0">
                <a:solidFill>
                  <a:srgbClr val="3E3E3E"/>
                </a:solidFill>
                <a:latin typeface="Arial" panose="020B0604020202020204"/>
                <a:cs typeface="Arial" panose="020B0604020202020204"/>
              </a:rPr>
              <a:t>w</a:t>
            </a:r>
            <a:r>
              <a:rPr sz="1800" spc="-10" dirty="0" smtClean="0">
                <a:solidFill>
                  <a:srgbClr val="3E3E3E"/>
                </a:solidFill>
                <a:latin typeface="Arial" panose="020B0604020202020204"/>
                <a:cs typeface="Arial" panose="020B0604020202020204"/>
              </a:rPr>
              <a:t>w</a:t>
            </a:r>
            <a:r>
              <a:rPr sz="1800" spc="-20" dirty="0" smtClean="0">
                <a:solidFill>
                  <a:srgbClr val="3E3E3E"/>
                </a:solidFill>
                <a:latin typeface="Arial" panose="020B0604020202020204"/>
                <a:cs typeface="Arial" panose="020B0604020202020204"/>
              </a:rPr>
              <a:t>w</a:t>
            </a:r>
            <a:r>
              <a:rPr sz="1800" spc="10" dirty="0" smtClean="0">
                <a:solidFill>
                  <a:srgbClr val="3E3E3E"/>
                </a:solidFill>
                <a:latin typeface="Arial" panose="020B0604020202020204"/>
                <a:cs typeface="Arial" panose="020B0604020202020204"/>
              </a:rPr>
              <a:t>.</a:t>
            </a:r>
            <a:r>
              <a:rPr sz="1800" spc="0" dirty="0" smtClean="0">
                <a:solidFill>
                  <a:srgbClr val="3E3E3E"/>
                </a:solidFill>
                <a:latin typeface="Arial" panose="020B0604020202020204"/>
                <a:cs typeface="Arial" panose="020B0604020202020204"/>
              </a:rPr>
              <a:t>m</a:t>
            </a:r>
            <a:r>
              <a:rPr sz="1800" spc="5" dirty="0" smtClean="0">
                <a:solidFill>
                  <a:srgbClr val="3E3E3E"/>
                </a:solidFill>
                <a:latin typeface="Arial" panose="020B0604020202020204"/>
                <a:cs typeface="Arial" panose="020B0604020202020204"/>
              </a:rPr>
              <a:t>a</a:t>
            </a:r>
            <a:r>
              <a:rPr sz="1800" spc="-15" dirty="0" smtClean="0">
                <a:solidFill>
                  <a:srgbClr val="3E3E3E"/>
                </a:solidFill>
                <a:latin typeface="Arial" panose="020B0604020202020204"/>
                <a:cs typeface="Arial" panose="020B0604020202020204"/>
              </a:rPr>
              <a:t>x</a:t>
            </a:r>
            <a:r>
              <a:rPr sz="1800" spc="0" dirty="0" smtClean="0">
                <a:solidFill>
                  <a:srgbClr val="3E3E3E"/>
                </a:solidFill>
                <a:latin typeface="Arial" panose="020B0604020202020204"/>
                <a:cs typeface="Arial" panose="020B0604020202020204"/>
              </a:rPr>
              <a:t>im</a:t>
            </a:r>
            <a:r>
              <a:rPr sz="1800" spc="10" dirty="0" smtClean="0">
                <a:solidFill>
                  <a:srgbClr val="3E3E3E"/>
                </a:solidFill>
                <a:latin typeface="Arial" panose="020B0604020202020204"/>
                <a:cs typeface="Arial" panose="020B0604020202020204"/>
              </a:rPr>
              <a:t>-</a:t>
            </a:r>
            <a:r>
              <a:rPr sz="1800" spc="0" dirty="0" smtClean="0">
                <a:solidFill>
                  <a:srgbClr val="3E3E3E"/>
                </a:solidFill>
                <a:latin typeface="Arial" panose="020B0604020202020204"/>
                <a:cs typeface="Arial" panose="020B0604020202020204"/>
              </a:rPr>
              <a:t>ic.com/</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ppn</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tes</a:t>
            </a:r>
            <a:r>
              <a:rPr sz="1800" spc="10" dirty="0" smtClean="0">
                <a:solidFill>
                  <a:srgbClr val="3E3E3E"/>
                </a:solidFill>
                <a:latin typeface="Arial" panose="020B0604020202020204"/>
                <a:cs typeface="Arial" panose="020B0604020202020204"/>
              </a:rPr>
              <a:t>.</a:t>
            </a:r>
            <a:r>
              <a:rPr sz="1800" spc="0" dirty="0" smtClean="0">
                <a:solidFill>
                  <a:srgbClr val="3E3E3E"/>
                </a:solidFill>
                <a:latin typeface="Arial" panose="020B0604020202020204"/>
                <a:cs typeface="Arial" panose="020B0604020202020204"/>
              </a:rPr>
              <a:t>cfm</a:t>
            </a:r>
            <a:r>
              <a:rPr sz="1800" spc="5" dirty="0" smtClean="0">
                <a:solidFill>
                  <a:srgbClr val="3E3E3E"/>
                </a:solidFill>
                <a:latin typeface="Arial" panose="020B0604020202020204"/>
                <a:cs typeface="Arial" panose="020B0604020202020204"/>
              </a:rPr>
              <a:t>/</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p</a:t>
            </a:r>
            <a:r>
              <a:rPr sz="1800" spc="0" dirty="0" smtClean="0">
                <a:solidFill>
                  <a:srgbClr val="3E3E3E"/>
                </a:solidFill>
                <a:latin typeface="Arial" panose="020B0604020202020204"/>
                <a:cs typeface="Arial" panose="020B0604020202020204"/>
              </a:rPr>
              <a:t>p</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o</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_</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um</a:t>
            </a:r>
            <a:r>
              <a:rPr sz="1800" spc="-10"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er/</a:t>
            </a:r>
            <a:r>
              <a:rPr sz="1800" spc="5" dirty="0" smtClean="0">
                <a:solidFill>
                  <a:srgbClr val="3E3E3E"/>
                </a:solidFill>
                <a:latin typeface="Arial" panose="020B0604020202020204"/>
                <a:cs typeface="Arial" panose="020B0604020202020204"/>
              </a:rPr>
              <a:t>2</a:t>
            </a:r>
            <a:r>
              <a:rPr sz="1800" spc="0" dirty="0" smtClean="0">
                <a:solidFill>
                  <a:srgbClr val="3E3E3E"/>
                </a:solidFill>
                <a:latin typeface="Arial" panose="020B0604020202020204"/>
                <a:cs typeface="Arial" panose="020B0604020202020204"/>
              </a:rPr>
              <a:t>92</a:t>
            </a:r>
            <a:endParaRPr sz="1800" dirty="0">
              <a:latin typeface="Arial" panose="020B0604020202020204"/>
              <a:cs typeface="Arial" panose="020B0604020202020204"/>
            </a:endParaRPr>
          </a:p>
        </p:txBody>
      </p:sp>
      <p:sp>
        <p:nvSpPr>
          <p:cNvPr id="12" name="object 12"/>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Where</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Can</a:t>
            </a:r>
            <a:r>
              <a:rPr sz="2800" b="1" spc="-5" dirty="0" smtClean="0">
                <a:solidFill>
                  <a:srgbClr val="ED3423"/>
                </a:solidFill>
                <a:latin typeface="Arial" panose="020B0604020202020204"/>
                <a:cs typeface="Arial" panose="020B0604020202020204"/>
              </a:rPr>
              <a:t> </a:t>
            </a:r>
            <a:r>
              <a:rPr sz="2800" b="1" spc="-10" dirty="0" smtClean="0">
                <a:solidFill>
                  <a:srgbClr val="ED3423"/>
                </a:solidFill>
                <a:latin typeface="Arial" panose="020B0604020202020204"/>
                <a:cs typeface="Arial" panose="020B0604020202020204"/>
              </a:rPr>
              <a:t>I</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Lea</a:t>
            </a:r>
            <a:r>
              <a:rPr sz="2800" b="1" spc="-10" dirty="0" smtClean="0">
                <a:solidFill>
                  <a:srgbClr val="ED3423"/>
                </a:solidFill>
                <a:latin typeface="Arial" panose="020B0604020202020204"/>
                <a:cs typeface="Arial" panose="020B0604020202020204"/>
              </a:rPr>
              <a:t>r</a:t>
            </a:r>
            <a:r>
              <a:rPr sz="2800" b="1" spc="-20" dirty="0" smtClean="0">
                <a:solidFill>
                  <a:srgbClr val="ED3423"/>
                </a:solidFill>
                <a:latin typeface="Arial" panose="020B0604020202020204"/>
                <a:cs typeface="Arial" panose="020B0604020202020204"/>
              </a:rPr>
              <a:t>n</a:t>
            </a:r>
            <a:r>
              <a:rPr sz="2800" b="1" spc="-5" dirty="0" smtClean="0">
                <a:solidFill>
                  <a:srgbClr val="ED3423"/>
                </a:solidFill>
                <a:latin typeface="Arial" panose="020B0604020202020204"/>
                <a:cs typeface="Arial" panose="020B0604020202020204"/>
              </a:rPr>
              <a:t> </a:t>
            </a:r>
            <a:r>
              <a:rPr sz="2800" b="1" spc="-20" dirty="0" smtClean="0">
                <a:solidFill>
                  <a:srgbClr val="ED3423"/>
                </a:solidFill>
                <a:latin typeface="Arial" panose="020B0604020202020204"/>
                <a:cs typeface="Arial" panose="020B0604020202020204"/>
              </a:rPr>
              <a:t>More?</a:t>
            </a:r>
            <a:endParaRPr sz="2800">
              <a:latin typeface="Arial" panose="020B0604020202020204"/>
              <a:cs typeface="Arial" panose="020B0604020202020204"/>
            </a:endParaRPr>
          </a:p>
        </p:txBody>
      </p:sp>
      <p:sp>
        <p:nvSpPr>
          <p:cNvPr id="13" name="object 13"/>
          <p:cNvSpPr txBox="1"/>
          <p:nvPr/>
        </p:nvSpPr>
        <p:spPr>
          <a:xfrm>
            <a:off x="-6603" y="1278382"/>
            <a:ext cx="51435"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a:t>
            </a:r>
            <a:r>
              <a:rPr sz="100" b="1" spc="0" dirty="0" smtClean="0">
                <a:solidFill>
                  <a:srgbClr val="FFFFFF"/>
                </a:solidFill>
                <a:latin typeface="Arial" panose="020B0604020202020204"/>
                <a:cs typeface="Arial" panose="020B0604020202020204"/>
              </a:rPr>
              <a:t>35</a:t>
            </a:r>
            <a:endParaRPr sz="100">
              <a:latin typeface="Arial" panose="020B0604020202020204"/>
              <a:cs typeface="Arial" panose="020B0604020202020204"/>
            </a:endParaRPr>
          </a:p>
        </p:txBody>
      </p:sp>
      <p:sp>
        <p:nvSpPr>
          <p:cNvPr id="14" name="object 14"/>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5" name="object 15"/>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6" name="object 16"/>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7" name="object 17"/>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06296" y="1476755"/>
            <a:ext cx="5931408" cy="4619244"/>
          </a:xfrm>
          <a:prstGeom prst="rect">
            <a:avLst/>
          </a:prstGeom>
          <a:blipFill>
            <a:blip r:embed="rId1" cstate="print"/>
            <a:stretch>
              <a:fillRect/>
            </a:stretch>
          </a:blipFill>
        </p:spPr>
        <p:txBody>
          <a:bodyPr wrap="square" lIns="0" tIns="0" rIns="0" bIns="0" rtlCol="0">
            <a:noAutofit/>
          </a:bodyPr>
          <a:lstStyle/>
          <a:p/>
        </p:txBody>
      </p:sp>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8B/1</a:t>
            </a:r>
            <a:r>
              <a:rPr sz="2800" b="1" spc="-20" dirty="0" smtClean="0">
                <a:solidFill>
                  <a:srgbClr val="ED3423"/>
                </a:solidFill>
                <a:latin typeface="Arial" panose="020B0604020202020204"/>
                <a:cs typeface="Arial" panose="020B0604020202020204"/>
              </a:rPr>
              <a:t>0B</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ncoder</a:t>
            </a:r>
            <a:r>
              <a:rPr sz="2800" b="1" spc="-5" dirty="0" smtClean="0">
                <a:solidFill>
                  <a:srgbClr val="ED3423"/>
                </a:solidFill>
                <a:latin typeface="Arial" panose="020B0604020202020204"/>
                <a:cs typeface="Arial" panose="020B0604020202020204"/>
              </a:rPr>
              <a:t> a</a:t>
            </a:r>
            <a:r>
              <a:rPr sz="2800" b="1" spc="-20" dirty="0" smtClean="0">
                <a:solidFill>
                  <a:srgbClr val="ED3423"/>
                </a:solidFill>
                <a:latin typeface="Arial" panose="020B0604020202020204"/>
                <a:cs typeface="Arial" panose="020B0604020202020204"/>
              </a:rPr>
              <a:t>nd Dec</a:t>
            </a:r>
            <a:r>
              <a:rPr sz="2800" b="1" spc="-10" dirty="0" smtClean="0">
                <a:solidFill>
                  <a:srgbClr val="ED3423"/>
                </a:solidFill>
                <a:latin typeface="Arial" panose="020B0604020202020204"/>
                <a:cs typeface="Arial" panose="020B0604020202020204"/>
              </a:rPr>
              <a:t>o</a:t>
            </a:r>
            <a:r>
              <a:rPr sz="2800" b="1" spc="-15" dirty="0" smtClean="0">
                <a:solidFill>
                  <a:srgbClr val="ED3423"/>
                </a:solidFill>
                <a:latin typeface="Arial" panose="020B0604020202020204"/>
                <a:cs typeface="Arial" panose="020B0604020202020204"/>
              </a:rPr>
              <a:t>der</a:t>
            </a:r>
            <a:endParaRPr sz="2800">
              <a:latin typeface="Arial" panose="020B0604020202020204"/>
              <a:cs typeface="Arial" panose="020B0604020202020204"/>
            </a:endParaRPr>
          </a:p>
        </p:txBody>
      </p:sp>
      <p:sp>
        <p:nvSpPr>
          <p:cNvPr id="5" name="object 5"/>
          <p:cNvSpPr txBox="1"/>
          <p:nvPr/>
        </p:nvSpPr>
        <p:spPr>
          <a:xfrm>
            <a:off x="-6603" y="1278382"/>
            <a:ext cx="43180"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-4</a:t>
            </a:r>
            <a:endParaRPr sz="100">
              <a:latin typeface="Arial" panose="020B0604020202020204"/>
              <a:cs typeface="Arial" panose="020B0604020202020204"/>
            </a:endParaRPr>
          </a:p>
        </p:txBody>
      </p:sp>
      <p:sp>
        <p:nvSpPr>
          <p:cNvPr id="6" name="object 6"/>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7" name="object 7"/>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8" name="object 8"/>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9" name="object 9"/>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74239"/>
            <a:ext cx="182879" cy="177800"/>
          </a:xfrm>
          <a:prstGeom prst="rect">
            <a:avLst/>
          </a:prstGeom>
          <a:blipFill>
            <a:blip r:embed="rId1" cstate="print"/>
            <a:stretch>
              <a:fillRect/>
            </a:stretch>
          </a:blipFill>
        </p:spPr>
        <p:txBody>
          <a:bodyPr wrap="square" lIns="0" tIns="0" rIns="0" bIns="0" rtlCol="0">
            <a:noAutofit/>
          </a:bodyPr>
          <a:lstStyle/>
          <a:p/>
        </p:txBody>
      </p:sp>
      <p:sp>
        <p:nvSpPr>
          <p:cNvPr id="3" name="object 3"/>
          <p:cNvSpPr/>
          <p:nvPr/>
        </p:nvSpPr>
        <p:spPr>
          <a:xfrm>
            <a:off x="457200" y="2356657"/>
            <a:ext cx="182879" cy="178435"/>
          </a:xfrm>
          <a:prstGeom prst="rect">
            <a:avLst/>
          </a:prstGeom>
          <a:blipFill>
            <a:blip r:embed="rId1" cstate="print"/>
            <a:stretch>
              <a:fillRect/>
            </a:stretch>
          </a:blipFill>
        </p:spPr>
        <p:txBody>
          <a:bodyPr wrap="square" lIns="0" tIns="0" rIns="0" bIns="0" rtlCol="0">
            <a:noAutofit/>
          </a:bodyPr>
          <a:lstStyle/>
          <a:p/>
        </p:txBody>
      </p:sp>
      <p:sp>
        <p:nvSpPr>
          <p:cNvPr id="4" name="object 4"/>
          <p:cNvSpPr/>
          <p:nvPr/>
        </p:nvSpPr>
        <p:spPr>
          <a:xfrm>
            <a:off x="457200" y="3459074"/>
            <a:ext cx="182879" cy="178434"/>
          </a:xfrm>
          <a:prstGeom prst="rect">
            <a:avLst/>
          </a:prstGeom>
          <a:blipFill>
            <a:blip r:embed="rId1" cstate="print"/>
            <a:stretch>
              <a:fillRect/>
            </a:stretch>
          </a:blipFill>
        </p:spPr>
        <p:txBody>
          <a:bodyPr wrap="square" lIns="0" tIns="0" rIns="0" bIns="0" rtlCol="0">
            <a:noAutofit/>
          </a:bodyPr>
          <a:lstStyle/>
          <a:p/>
        </p:txBody>
      </p:sp>
      <p:sp>
        <p:nvSpPr>
          <p:cNvPr id="5" name="object 5"/>
          <p:cNvSpPr/>
          <p:nvPr/>
        </p:nvSpPr>
        <p:spPr>
          <a:xfrm>
            <a:off x="457200" y="4081837"/>
            <a:ext cx="182879" cy="178435"/>
          </a:xfrm>
          <a:prstGeom prst="rect">
            <a:avLst/>
          </a:prstGeom>
          <a:blipFill>
            <a:blip r:embed="rId1" cstate="print"/>
            <a:stretch>
              <a:fillRect/>
            </a:stretch>
          </a:blipFill>
        </p:spPr>
        <p:txBody>
          <a:bodyPr wrap="square" lIns="0" tIns="0" rIns="0" bIns="0" rtlCol="0">
            <a:noAutofit/>
          </a:bodyPr>
          <a:lstStyle/>
          <a:p/>
        </p:txBody>
      </p:sp>
      <p:sp>
        <p:nvSpPr>
          <p:cNvPr id="6" name="object 6"/>
          <p:cNvSpPr txBox="1"/>
          <p:nvPr/>
        </p:nvSpPr>
        <p:spPr>
          <a:xfrm>
            <a:off x="444500" y="1382014"/>
            <a:ext cx="8203565" cy="3023870"/>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27378</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a:p>
            <a:pPr marL="241300" marR="12700">
              <a:lnSpc>
                <a:spcPts val="2290"/>
              </a:lnSpc>
              <a:spcBef>
                <a:spcPts val="260"/>
              </a:spcBef>
            </a:pPr>
            <a:r>
              <a:rPr sz="2000" b="1" dirty="0" smtClean="0">
                <a:solidFill>
                  <a:srgbClr val="3E3E3E"/>
                </a:solidFill>
                <a:latin typeface="Arial" panose="020B0604020202020204"/>
                <a:cs typeface="Arial" panose="020B0604020202020204"/>
              </a:rPr>
              <a:t>Ser</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al</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data</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a:t>
            </a:r>
            <a:r>
              <a:rPr sz="2000" b="1" spc="-1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ansm</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ssion</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requires </a:t>
            </a:r>
            <a:r>
              <a:rPr sz="2000" b="1" spc="-1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he</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clock to</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be </a:t>
            </a:r>
            <a:r>
              <a:rPr sz="2000" b="1" spc="-15"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mbedded</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in</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the data</a:t>
            </a:r>
            <a:r>
              <a:rPr sz="2000" b="1" spc="5" dirty="0" smtClean="0">
                <a:solidFill>
                  <a:srgbClr val="3E3E3E"/>
                </a:solidFill>
                <a:latin typeface="Arial" panose="020B0604020202020204"/>
                <a:cs typeface="Arial" panose="020B0604020202020204"/>
              </a:rPr>
              <a:t> </a:t>
            </a:r>
            <a:r>
              <a:rPr sz="2000" b="1" spc="-20"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tream</a:t>
            </a:r>
            <a:endParaRPr sz="2000">
              <a:latin typeface="Arial" panose="020B0604020202020204"/>
              <a:cs typeface="Arial" panose="020B0604020202020204"/>
            </a:endParaRPr>
          </a:p>
          <a:p>
            <a:pPr>
              <a:lnSpc>
                <a:spcPts val="1000"/>
              </a:lnSpc>
            </a:pPr>
            <a:endParaRPr sz="1000"/>
          </a:p>
          <a:p>
            <a:pPr>
              <a:lnSpc>
                <a:spcPts val="1300"/>
              </a:lnSpc>
              <a:spcBef>
                <a:spcPts val="90"/>
              </a:spcBef>
            </a:pPr>
            <a:endParaRPr sz="1300"/>
          </a:p>
          <a:p>
            <a:pPr marL="241300" marR="395605" algn="just">
              <a:lnSpc>
                <a:spcPct val="96000"/>
              </a:lnSpc>
            </a:pPr>
            <a:r>
              <a:rPr sz="2000" b="1" dirty="0" smtClean="0">
                <a:solidFill>
                  <a:srgbClr val="3E3E3E"/>
                </a:solidFill>
                <a:latin typeface="Arial" panose="020B0604020202020204"/>
                <a:cs typeface="Arial" panose="020B0604020202020204"/>
              </a:rPr>
              <a:t>The recei</a:t>
            </a:r>
            <a:r>
              <a:rPr sz="2000" b="1" spc="-3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er</a:t>
            </a:r>
            <a:r>
              <a:rPr sz="2000" b="1" spc="-25" dirty="0" smtClean="0">
                <a:solidFill>
                  <a:srgbClr val="3E3E3E"/>
                </a:solidFill>
                <a:latin typeface="Arial" panose="020B0604020202020204"/>
                <a:cs typeface="Arial" panose="020B0604020202020204"/>
              </a:rPr>
              <a:t> </a:t>
            </a:r>
            <a:r>
              <a:rPr sz="2000" b="1" spc="45" dirty="0" smtClean="0">
                <a:solidFill>
                  <a:srgbClr val="3E3E3E"/>
                </a:solidFill>
                <a:latin typeface="Arial" panose="020B0604020202020204"/>
                <a:cs typeface="Arial" panose="020B0604020202020204"/>
              </a:rPr>
              <a:t>w</a:t>
            </a:r>
            <a:r>
              <a:rPr sz="2000" b="1" spc="-2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thin</a:t>
            </a:r>
            <a:r>
              <a:rPr sz="2000" b="1" spc="-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ach</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serial</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tra</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s</a:t>
            </a:r>
            <a:r>
              <a:rPr sz="2000" b="1" spc="-10"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e</a:t>
            </a:r>
            <a:r>
              <a:rPr sz="2000" b="1" spc="5" dirty="0" smtClean="0">
                <a:solidFill>
                  <a:srgbClr val="3E3E3E"/>
                </a:solidFill>
                <a:latin typeface="Arial" panose="020B0604020202020204"/>
                <a:cs typeface="Arial" panose="020B0604020202020204"/>
              </a:rPr>
              <a:t>i</a:t>
            </a:r>
            <a:r>
              <a:rPr sz="2000" b="1" spc="-25"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er perfo</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ms</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Clock a</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d Da</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a R</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co</a:t>
            </a:r>
            <a:r>
              <a:rPr sz="2000" b="1" spc="-20" dirty="0" smtClean="0">
                <a:solidFill>
                  <a:srgbClr val="3E3E3E"/>
                </a:solidFill>
                <a:latin typeface="Arial" panose="020B0604020202020204"/>
                <a:cs typeface="Arial" panose="020B0604020202020204"/>
              </a:rPr>
              <a:t>v</a:t>
            </a:r>
            <a:r>
              <a:rPr sz="2000" b="1" spc="10" dirty="0" smtClean="0">
                <a:solidFill>
                  <a:srgbClr val="3E3E3E"/>
                </a:solidFill>
                <a:latin typeface="Arial" panose="020B0604020202020204"/>
                <a:cs typeface="Arial" panose="020B0604020202020204"/>
              </a:rPr>
              <a:t>er</a:t>
            </a:r>
            <a:r>
              <a:rPr sz="2000" b="1" spc="0" dirty="0" smtClean="0">
                <a:solidFill>
                  <a:srgbClr val="3E3E3E"/>
                </a:solidFill>
                <a:latin typeface="Arial" panose="020B0604020202020204"/>
                <a:cs typeface="Arial" panose="020B0604020202020204"/>
              </a:rPr>
              <a:t>y</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(CDR</a:t>
            </a:r>
            <a:r>
              <a:rPr sz="2000" b="1" spc="5" dirty="0" smtClean="0">
                <a:solidFill>
                  <a:srgbClr val="3E3E3E"/>
                </a:solidFill>
                <a:latin typeface="Arial" panose="020B0604020202020204"/>
                <a:cs typeface="Arial" panose="020B0604020202020204"/>
              </a:rPr>
              <a:t>)</a:t>
            </a:r>
            <a:r>
              <a:rPr sz="2000" b="1" spc="0" dirty="0" smtClean="0">
                <a:solidFill>
                  <a:srgbClr val="3E3E3E"/>
                </a:solidFill>
                <a:latin typeface="Arial" panose="020B0604020202020204"/>
                <a:cs typeface="Arial" panose="020B0604020202020204"/>
              </a:rPr>
              <a:t>,</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a:t>
            </a:r>
            <a:r>
              <a:rPr sz="2000" b="1" spc="-10"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d th</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s c</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rcui</a:t>
            </a:r>
            <a:r>
              <a:rPr sz="2000" b="1" spc="-10" dirty="0" smtClean="0">
                <a:solidFill>
                  <a:srgbClr val="3E3E3E"/>
                </a:solidFill>
                <a:latin typeface="Arial" panose="020B0604020202020204"/>
                <a:cs typeface="Arial" panose="020B0604020202020204"/>
              </a:rPr>
              <a:t>t</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y</a:t>
            </a:r>
            <a:r>
              <a:rPr sz="2000" b="1" spc="-2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needs a</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ansition-rich data</a:t>
            </a:r>
            <a:r>
              <a:rPr sz="2000" b="1" spc="5" dirty="0" smtClean="0">
                <a:solidFill>
                  <a:srgbClr val="3E3E3E"/>
                </a:solidFill>
                <a:latin typeface="Arial" panose="020B0604020202020204"/>
                <a:cs typeface="Arial" panose="020B0604020202020204"/>
              </a:rPr>
              <a:t> </a:t>
            </a:r>
            <a:r>
              <a:rPr sz="2000" b="1" spc="-20"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tream</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to </a:t>
            </a:r>
            <a:r>
              <a:rPr sz="2000" b="1" spc="-15"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aintain</a:t>
            </a:r>
            <a:r>
              <a:rPr sz="2000" b="1" spc="-2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phase a</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d f</a:t>
            </a:r>
            <a:r>
              <a:rPr sz="2000" b="1" spc="-1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equency</a:t>
            </a:r>
            <a:r>
              <a:rPr sz="2000" b="1" spc="-20"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ocking</a:t>
            </a:r>
            <a:endParaRPr sz="2000">
              <a:latin typeface="Arial" panose="020B0604020202020204"/>
              <a:cs typeface="Arial" panose="020B0604020202020204"/>
            </a:endParaRPr>
          </a:p>
          <a:p>
            <a:pPr marL="241300" marR="676275">
              <a:lnSpc>
                <a:spcPct val="198000"/>
              </a:lnSpc>
            </a:pPr>
            <a:r>
              <a:rPr sz="2000" b="1" dirty="0" smtClean="0">
                <a:solidFill>
                  <a:srgbClr val="3E3E3E"/>
                </a:solidFill>
                <a:latin typeface="Arial" panose="020B0604020202020204"/>
                <a:cs typeface="Arial" panose="020B0604020202020204"/>
              </a:rPr>
              <a:t>8B/1</a:t>
            </a:r>
            <a:r>
              <a:rPr sz="2000" b="1" spc="-15" dirty="0" smtClean="0">
                <a:solidFill>
                  <a:srgbClr val="3E3E3E"/>
                </a:solidFill>
                <a:latin typeface="Arial" panose="020B0604020202020204"/>
                <a:cs typeface="Arial" panose="020B0604020202020204"/>
              </a:rPr>
              <a:t>0</a:t>
            </a:r>
            <a:r>
              <a:rPr sz="2000" b="1" spc="0" dirty="0" smtClean="0">
                <a:solidFill>
                  <a:srgbClr val="3E3E3E"/>
                </a:solidFill>
                <a:latin typeface="Arial" panose="020B0604020202020204"/>
                <a:cs typeface="Arial" panose="020B0604020202020204"/>
              </a:rPr>
              <a:t>B en</a:t>
            </a:r>
            <a:r>
              <a:rPr sz="2000" b="1" spc="-10" dirty="0" smtClean="0">
                <a:solidFill>
                  <a:srgbClr val="3E3E3E"/>
                </a:solidFill>
                <a:latin typeface="Arial" panose="020B0604020202020204"/>
                <a:cs typeface="Arial" panose="020B0604020202020204"/>
              </a:rPr>
              <a:t>c</a:t>
            </a:r>
            <a:r>
              <a:rPr sz="2000" b="1" spc="-15" dirty="0" smtClean="0">
                <a:solidFill>
                  <a:srgbClr val="3E3E3E"/>
                </a:solidFill>
                <a:latin typeface="Arial" panose="020B0604020202020204"/>
                <a:cs typeface="Arial" panose="020B0604020202020204"/>
              </a:rPr>
              <a:t>o</a:t>
            </a:r>
            <a:r>
              <a:rPr sz="2000" b="1" spc="0" dirty="0" smtClean="0">
                <a:solidFill>
                  <a:srgbClr val="3E3E3E"/>
                </a:solidFill>
                <a:latin typeface="Arial" panose="020B0604020202020204"/>
                <a:cs typeface="Arial" panose="020B0604020202020204"/>
              </a:rPr>
              <a:t>ding</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pro</a:t>
            </a:r>
            <a:r>
              <a:rPr sz="2000" b="1" spc="-2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ides a suffici</a:t>
            </a:r>
            <a:r>
              <a:rPr sz="2000" b="1" spc="-15"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nt</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nu</a:t>
            </a:r>
            <a:r>
              <a:rPr sz="2000" b="1" spc="-15" dirty="0" smtClean="0">
                <a:solidFill>
                  <a:srgbClr val="3E3E3E"/>
                </a:solidFill>
                <a:latin typeface="Arial" panose="020B0604020202020204"/>
                <a:cs typeface="Arial" panose="020B0604020202020204"/>
              </a:rPr>
              <a:t>m</a:t>
            </a:r>
            <a:r>
              <a:rPr sz="2000" b="1" spc="0" dirty="0" smtClean="0">
                <a:solidFill>
                  <a:srgbClr val="3E3E3E"/>
                </a:solidFill>
                <a:latin typeface="Arial" panose="020B0604020202020204"/>
                <a:cs typeface="Arial" panose="020B0604020202020204"/>
              </a:rPr>
              <a:t>ber of </a:t>
            </a:r>
            <a:r>
              <a:rPr sz="2000" b="1" spc="-1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ransitions DC</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ba</a:t>
            </a:r>
            <a:r>
              <a:rPr sz="2000" b="1" spc="-10" dirty="0" smtClean="0">
                <a:solidFill>
                  <a:srgbClr val="3E3E3E"/>
                </a:solidFill>
                <a:latin typeface="Arial" panose="020B0604020202020204"/>
                <a:cs typeface="Arial" panose="020B0604020202020204"/>
              </a:rPr>
              <a:t>la</a:t>
            </a:r>
            <a:r>
              <a:rPr sz="2000" b="1" spc="0" dirty="0" smtClean="0">
                <a:solidFill>
                  <a:srgbClr val="3E3E3E"/>
                </a:solidFill>
                <a:latin typeface="Arial" panose="020B0604020202020204"/>
                <a:cs typeface="Arial" panose="020B0604020202020204"/>
              </a:rPr>
              <a:t>nce</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also</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needs</a:t>
            </a:r>
            <a:r>
              <a:rPr sz="2000" b="1" spc="-15" dirty="0" smtClean="0">
                <a:solidFill>
                  <a:srgbClr val="3E3E3E"/>
                </a:solidFill>
                <a:latin typeface="Arial" panose="020B0604020202020204"/>
                <a:cs typeface="Arial" panose="020B0604020202020204"/>
              </a:rPr>
              <a:t> </a:t>
            </a:r>
            <a:r>
              <a:rPr sz="2000" b="1" spc="-10"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o be</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ma</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nta</a:t>
            </a:r>
            <a:r>
              <a:rPr sz="2000" b="1" spc="-15"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ned</a:t>
            </a:r>
            <a:endParaRPr sz="2000">
              <a:latin typeface="Arial" panose="020B0604020202020204"/>
              <a:cs typeface="Arial" panose="020B0604020202020204"/>
            </a:endParaRPr>
          </a:p>
        </p:txBody>
      </p:sp>
      <p:sp>
        <p:nvSpPr>
          <p:cNvPr id="7" name="object 7"/>
          <p:cNvSpPr txBox="1"/>
          <p:nvPr/>
        </p:nvSpPr>
        <p:spPr>
          <a:xfrm>
            <a:off x="662305" y="4407237"/>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8" name="object 8"/>
          <p:cNvSpPr txBox="1"/>
          <p:nvPr/>
        </p:nvSpPr>
        <p:spPr>
          <a:xfrm>
            <a:off x="890905" y="4343737"/>
            <a:ext cx="7808595" cy="1393190"/>
          </a:xfrm>
          <a:prstGeom prst="rect">
            <a:avLst/>
          </a:prstGeom>
        </p:spPr>
        <p:txBody>
          <a:bodyPr vert="horz" wrap="square" lIns="0" tIns="0" rIns="0" bIns="0" rtlCol="0">
            <a:noAutofit/>
          </a:bodyPr>
          <a:lstStyle/>
          <a:p>
            <a:pPr marL="12700">
              <a:lnSpc>
                <a:spcPct val="100000"/>
              </a:lnSpc>
            </a:pPr>
            <a:r>
              <a:rPr sz="1800" dirty="0" smtClean="0">
                <a:solidFill>
                  <a:srgbClr val="3E3E3E"/>
                </a:solidFill>
                <a:latin typeface="Arial" panose="020B0604020202020204"/>
                <a:cs typeface="Arial" panose="020B0604020202020204"/>
              </a:rPr>
              <a:t>S</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nd</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th</a:t>
            </a:r>
            <a:r>
              <a:rPr sz="1800" spc="0" dirty="0" smtClean="0">
                <a:solidFill>
                  <a:srgbClr val="3E3E3E"/>
                </a:solidFill>
                <a:latin typeface="Arial" panose="020B0604020202020204"/>
                <a:cs typeface="Arial" panose="020B0604020202020204"/>
              </a:rPr>
              <a:t>e s</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me</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mb</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 of</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1s</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d </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s</a:t>
            </a:r>
            <a:endParaRPr sz="1800">
              <a:latin typeface="Arial" panose="020B0604020202020204"/>
              <a:cs typeface="Arial" panose="020B0604020202020204"/>
            </a:endParaRPr>
          </a:p>
          <a:p>
            <a:pPr marL="12700" marR="12700">
              <a:lnSpc>
                <a:spcPts val="2080"/>
              </a:lnSpc>
              <a:spcBef>
                <a:spcPts val="340"/>
              </a:spcBef>
            </a:pPr>
            <a:r>
              <a:rPr sz="1800" dirty="0" smtClean="0">
                <a:solidFill>
                  <a:srgbClr val="3E3E3E"/>
                </a:solidFill>
                <a:latin typeface="Arial" panose="020B0604020202020204"/>
                <a:cs typeface="Arial" panose="020B0604020202020204"/>
              </a:rPr>
              <a:t>E</a:t>
            </a:r>
            <a:r>
              <a:rPr sz="1800" spc="-15" dirty="0" smtClean="0">
                <a:solidFill>
                  <a:srgbClr val="3E3E3E"/>
                </a:solidFill>
                <a:latin typeface="Arial" panose="020B0604020202020204"/>
                <a:cs typeface="Arial" panose="020B0604020202020204"/>
              </a:rPr>
              <a:t>x</a:t>
            </a:r>
            <a:r>
              <a:rPr sz="1800" spc="0" dirty="0" smtClean="0">
                <a:solidFill>
                  <a:srgbClr val="3E3E3E"/>
                </a:solidFill>
                <a:latin typeface="Arial" panose="020B0604020202020204"/>
                <a:cs typeface="Arial" panose="020B0604020202020204"/>
              </a:rPr>
              <a:t>c</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ssive</a:t>
            </a:r>
            <a:r>
              <a:rPr sz="1800" spc="-80" dirty="0" smtClean="0">
                <a:solidFill>
                  <a:srgbClr val="3E3E3E"/>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u</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a:t>
            </a:r>
            <a:r>
              <a:rPr sz="1800" spc="-6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of</a:t>
            </a:r>
            <a:r>
              <a:rPr sz="1800" spc="-7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1s</a:t>
            </a:r>
            <a:r>
              <a:rPr sz="1800" spc="-7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or</a:t>
            </a:r>
            <a:r>
              <a:rPr sz="1800" spc="-6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0s</a:t>
            </a:r>
            <a:r>
              <a:rPr sz="1800" spc="-7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a:t>
            </a:r>
            <a:r>
              <a:rPr sz="1800" spc="5" dirty="0" smtClean="0">
                <a:solidFill>
                  <a:srgbClr val="3E3E3E"/>
                </a:solidFill>
                <a:latin typeface="Arial" panose="020B0604020202020204"/>
                <a:cs typeface="Arial" panose="020B0604020202020204"/>
              </a:rPr>
              <a:t>au</a:t>
            </a:r>
            <a:r>
              <a:rPr sz="1800" spc="0" dirty="0" smtClean="0">
                <a:solidFill>
                  <a:srgbClr val="3E3E3E"/>
                </a:solidFill>
                <a:latin typeface="Arial" panose="020B0604020202020204"/>
                <a:cs typeface="Arial" panose="020B0604020202020204"/>
              </a:rPr>
              <a:t>se</a:t>
            </a:r>
            <a:r>
              <a:rPr sz="1800" spc="-7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the</a:t>
            </a:r>
            <a:r>
              <a:rPr sz="1800" spc="-6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l</a:t>
            </a:r>
            <a:r>
              <a:rPr sz="1800" spc="-10" dirty="0" smtClean="0">
                <a:solidFill>
                  <a:srgbClr val="3E3E3E"/>
                </a:solidFill>
                <a:latin typeface="Arial" panose="020B0604020202020204"/>
                <a:cs typeface="Arial" panose="020B0604020202020204"/>
              </a:rPr>
              <a:t>i</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e</a:t>
            </a:r>
            <a:r>
              <a:rPr sz="1800" spc="-7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to</a:t>
            </a:r>
            <a:r>
              <a:rPr sz="1800" spc="-75" dirty="0" smtClean="0">
                <a:solidFill>
                  <a:srgbClr val="3E3E3E"/>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t>
            </a:r>
            <a:r>
              <a:rPr sz="1800" spc="5"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e</a:t>
            </a:r>
            <a:r>
              <a:rPr sz="1800" spc="-75"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nd</a:t>
            </a:r>
            <a:r>
              <a:rPr sz="1800" spc="-6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d</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s</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t>
            </a:r>
            <a:r>
              <a:rPr sz="1800" spc="5"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e,</a:t>
            </a:r>
            <a:r>
              <a:rPr sz="1800" spc="-7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moving</a:t>
            </a:r>
            <a:r>
              <a:rPr sz="1800" spc="-75" dirty="0" smtClean="0">
                <a:solidFill>
                  <a:srgbClr val="3E3E3E"/>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he comm</a:t>
            </a:r>
            <a:r>
              <a:rPr sz="1800" spc="-10" dirty="0" smtClean="0">
                <a:solidFill>
                  <a:srgbClr val="3E3E3E"/>
                </a:solidFill>
                <a:latin typeface="Arial" panose="020B0604020202020204"/>
                <a:cs typeface="Arial" panose="020B0604020202020204"/>
              </a:rPr>
              <a:t>o</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a:t>
            </a:r>
            <a:r>
              <a:rPr sz="1800" spc="10" dirty="0" smtClean="0">
                <a:solidFill>
                  <a:srgbClr val="3E3E3E"/>
                </a:solidFill>
                <a:latin typeface="Arial" panose="020B0604020202020204"/>
                <a:cs typeface="Arial" panose="020B0604020202020204"/>
              </a:rPr>
              <a:t>m</a:t>
            </a:r>
            <a:r>
              <a:rPr sz="1800" spc="0" dirty="0" smtClean="0">
                <a:solidFill>
                  <a:srgbClr val="3E3E3E"/>
                </a:solidFill>
                <a:latin typeface="Arial" panose="020B0604020202020204"/>
                <a:cs typeface="Arial" panose="020B0604020202020204"/>
              </a:rPr>
              <a:t>o</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e</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volt</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ge</a:t>
            </a:r>
            <a:endParaRPr sz="1800">
              <a:latin typeface="Arial" panose="020B0604020202020204"/>
              <a:cs typeface="Arial" panose="020B0604020202020204"/>
            </a:endParaRPr>
          </a:p>
          <a:p>
            <a:pPr marL="215265" indent="-191135">
              <a:lnSpc>
                <a:spcPct val="100000"/>
              </a:lnSpc>
              <a:spcBef>
                <a:spcPts val="155"/>
              </a:spcBef>
              <a:buClr>
                <a:srgbClr val="3E3E3E"/>
              </a:buClr>
              <a:buSzPct val="94000"/>
              <a:buFont typeface="Symbol" panose="05050102010706020507"/>
              <a:buChar char=""/>
              <a:tabLst>
                <a:tab pos="215265" algn="l"/>
              </a:tabLst>
            </a:pPr>
            <a:r>
              <a:rPr sz="1600" spc="-10" dirty="0" smtClean="0">
                <a:solidFill>
                  <a:srgbClr val="3E3E3E"/>
                </a:solidFill>
                <a:latin typeface="Arial" panose="020B0604020202020204"/>
                <a:cs typeface="Arial" panose="020B0604020202020204"/>
              </a:rPr>
              <a:t>Causes more</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de</a:t>
            </a:r>
            <a:r>
              <a:rPr sz="1600" spc="5" dirty="0" smtClean="0">
                <a:solidFill>
                  <a:srgbClr val="3E3E3E"/>
                </a:solidFill>
                <a:latin typeface="Arial" panose="020B0604020202020204"/>
                <a:cs typeface="Arial" panose="020B0604020202020204"/>
              </a:rPr>
              <a:t>t</a:t>
            </a:r>
            <a:r>
              <a:rPr sz="1600" spc="-10" dirty="0" smtClean="0">
                <a:solidFill>
                  <a:srgbClr val="3E3E3E"/>
                </a:solidFill>
                <a:latin typeface="Arial" panose="020B0604020202020204"/>
                <a:cs typeface="Arial" panose="020B0604020202020204"/>
              </a:rPr>
              <a:t>erministic </a:t>
            </a:r>
            <a:r>
              <a:rPr sz="1600" spc="-15" dirty="0" smtClean="0">
                <a:solidFill>
                  <a:srgbClr val="3E3E3E"/>
                </a:solidFill>
                <a:latin typeface="Arial" panose="020B0604020202020204"/>
                <a:cs typeface="Arial" panose="020B0604020202020204"/>
              </a:rPr>
              <a:t>j</a:t>
            </a:r>
            <a:r>
              <a:rPr sz="1600" spc="-10" dirty="0" smtClean="0">
                <a:solidFill>
                  <a:srgbClr val="3E3E3E"/>
                </a:solidFill>
                <a:latin typeface="Arial" panose="020B0604020202020204"/>
                <a:cs typeface="Arial" panose="020B0604020202020204"/>
              </a:rPr>
              <a:t>itter</a:t>
            </a:r>
            <a:endParaRPr sz="1600">
              <a:latin typeface="Arial" panose="020B0604020202020204"/>
              <a:cs typeface="Arial" panose="020B0604020202020204"/>
            </a:endParaRPr>
          </a:p>
          <a:p>
            <a:pPr marL="215265" indent="-191135">
              <a:lnSpc>
                <a:spcPct val="100000"/>
              </a:lnSpc>
              <a:spcBef>
                <a:spcPts val="225"/>
              </a:spcBef>
              <a:buClr>
                <a:srgbClr val="3E3E3E"/>
              </a:buClr>
              <a:buSzPct val="94000"/>
              <a:buFont typeface="Symbol" panose="05050102010706020507"/>
              <a:buChar char=""/>
              <a:tabLst>
                <a:tab pos="215265" algn="l"/>
              </a:tabLst>
            </a:pPr>
            <a:r>
              <a:rPr sz="1600" spc="-10" dirty="0" smtClean="0">
                <a:solidFill>
                  <a:srgbClr val="3E3E3E"/>
                </a:solidFill>
                <a:latin typeface="Arial" panose="020B0604020202020204"/>
                <a:cs typeface="Arial" panose="020B0604020202020204"/>
              </a:rPr>
              <a:t>Increases</a:t>
            </a:r>
            <a:r>
              <a:rPr sz="1600" spc="5" dirty="0" smtClean="0">
                <a:solidFill>
                  <a:srgbClr val="3E3E3E"/>
                </a:solidFill>
                <a:latin typeface="Arial" panose="020B0604020202020204"/>
                <a:cs typeface="Arial" panose="020B0604020202020204"/>
              </a:rPr>
              <a:t> </a:t>
            </a:r>
            <a:r>
              <a:rPr sz="1600" spc="-15" dirty="0" smtClean="0">
                <a:solidFill>
                  <a:srgbClr val="3E3E3E"/>
                </a:solidFill>
                <a:latin typeface="Arial" panose="020B0604020202020204"/>
                <a:cs typeface="Arial" panose="020B0604020202020204"/>
              </a:rPr>
              <a:t>B</a:t>
            </a:r>
            <a:r>
              <a:rPr sz="1600" spc="0" dirty="0" smtClean="0">
                <a:solidFill>
                  <a:srgbClr val="3E3E3E"/>
                </a:solidFill>
                <a:latin typeface="Arial" panose="020B0604020202020204"/>
                <a:cs typeface="Arial" panose="020B0604020202020204"/>
              </a:rPr>
              <a:t>i</a:t>
            </a:r>
            <a:r>
              <a:rPr sz="1600" spc="-5" dirty="0" smtClean="0">
                <a:solidFill>
                  <a:srgbClr val="3E3E3E"/>
                </a:solidFill>
                <a:latin typeface="Arial" panose="020B0604020202020204"/>
                <a:cs typeface="Arial" panose="020B0604020202020204"/>
              </a:rPr>
              <a:t>t </a:t>
            </a:r>
            <a:r>
              <a:rPr sz="1600" spc="-10" dirty="0" smtClean="0">
                <a:solidFill>
                  <a:srgbClr val="3E3E3E"/>
                </a:solidFill>
                <a:latin typeface="Arial" panose="020B0604020202020204"/>
                <a:cs typeface="Arial" panose="020B0604020202020204"/>
              </a:rPr>
              <a:t>Er</a:t>
            </a:r>
            <a:r>
              <a:rPr sz="1600" spc="-5" dirty="0" smtClean="0">
                <a:solidFill>
                  <a:srgbClr val="3E3E3E"/>
                </a:solidFill>
                <a:latin typeface="Arial" panose="020B0604020202020204"/>
                <a:cs typeface="Arial" panose="020B0604020202020204"/>
              </a:rPr>
              <a:t>r</a:t>
            </a:r>
            <a:r>
              <a:rPr sz="1600" spc="-10" dirty="0" smtClean="0">
                <a:solidFill>
                  <a:srgbClr val="3E3E3E"/>
                </a:solidFill>
                <a:latin typeface="Arial" panose="020B0604020202020204"/>
                <a:cs typeface="Arial" panose="020B0604020202020204"/>
              </a:rPr>
              <a:t>or</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Rate</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(BER)</a:t>
            </a:r>
            <a:endParaRPr sz="1600">
              <a:latin typeface="Arial" panose="020B0604020202020204"/>
              <a:cs typeface="Arial" panose="020B0604020202020204"/>
            </a:endParaRPr>
          </a:p>
        </p:txBody>
      </p:sp>
      <p:sp>
        <p:nvSpPr>
          <p:cNvPr id="9" name="object 9"/>
          <p:cNvSpPr txBox="1"/>
          <p:nvPr/>
        </p:nvSpPr>
        <p:spPr>
          <a:xfrm>
            <a:off x="662305" y="4707465"/>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10" name="object 10"/>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0" dirty="0" smtClean="0">
                <a:solidFill>
                  <a:srgbClr val="ED3423"/>
                </a:solidFill>
                <a:latin typeface="Arial" panose="020B0604020202020204"/>
                <a:cs typeface="Arial" panose="020B0604020202020204"/>
              </a:rPr>
              <a:t>E</a:t>
            </a:r>
            <a:r>
              <a:rPr sz="2800" b="1" spc="-30" dirty="0" smtClean="0">
                <a:solidFill>
                  <a:srgbClr val="ED3423"/>
                </a:solidFill>
                <a:latin typeface="Arial" panose="020B0604020202020204"/>
                <a:cs typeface="Arial" panose="020B0604020202020204"/>
              </a:rPr>
              <a:t>n</a:t>
            </a:r>
            <a:r>
              <a:rPr sz="2800" b="1" spc="-10" dirty="0" smtClean="0">
                <a:solidFill>
                  <a:srgbClr val="ED3423"/>
                </a:solidFill>
                <a:latin typeface="Arial" panose="020B0604020202020204"/>
                <a:cs typeface="Arial" panose="020B0604020202020204"/>
              </a:rPr>
              <a:t>c</a:t>
            </a:r>
            <a:r>
              <a:rPr sz="2800" b="1" spc="-20" dirty="0" smtClean="0">
                <a:solidFill>
                  <a:srgbClr val="ED3423"/>
                </a:solidFill>
                <a:latin typeface="Arial" panose="020B0604020202020204"/>
                <a:cs typeface="Arial" panose="020B0604020202020204"/>
              </a:rPr>
              <a:t>o</a:t>
            </a:r>
            <a:r>
              <a:rPr sz="2800" b="1" spc="-30" dirty="0" smtClean="0">
                <a:solidFill>
                  <a:srgbClr val="ED3423"/>
                </a:solidFill>
                <a:latin typeface="Arial" panose="020B0604020202020204"/>
                <a:cs typeface="Arial" panose="020B0604020202020204"/>
              </a:rPr>
              <a:t>d</a:t>
            </a:r>
            <a:r>
              <a:rPr sz="2800" b="1" spc="0" dirty="0" smtClean="0">
                <a:solidFill>
                  <a:srgbClr val="ED3423"/>
                </a:solidFill>
                <a:latin typeface="Arial" panose="020B0604020202020204"/>
                <a:cs typeface="Arial" panose="020B0604020202020204"/>
              </a:rPr>
              <a:t>i</a:t>
            </a:r>
            <a:r>
              <a:rPr sz="2800" b="1" spc="-20" dirty="0" smtClean="0">
                <a:solidFill>
                  <a:srgbClr val="ED3423"/>
                </a:solidFill>
                <a:latin typeface="Arial" panose="020B0604020202020204"/>
                <a:cs typeface="Arial" panose="020B0604020202020204"/>
              </a:rPr>
              <a:t>ng</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Moti</a:t>
            </a:r>
            <a:r>
              <a:rPr sz="2800" b="1" spc="-10" dirty="0" smtClean="0">
                <a:solidFill>
                  <a:srgbClr val="ED3423"/>
                </a:solidFill>
                <a:latin typeface="Arial" panose="020B0604020202020204"/>
                <a:cs typeface="Arial" panose="020B0604020202020204"/>
              </a:rPr>
              <a:t>v</a:t>
            </a:r>
            <a:r>
              <a:rPr sz="2800" b="1" spc="-20" dirty="0" smtClean="0">
                <a:solidFill>
                  <a:srgbClr val="ED3423"/>
                </a:solidFill>
                <a:latin typeface="Arial" panose="020B0604020202020204"/>
                <a:cs typeface="Arial" panose="020B0604020202020204"/>
              </a:rPr>
              <a:t>a</a:t>
            </a:r>
            <a:r>
              <a:rPr sz="2800" b="1" spc="-5" dirty="0" smtClean="0">
                <a:solidFill>
                  <a:srgbClr val="ED3423"/>
                </a:solidFill>
                <a:latin typeface="Arial" panose="020B0604020202020204"/>
                <a:cs typeface="Arial" panose="020B0604020202020204"/>
              </a:rPr>
              <a:t>t</a:t>
            </a:r>
            <a:r>
              <a:rPr sz="2800" b="1" spc="-15" dirty="0" smtClean="0">
                <a:solidFill>
                  <a:srgbClr val="ED3423"/>
                </a:solidFill>
                <a:latin typeface="Arial" panose="020B0604020202020204"/>
                <a:cs typeface="Arial" panose="020B0604020202020204"/>
              </a:rPr>
              <a:t>ion</a:t>
            </a:r>
            <a:endParaRPr sz="2800">
              <a:latin typeface="Arial" panose="020B0604020202020204"/>
              <a:cs typeface="Arial" panose="020B0604020202020204"/>
            </a:endParaRPr>
          </a:p>
        </p:txBody>
      </p:sp>
      <p:sp>
        <p:nvSpPr>
          <p:cNvPr id="11" name="object 11"/>
          <p:cNvSpPr txBox="1"/>
          <p:nvPr/>
        </p:nvSpPr>
        <p:spPr>
          <a:xfrm>
            <a:off x="-6603" y="1278382"/>
            <a:ext cx="43180"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-5</a:t>
            </a:r>
            <a:endParaRPr sz="100">
              <a:latin typeface="Arial" panose="020B0604020202020204"/>
              <a:cs typeface="Arial" panose="020B0604020202020204"/>
            </a:endParaRPr>
          </a:p>
        </p:txBody>
      </p:sp>
      <p:sp>
        <p:nvSpPr>
          <p:cNvPr id="12" name="object 12"/>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3" name="object 13"/>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4" name="object 14"/>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5" name="object 1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16" name="文本框 15"/>
          <p:cNvSpPr txBox="1"/>
          <p:nvPr/>
        </p:nvSpPr>
        <p:spPr>
          <a:xfrm>
            <a:off x="3991610" y="0"/>
            <a:ext cx="5024120" cy="1476375"/>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串行数据传输需要时钟嵌入到数据流中。每个串行收发器内的接收器执行时钟和数据恢复（CDR），而这个电路需要一个过渡丰富的数据流来维持相位和频率锁定。8B/10B编码提供了足够数量的过渡，同时需要保持直流平衡。</a:t>
            </a:r>
            <a:endParaRPr lang="zh-CN" altLang="en-US" sz="1800">
              <a:latin typeface="Arial" panose="020B0604020202020204" pitchFamily="34" charset="0"/>
              <a:ea typeface="微软雅黑" panose="020B0503020204020204" charset="-122"/>
            </a:endParaRPr>
          </a:p>
        </p:txBody>
      </p:sp>
      <p:sp>
        <p:nvSpPr>
          <p:cNvPr id="17" name="文本框 16"/>
          <p:cNvSpPr txBox="1"/>
          <p:nvPr/>
        </p:nvSpPr>
        <p:spPr>
          <a:xfrm>
            <a:off x="4189730" y="5001260"/>
            <a:ext cx="4279900" cy="119888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发送相同数量的1和0。过多的连续1或0会导致线路充电和放电，从而改变共模电压。会引起更多的确定性抖动。增加误码率（BER）。</a:t>
            </a:r>
            <a:endParaRPr lang="zh-CN" altLang="en-US" sz="180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52855" y="1476755"/>
            <a:ext cx="7633716" cy="4189476"/>
          </a:xfrm>
          <a:prstGeom prst="rect">
            <a:avLst/>
          </a:prstGeom>
          <a:blipFill>
            <a:blip r:embed="rId1" cstate="print"/>
            <a:stretch>
              <a:fillRect/>
            </a:stretch>
          </a:blipFill>
        </p:spPr>
        <p:txBody>
          <a:bodyPr wrap="square" lIns="0" tIns="0" rIns="0" bIns="0" rtlCol="0">
            <a:noAutofit/>
          </a:bodyPr>
          <a:lstStyle/>
          <a:p/>
        </p:txBody>
      </p:sp>
      <p:sp>
        <p:nvSpPr>
          <p:cNvPr id="4" name="object 4"/>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Seri</a:t>
            </a:r>
            <a:r>
              <a:rPr sz="2800" b="1" spc="-10" dirty="0" smtClean="0">
                <a:solidFill>
                  <a:srgbClr val="ED3423"/>
                </a:solidFill>
                <a:latin typeface="Arial" panose="020B0604020202020204"/>
                <a:cs typeface="Arial" panose="020B0604020202020204"/>
              </a:rPr>
              <a:t>al</a:t>
            </a:r>
            <a:r>
              <a:rPr sz="2800" b="1" spc="-5" dirty="0" smtClean="0">
                <a:solidFill>
                  <a:srgbClr val="ED3423"/>
                </a:solidFill>
                <a:latin typeface="Arial" panose="020B0604020202020204"/>
                <a:cs typeface="Arial" panose="020B0604020202020204"/>
              </a:rPr>
              <a:t> </a:t>
            </a:r>
            <a:r>
              <a:rPr sz="2800" b="1" spc="-30" dirty="0" smtClean="0">
                <a:solidFill>
                  <a:srgbClr val="ED3423"/>
                </a:solidFill>
                <a:latin typeface="Arial" panose="020B0604020202020204"/>
                <a:cs typeface="Arial" panose="020B0604020202020204"/>
              </a:rPr>
              <a:t>W</a:t>
            </a:r>
            <a:r>
              <a:rPr sz="2800" b="1" spc="-15" dirty="0" smtClean="0">
                <a:solidFill>
                  <a:srgbClr val="ED3423"/>
                </a:solidFill>
                <a:latin typeface="Arial" panose="020B0604020202020204"/>
                <a:cs typeface="Arial" panose="020B0604020202020204"/>
              </a:rPr>
              <a:t>a</a:t>
            </a:r>
            <a:r>
              <a:rPr sz="2800" b="1" spc="-20" dirty="0" smtClean="0">
                <a:solidFill>
                  <a:srgbClr val="ED3423"/>
                </a:solidFill>
                <a:latin typeface="Arial" panose="020B0604020202020204"/>
                <a:cs typeface="Arial" panose="020B0604020202020204"/>
              </a:rPr>
              <a:t>v</a:t>
            </a:r>
            <a:r>
              <a:rPr sz="2800" b="1" spc="-15"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form</a:t>
            </a:r>
            <a:endParaRPr sz="2800">
              <a:latin typeface="Arial" panose="020B0604020202020204"/>
              <a:cs typeface="Arial" panose="020B0604020202020204"/>
            </a:endParaRPr>
          </a:p>
        </p:txBody>
      </p:sp>
      <p:sp>
        <p:nvSpPr>
          <p:cNvPr id="5" name="object 5"/>
          <p:cNvSpPr txBox="1"/>
          <p:nvPr/>
        </p:nvSpPr>
        <p:spPr>
          <a:xfrm>
            <a:off x="-6603" y="1278382"/>
            <a:ext cx="43180"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-6</a:t>
            </a:r>
            <a:endParaRPr sz="100">
              <a:latin typeface="Arial" panose="020B0604020202020204"/>
              <a:cs typeface="Arial" panose="020B0604020202020204"/>
            </a:endParaRPr>
          </a:p>
        </p:txBody>
      </p:sp>
      <p:sp>
        <p:nvSpPr>
          <p:cNvPr id="6" name="object 6"/>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7" name="object 7"/>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8" name="object 8"/>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9" name="object 9"/>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51552"/>
            <a:ext cx="182879" cy="178435"/>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82014"/>
            <a:ext cx="7750175" cy="3409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27380</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a:p>
            <a:pPr marL="241300">
              <a:lnSpc>
                <a:spcPct val="100000"/>
              </a:lnSpc>
              <a:spcBef>
                <a:spcPts val="80"/>
              </a:spcBef>
            </a:pPr>
            <a:r>
              <a:rPr sz="2000" b="1" dirty="0" smtClean="0">
                <a:solidFill>
                  <a:srgbClr val="3E3E3E"/>
                </a:solidFill>
                <a:latin typeface="Arial" panose="020B0604020202020204"/>
                <a:cs typeface="Arial" panose="020B0604020202020204"/>
              </a:rPr>
              <a:t>Maintain</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ng</a:t>
            </a:r>
            <a:r>
              <a:rPr sz="2000" b="1" spc="-2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DC</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ba</a:t>
            </a:r>
            <a:r>
              <a:rPr sz="2000" b="1" spc="-10" dirty="0" smtClean="0">
                <a:solidFill>
                  <a:srgbClr val="3E3E3E"/>
                </a:solidFill>
                <a:latin typeface="Arial" panose="020B0604020202020204"/>
                <a:cs typeface="Arial" panose="020B0604020202020204"/>
              </a:rPr>
              <a:t>la</a:t>
            </a:r>
            <a:r>
              <a:rPr sz="2000" b="1" spc="0" dirty="0" smtClean="0">
                <a:solidFill>
                  <a:srgbClr val="3E3E3E"/>
                </a:solidFill>
                <a:latin typeface="Arial" panose="020B0604020202020204"/>
                <a:cs typeface="Arial" panose="020B0604020202020204"/>
              </a:rPr>
              <a:t>nce </a:t>
            </a:r>
            <a:r>
              <a:rPr sz="2000" b="1" spc="-2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s cr</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tical</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for</a:t>
            </a:r>
            <a:r>
              <a:rPr sz="2000" b="1" spc="-1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a:t>
            </a:r>
            <a:r>
              <a:rPr sz="2000" b="1" spc="5"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-co</a:t>
            </a:r>
            <a:r>
              <a:rPr sz="2000" b="1" spc="-15" dirty="0" smtClean="0">
                <a:solidFill>
                  <a:srgbClr val="3E3E3E"/>
                </a:solidFill>
                <a:latin typeface="Arial" panose="020B0604020202020204"/>
                <a:cs typeface="Arial" panose="020B0604020202020204"/>
              </a:rPr>
              <a:t>u</a:t>
            </a:r>
            <a:r>
              <a:rPr sz="2000" b="1" spc="0" dirty="0" smtClean="0">
                <a:solidFill>
                  <a:srgbClr val="3E3E3E"/>
                </a:solidFill>
                <a:latin typeface="Arial" panose="020B0604020202020204"/>
                <a:cs typeface="Arial" panose="020B0604020202020204"/>
              </a:rPr>
              <a:t>pled</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appl</a:t>
            </a:r>
            <a:r>
              <a:rPr sz="2000" b="1" spc="-10" dirty="0" smtClean="0">
                <a:solidFill>
                  <a:srgbClr val="3E3E3E"/>
                </a:solidFill>
                <a:latin typeface="Arial" panose="020B0604020202020204"/>
                <a:cs typeface="Arial" panose="020B0604020202020204"/>
              </a:rPr>
              <a:t>i</a:t>
            </a:r>
            <a:r>
              <a:rPr sz="2000" b="1" spc="0" dirty="0" smtClean="0">
                <a:solidFill>
                  <a:srgbClr val="3E3E3E"/>
                </a:solidFill>
                <a:latin typeface="Arial" panose="020B0604020202020204"/>
                <a:cs typeface="Arial" panose="020B0604020202020204"/>
              </a:rPr>
              <a:t>ca</a:t>
            </a:r>
            <a:r>
              <a:rPr sz="2000" b="1" spc="5" dirty="0" smtClean="0">
                <a:solidFill>
                  <a:srgbClr val="3E3E3E"/>
                </a:solidFill>
                <a:latin typeface="Arial" panose="020B0604020202020204"/>
                <a:cs typeface="Arial" panose="020B0604020202020204"/>
              </a:rPr>
              <a:t>t</a:t>
            </a:r>
            <a:r>
              <a:rPr sz="2000" b="1" spc="0" dirty="0" smtClean="0">
                <a:solidFill>
                  <a:srgbClr val="3E3E3E"/>
                </a:solidFill>
                <a:latin typeface="Arial" panose="020B0604020202020204"/>
                <a:cs typeface="Arial" panose="020B0604020202020204"/>
              </a:rPr>
              <a:t>io</a:t>
            </a:r>
            <a:r>
              <a:rPr sz="2000" b="1" spc="-20"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s</a:t>
            </a:r>
            <a:endParaRPr sz="2000">
              <a:latin typeface="Arial" panose="020B0604020202020204"/>
              <a:cs typeface="Arial" panose="020B0604020202020204"/>
            </a:endParaRPr>
          </a:p>
        </p:txBody>
      </p:sp>
      <p:sp>
        <p:nvSpPr>
          <p:cNvPr id="4" name="object 4"/>
          <p:cNvSpPr txBox="1"/>
          <p:nvPr/>
        </p:nvSpPr>
        <p:spPr>
          <a:xfrm>
            <a:off x="660908" y="1802638"/>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1756410"/>
            <a:ext cx="6327140" cy="531495"/>
          </a:xfrm>
          <a:prstGeom prst="rect">
            <a:avLst/>
          </a:prstGeom>
        </p:spPr>
        <p:txBody>
          <a:bodyPr vert="horz" wrap="square" lIns="0" tIns="0" rIns="0" bIns="0" rtlCol="0">
            <a:noAutofit/>
          </a:bodyPr>
          <a:lstStyle/>
          <a:p>
            <a:pPr marL="12700" marR="12700">
              <a:lnSpc>
                <a:spcPts val="2080"/>
              </a:lnSpc>
            </a:pPr>
            <a:r>
              <a:rPr sz="1800" dirty="0" smtClean="0">
                <a:solidFill>
                  <a:srgbClr val="3E3E3E"/>
                </a:solidFill>
                <a:latin typeface="Arial" panose="020B0604020202020204"/>
                <a:cs typeface="Arial" panose="020B0604020202020204"/>
              </a:rPr>
              <a:t>L</a:t>
            </a:r>
            <a:r>
              <a:rPr sz="1800" spc="-10" dirty="0" smtClean="0">
                <a:solidFill>
                  <a:srgbClr val="3E3E3E"/>
                </a:solidFill>
                <a:latin typeface="Arial" panose="020B0604020202020204"/>
                <a:cs typeface="Arial" panose="020B0604020202020204"/>
              </a:rPr>
              <a:t>o</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g strin</a:t>
            </a:r>
            <a:r>
              <a:rPr sz="1800" spc="-15" dirty="0" smtClean="0">
                <a:solidFill>
                  <a:srgbClr val="3E3E3E"/>
                </a:solidFill>
                <a:latin typeface="Arial" panose="020B0604020202020204"/>
                <a:cs typeface="Arial" panose="020B0604020202020204"/>
              </a:rPr>
              <a:t>g</a:t>
            </a:r>
            <a:r>
              <a:rPr sz="1800" spc="0" dirty="0" smtClean="0">
                <a:solidFill>
                  <a:srgbClr val="3E3E3E"/>
                </a:solidFill>
                <a:latin typeface="Arial" panose="020B0604020202020204"/>
                <a:cs typeface="Arial" panose="020B0604020202020204"/>
              </a:rPr>
              <a:t>s of</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co</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sec</a:t>
            </a:r>
            <a:r>
              <a:rPr sz="1800" spc="-10" dirty="0" smtClean="0">
                <a:solidFill>
                  <a:srgbClr val="3E3E3E"/>
                </a:solidFill>
                <a:latin typeface="Arial" panose="020B0604020202020204"/>
                <a:cs typeface="Arial" panose="020B0604020202020204"/>
              </a:rPr>
              <a:t>u</a:t>
            </a:r>
            <a:r>
              <a:rPr sz="1800" spc="0" dirty="0" smtClean="0">
                <a:solidFill>
                  <a:srgbClr val="3E3E3E"/>
                </a:solidFill>
                <a:latin typeface="Arial" panose="020B0604020202020204"/>
                <a:cs typeface="Arial" panose="020B0604020202020204"/>
              </a:rPr>
              <a:t>ti</a:t>
            </a:r>
            <a:r>
              <a:rPr sz="1800" spc="10" dirty="0" smtClean="0">
                <a:solidFill>
                  <a:srgbClr val="3E3E3E"/>
                </a:solidFill>
                <a:latin typeface="Arial" panose="020B0604020202020204"/>
                <a:cs typeface="Arial" panose="020B0604020202020204"/>
              </a:rPr>
              <a:t>v</a:t>
            </a:r>
            <a:r>
              <a:rPr sz="1800" spc="0" dirty="0" smtClean="0">
                <a:solidFill>
                  <a:srgbClr val="3E3E3E"/>
                </a:solidFill>
                <a:latin typeface="Arial" panose="020B0604020202020204"/>
                <a:cs typeface="Arial" panose="020B0604020202020204"/>
              </a:rPr>
              <a:t>e 1s or 0s can</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cause l</a:t>
            </a:r>
            <a:r>
              <a:rPr sz="1800" spc="10" dirty="0" smtClean="0">
                <a:solidFill>
                  <a:srgbClr val="3E3E3E"/>
                </a:solidFill>
                <a:latin typeface="Arial" panose="020B0604020202020204"/>
                <a:cs typeface="Arial" panose="020B0604020202020204"/>
              </a:rPr>
              <a:t>o</a:t>
            </a:r>
            <a:r>
              <a:rPr sz="1800" spc="-15" dirty="0" smtClean="0">
                <a:solidFill>
                  <a:srgbClr val="3E3E3E"/>
                </a:solidFill>
                <a:latin typeface="Arial" panose="020B0604020202020204"/>
                <a:cs typeface="Arial" panose="020B0604020202020204"/>
              </a:rPr>
              <a:t>w</a:t>
            </a:r>
            <a:r>
              <a:rPr sz="1800" spc="0" dirty="0" smtClean="0">
                <a:solidFill>
                  <a:srgbClr val="3E3E3E"/>
                </a:solidFill>
                <a:latin typeface="Arial" panose="020B0604020202020204"/>
                <a:cs typeface="Arial" panose="020B0604020202020204"/>
              </a:rPr>
              <a:t>-fr</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quen</a:t>
            </a:r>
            <a:r>
              <a:rPr sz="1800" spc="10" dirty="0" smtClean="0">
                <a:solidFill>
                  <a:srgbClr val="3E3E3E"/>
                </a:solidFill>
                <a:latin typeface="Arial" panose="020B0604020202020204"/>
                <a:cs typeface="Arial" panose="020B0604020202020204"/>
              </a:rPr>
              <a:t>c</a:t>
            </a:r>
            <a:r>
              <a:rPr sz="1800" spc="-25" dirty="0" smtClean="0">
                <a:solidFill>
                  <a:srgbClr val="3E3E3E"/>
                </a:solidFill>
                <a:latin typeface="Arial" panose="020B0604020202020204"/>
                <a:cs typeface="Arial" panose="020B0604020202020204"/>
              </a:rPr>
              <a:t>y</a:t>
            </a:r>
            <a:r>
              <a:rPr sz="1800" spc="0" dirty="0" smtClean="0">
                <a:solidFill>
                  <a:srgbClr val="3E3E3E"/>
                </a:solidFill>
                <a:latin typeface="Arial" panose="020B0604020202020204"/>
                <a:cs typeface="Arial" panose="020B0604020202020204"/>
              </a:rPr>
              <a:t>, p</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er</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epen</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j</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er</a:t>
            </a:r>
            <a:endParaRPr sz="1800">
              <a:latin typeface="Arial" panose="020B0604020202020204"/>
              <a:cs typeface="Arial" panose="020B0604020202020204"/>
            </a:endParaRPr>
          </a:p>
        </p:txBody>
      </p:sp>
      <p:sp>
        <p:nvSpPr>
          <p:cNvPr id="6" name="object 6"/>
          <p:cNvSpPr/>
          <p:nvPr/>
        </p:nvSpPr>
        <p:spPr>
          <a:xfrm>
            <a:off x="914400" y="2357627"/>
            <a:ext cx="7307580" cy="3204972"/>
          </a:xfrm>
          <a:prstGeom prst="rect">
            <a:avLst/>
          </a:prstGeom>
          <a:blipFill>
            <a:blip r:embed="rId2" cstate="print"/>
            <a:stretch>
              <a:fillRect/>
            </a:stretch>
          </a:blipFill>
        </p:spPr>
        <p:txBody>
          <a:bodyPr wrap="square" lIns="0" tIns="0" rIns="0" bIns="0" rtlCol="0">
            <a:noAutofit/>
          </a:bodyPr>
          <a:lstStyle/>
          <a:p/>
        </p:txBody>
      </p:sp>
      <p:sp>
        <p:nvSpPr>
          <p:cNvPr id="7" name="object 7"/>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25" dirty="0" smtClean="0">
                <a:solidFill>
                  <a:srgbClr val="ED3423"/>
                </a:solidFill>
                <a:latin typeface="Arial" panose="020B0604020202020204"/>
                <a:cs typeface="Arial" panose="020B0604020202020204"/>
              </a:rPr>
              <a:t>DC</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Bal</a:t>
            </a:r>
            <a:r>
              <a:rPr sz="2800" b="1" spc="-5" dirty="0" smtClean="0">
                <a:solidFill>
                  <a:srgbClr val="ED3423"/>
                </a:solidFill>
                <a:latin typeface="Arial" panose="020B0604020202020204"/>
                <a:cs typeface="Arial" panose="020B0604020202020204"/>
              </a:rPr>
              <a:t>a</a:t>
            </a:r>
            <a:r>
              <a:rPr sz="2800" b="1" spc="-15" dirty="0" smtClean="0">
                <a:solidFill>
                  <a:srgbClr val="ED3423"/>
                </a:solidFill>
                <a:latin typeface="Arial" panose="020B0604020202020204"/>
                <a:cs typeface="Arial" panose="020B0604020202020204"/>
              </a:rPr>
              <a:t>ncing </a:t>
            </a:r>
            <a:r>
              <a:rPr sz="2800" b="1" spc="-10" dirty="0" smtClean="0">
                <a:solidFill>
                  <a:srgbClr val="ED3423"/>
                </a:solidFill>
                <a:latin typeface="Arial" panose="020B0604020202020204"/>
                <a:cs typeface="Arial" panose="020B0604020202020204"/>
              </a:rPr>
              <a:t>a</a:t>
            </a:r>
            <a:r>
              <a:rPr sz="2800" b="1" spc="-20" dirty="0" smtClean="0">
                <a:solidFill>
                  <a:srgbClr val="ED3423"/>
                </a:solidFill>
                <a:latin typeface="Arial" panose="020B0604020202020204"/>
                <a:cs typeface="Arial" panose="020B0604020202020204"/>
              </a:rPr>
              <a:t>nd</a:t>
            </a:r>
            <a:r>
              <a:rPr sz="2800" b="1" spc="-5" dirty="0" smtClean="0">
                <a:solidFill>
                  <a:srgbClr val="ED3423"/>
                </a:solidFill>
                <a:latin typeface="Arial" panose="020B0604020202020204"/>
                <a:cs typeface="Arial" panose="020B0604020202020204"/>
              </a:rPr>
              <a:t> </a:t>
            </a:r>
            <a:r>
              <a:rPr sz="2800" b="1" spc="-25" dirty="0" smtClean="0">
                <a:solidFill>
                  <a:srgbClr val="ED3423"/>
                </a:solidFill>
                <a:latin typeface="Arial" panose="020B0604020202020204"/>
                <a:cs typeface="Arial" panose="020B0604020202020204"/>
              </a:rPr>
              <a:t>AC</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Couplin</a:t>
            </a:r>
            <a:r>
              <a:rPr sz="2800" b="1" spc="-20" dirty="0" smtClean="0">
                <a:solidFill>
                  <a:srgbClr val="ED3423"/>
                </a:solidFill>
                <a:latin typeface="Arial" panose="020B0604020202020204"/>
                <a:cs typeface="Arial" panose="020B0604020202020204"/>
              </a:rPr>
              <a:t>g</a:t>
            </a:r>
            <a:endParaRPr sz="2800">
              <a:latin typeface="Arial" panose="020B0604020202020204"/>
              <a:cs typeface="Arial" panose="020B0604020202020204"/>
            </a:endParaRPr>
          </a:p>
        </p:txBody>
      </p:sp>
      <p:sp>
        <p:nvSpPr>
          <p:cNvPr id="8" name="object 8"/>
          <p:cNvSpPr txBox="1"/>
          <p:nvPr/>
        </p:nvSpPr>
        <p:spPr>
          <a:xfrm>
            <a:off x="-6603" y="1278382"/>
            <a:ext cx="43180"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-7</a:t>
            </a:r>
            <a:endParaRPr sz="100">
              <a:latin typeface="Arial" panose="020B0604020202020204"/>
              <a:cs typeface="Arial" panose="020B0604020202020204"/>
            </a:endParaRPr>
          </a:p>
        </p:txBody>
      </p:sp>
      <p:sp>
        <p:nvSpPr>
          <p:cNvPr id="9" name="object 9"/>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0" name="object 10"/>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1" name="object 11"/>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2" name="object 12"/>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
        <p:nvSpPr>
          <p:cNvPr id="13" name="文本框 12"/>
          <p:cNvSpPr txBox="1"/>
          <p:nvPr/>
        </p:nvSpPr>
        <p:spPr>
          <a:xfrm>
            <a:off x="1676400" y="685800"/>
            <a:ext cx="5723890" cy="645160"/>
          </a:xfrm>
          <a:prstGeom prst="rect">
            <a:avLst/>
          </a:prstGeom>
        </p:spPr>
        <p:txBody>
          <a:bodyPr wrap="square">
            <a:spAutoFit/>
            <a:extLst>
              <a:ext uri="{4A0BC546-FE56-4ADE-93B0-CB8AF2F6F144}">
                <wpsdc:textFrameExt xmlns:wpsdc="http://www.wps.cn/officeDocument/2022/drawingmlCustomData" type="text"/>
              </a:ext>
            </a:extLst>
          </a:bodyPr>
          <a:p>
            <a:pPr algn="l"/>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连续的长串1或0可能会引起低频率、与模式相关的抖动。</a:t>
            </a:r>
            <a:endParaRPr lang="zh-CN" altLang="en-US" sz="180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88335" y="1623821"/>
            <a:ext cx="4137660" cy="2080895"/>
          </a:xfrm>
          <a:prstGeom prst="rect">
            <a:avLst/>
          </a:prstGeom>
        </p:spPr>
        <p:txBody>
          <a:bodyPr vert="horz" wrap="square" lIns="0" tIns="0" rIns="0" bIns="0" rtlCol="0">
            <a:noAutofit/>
          </a:bodyPr>
          <a:lstStyle/>
          <a:p>
            <a:pPr marL="241300" indent="-228600">
              <a:lnSpc>
                <a:spcPct val="100000"/>
              </a:lnSpc>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Overview</a:t>
            </a:r>
            <a:endParaRPr sz="2000">
              <a:latin typeface="Arial" panose="020B0604020202020204"/>
              <a:cs typeface="Arial" panose="020B0604020202020204"/>
            </a:endParaRPr>
          </a:p>
          <a:p>
            <a:pPr marL="241300" indent="-228600">
              <a:lnSpc>
                <a:spcPct val="100000"/>
              </a:lnSpc>
              <a:spcBef>
                <a:spcPts val="315"/>
              </a:spcBef>
              <a:buClr>
                <a:srgbClr val="3E3E3E"/>
              </a:buClr>
              <a:buFont typeface="Wingdings" panose="05000000000000000000"/>
              <a:buChar char=""/>
              <a:tabLst>
                <a:tab pos="241300" algn="l"/>
              </a:tabLst>
            </a:pPr>
            <a:r>
              <a:rPr sz="2000" b="1" spc="0" dirty="0" smtClean="0">
                <a:solidFill>
                  <a:srgbClr val="ED3423"/>
                </a:solidFill>
                <a:latin typeface="Arial" panose="020B0604020202020204"/>
                <a:cs typeface="Arial" panose="020B0604020202020204"/>
              </a:rPr>
              <a:t>8B/1</a:t>
            </a:r>
            <a:r>
              <a:rPr sz="2000" b="1" spc="-15" dirty="0" smtClean="0">
                <a:solidFill>
                  <a:srgbClr val="ED3423"/>
                </a:solidFill>
                <a:latin typeface="Arial" panose="020B0604020202020204"/>
                <a:cs typeface="Arial" panose="020B0604020202020204"/>
              </a:rPr>
              <a:t>0</a:t>
            </a:r>
            <a:r>
              <a:rPr sz="2000" b="1" spc="0" dirty="0" smtClean="0">
                <a:solidFill>
                  <a:srgbClr val="ED3423"/>
                </a:solidFill>
                <a:latin typeface="Arial" panose="020B0604020202020204"/>
                <a:cs typeface="Arial" panose="020B0604020202020204"/>
              </a:rPr>
              <a:t>B Enc</a:t>
            </a:r>
            <a:r>
              <a:rPr sz="2000" b="1" spc="-20" dirty="0" smtClean="0">
                <a:solidFill>
                  <a:srgbClr val="ED3423"/>
                </a:solidFill>
                <a:latin typeface="Arial" panose="020B0604020202020204"/>
                <a:cs typeface="Arial" panose="020B0604020202020204"/>
              </a:rPr>
              <a:t>o</a:t>
            </a:r>
            <a:r>
              <a:rPr sz="2000" b="1" spc="0" dirty="0" smtClean="0">
                <a:solidFill>
                  <a:srgbClr val="ED3423"/>
                </a:solidFill>
                <a:latin typeface="Arial" panose="020B0604020202020204"/>
                <a:cs typeface="Arial" panose="020B0604020202020204"/>
              </a:rPr>
              <a:t>ding</a:t>
            </a:r>
            <a:endParaRPr sz="2000">
              <a:latin typeface="Arial" panose="020B0604020202020204"/>
              <a:cs typeface="Arial" panose="020B0604020202020204"/>
            </a:endParaRPr>
          </a:p>
          <a:p>
            <a:pPr marL="241300" indent="-228600">
              <a:lnSpc>
                <a:spcPct val="100000"/>
              </a:lnSpc>
              <a:spcBef>
                <a:spcPts val="285"/>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Data,</a:t>
            </a:r>
            <a:r>
              <a:rPr sz="2000" spc="-10" dirty="0" smtClean="0">
                <a:solidFill>
                  <a:srgbClr val="3E3E3E"/>
                </a:solidFill>
                <a:latin typeface="Arial" panose="020B0604020202020204"/>
                <a:cs typeface="Arial" panose="020B0604020202020204"/>
              </a:rPr>
              <a:t> E</a:t>
            </a:r>
            <a:r>
              <a:rPr sz="2000" spc="0" dirty="0" smtClean="0">
                <a:solidFill>
                  <a:srgbClr val="3E3E3E"/>
                </a:solidFill>
                <a:latin typeface="Arial" panose="020B0604020202020204"/>
                <a:cs typeface="Arial" panose="020B0604020202020204"/>
              </a:rPr>
              <a:t>n</a:t>
            </a:r>
            <a:r>
              <a:rPr sz="2000" spc="5" dirty="0" smtClean="0">
                <a:solidFill>
                  <a:srgbClr val="3E3E3E"/>
                </a:solidFill>
                <a:latin typeface="Arial" panose="020B0604020202020204"/>
                <a:cs typeface="Arial" panose="020B0604020202020204"/>
              </a:rPr>
              <a:t>c</a:t>
            </a:r>
            <a:r>
              <a:rPr sz="2000" spc="-10"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r, and D</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co</a:t>
            </a:r>
            <a:r>
              <a:rPr sz="2000" spc="-15" dirty="0" smtClean="0">
                <a:solidFill>
                  <a:srgbClr val="3E3E3E"/>
                </a:solidFill>
                <a:latin typeface="Arial" panose="020B0604020202020204"/>
                <a:cs typeface="Arial" panose="020B0604020202020204"/>
              </a:rPr>
              <a:t>d</a:t>
            </a:r>
            <a:r>
              <a:rPr sz="2000" spc="0" dirty="0" smtClean="0">
                <a:solidFill>
                  <a:srgbClr val="3E3E3E"/>
                </a:solidFill>
                <a:latin typeface="Arial" panose="020B0604020202020204"/>
                <a:cs typeface="Arial" panose="020B0604020202020204"/>
              </a:rPr>
              <a:t>er</a:t>
            </a:r>
            <a:r>
              <a:rPr sz="2000" spc="5" dirty="0" smtClean="0">
                <a:solidFill>
                  <a:srgbClr val="3E3E3E"/>
                </a:solidFill>
                <a:latin typeface="Arial" panose="020B0604020202020204"/>
                <a:cs typeface="Arial" panose="020B0604020202020204"/>
              </a:rPr>
              <a:t> </a:t>
            </a:r>
            <a:r>
              <a:rPr sz="2000" spc="-10" dirty="0" smtClean="0">
                <a:solidFill>
                  <a:srgbClr val="3E3E3E"/>
                </a:solidFill>
                <a:latin typeface="Arial" panose="020B0604020202020204"/>
                <a:cs typeface="Arial" panose="020B0604020202020204"/>
              </a:rPr>
              <a:t>P</a:t>
            </a:r>
            <a:r>
              <a:rPr sz="2000" spc="0" dirty="0" smtClean="0">
                <a:solidFill>
                  <a:srgbClr val="3E3E3E"/>
                </a:solidFill>
                <a:latin typeface="Arial" panose="020B0604020202020204"/>
                <a:cs typeface="Arial" panose="020B0604020202020204"/>
              </a:rPr>
              <a:t>orts</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U</a:t>
            </a:r>
            <a:r>
              <a:rPr sz="2000" spc="10" dirty="0" smtClean="0">
                <a:solidFill>
                  <a:srgbClr val="3E3E3E"/>
                </a:solidFill>
                <a:latin typeface="Arial" panose="020B0604020202020204"/>
                <a:cs typeface="Arial" panose="020B0604020202020204"/>
              </a:rPr>
              <a:t>s</a:t>
            </a:r>
            <a:r>
              <a:rPr sz="2000" spc="-15" dirty="0" smtClean="0">
                <a:solidFill>
                  <a:srgbClr val="3E3E3E"/>
                </a:solidFill>
                <a:latin typeface="Arial" panose="020B0604020202020204"/>
                <a:cs typeface="Arial" panose="020B0604020202020204"/>
              </a:rPr>
              <a:t>i</a:t>
            </a:r>
            <a:r>
              <a:rPr sz="2000" spc="0" dirty="0" smtClean="0">
                <a:solidFill>
                  <a:srgbClr val="3E3E3E"/>
                </a:solidFill>
                <a:latin typeface="Arial" panose="020B0604020202020204"/>
                <a:cs typeface="Arial" panose="020B0604020202020204"/>
              </a:rPr>
              <a:t>ng 8B</a:t>
            </a:r>
            <a:r>
              <a:rPr sz="2000" spc="-10" dirty="0" smtClean="0">
                <a:solidFill>
                  <a:srgbClr val="3E3E3E"/>
                </a:solidFill>
                <a:latin typeface="Arial" panose="020B0604020202020204"/>
                <a:cs typeface="Arial" panose="020B0604020202020204"/>
              </a:rPr>
              <a:t>/</a:t>
            </a:r>
            <a:r>
              <a:rPr sz="2000" spc="0" dirty="0" smtClean="0">
                <a:solidFill>
                  <a:srgbClr val="3E3E3E"/>
                </a:solidFill>
                <a:latin typeface="Arial" panose="020B0604020202020204"/>
                <a:cs typeface="Arial" panose="020B0604020202020204"/>
              </a:rPr>
              <a:t>10B</a:t>
            </a:r>
            <a:r>
              <a:rPr sz="2000" spc="-15" dirty="0" smtClean="0">
                <a:solidFill>
                  <a:srgbClr val="3E3E3E"/>
                </a:solidFill>
                <a:latin typeface="Arial" panose="020B0604020202020204"/>
                <a:cs typeface="Arial" panose="020B0604020202020204"/>
              </a:rPr>
              <a:t> </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n</a:t>
            </a:r>
            <a:r>
              <a:rPr sz="2000" spc="5" dirty="0" smtClean="0">
                <a:solidFill>
                  <a:srgbClr val="3E3E3E"/>
                </a:solidFill>
                <a:latin typeface="Arial" panose="020B0604020202020204"/>
                <a:cs typeface="Arial" panose="020B0604020202020204"/>
              </a:rPr>
              <a:t>c</a:t>
            </a:r>
            <a:r>
              <a:rPr sz="2000" spc="0" dirty="0" smtClean="0">
                <a:solidFill>
                  <a:srgbClr val="3E3E3E"/>
                </a:solidFill>
                <a:latin typeface="Arial" panose="020B0604020202020204"/>
                <a:cs typeface="Arial" panose="020B0604020202020204"/>
              </a:rPr>
              <a:t>odi</a:t>
            </a:r>
            <a:r>
              <a:rPr sz="2000" spc="-10" dirty="0" smtClean="0">
                <a:solidFill>
                  <a:srgbClr val="3E3E3E"/>
                </a:solidFill>
                <a:latin typeface="Arial" panose="020B0604020202020204"/>
                <a:cs typeface="Arial" panose="020B0604020202020204"/>
              </a:rPr>
              <a:t>n</a:t>
            </a:r>
            <a:r>
              <a:rPr sz="2000" spc="0" dirty="0" smtClean="0">
                <a:solidFill>
                  <a:srgbClr val="3E3E3E"/>
                </a:solidFill>
                <a:latin typeface="Arial" panose="020B0604020202020204"/>
                <a:cs typeface="Arial" panose="020B0604020202020204"/>
              </a:rPr>
              <a:t>g</a:t>
            </a:r>
            <a:endParaRPr sz="2000">
              <a:latin typeface="Arial" panose="020B0604020202020204"/>
              <a:cs typeface="Arial" panose="020B0604020202020204"/>
            </a:endParaRPr>
          </a:p>
          <a:p>
            <a:pPr marL="241300" indent="-228600">
              <a:lnSpc>
                <a:spcPct val="100000"/>
              </a:lnSpc>
              <a:spcBef>
                <a:spcPts val="300"/>
              </a:spcBef>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Other E</a:t>
            </a:r>
            <a:r>
              <a:rPr sz="2000" spc="-20" dirty="0" smtClean="0">
                <a:solidFill>
                  <a:srgbClr val="3E3E3E"/>
                </a:solidFill>
                <a:latin typeface="Arial" panose="020B0604020202020204"/>
                <a:cs typeface="Arial" panose="020B0604020202020204"/>
              </a:rPr>
              <a:t>n</a:t>
            </a:r>
            <a:r>
              <a:rPr sz="2000" spc="0" dirty="0" smtClean="0">
                <a:solidFill>
                  <a:srgbClr val="3E3E3E"/>
                </a:solidFill>
                <a:latin typeface="Arial" panose="020B0604020202020204"/>
                <a:cs typeface="Arial" panose="020B0604020202020204"/>
              </a:rPr>
              <a:t>c</a:t>
            </a:r>
            <a:r>
              <a:rPr sz="2000" spc="5" dirty="0" smtClean="0">
                <a:solidFill>
                  <a:srgbClr val="3E3E3E"/>
                </a:solidFill>
                <a:latin typeface="Arial" panose="020B0604020202020204"/>
                <a:cs typeface="Arial" panose="020B0604020202020204"/>
              </a:rPr>
              <a:t>o</a:t>
            </a:r>
            <a:r>
              <a:rPr sz="2000" spc="0" dirty="0" smtClean="0">
                <a:solidFill>
                  <a:srgbClr val="3E3E3E"/>
                </a:solidFill>
                <a:latin typeface="Arial" panose="020B0604020202020204"/>
                <a:cs typeface="Arial" panose="020B0604020202020204"/>
              </a:rPr>
              <a:t>d</a:t>
            </a:r>
            <a:r>
              <a:rPr sz="2000" spc="-15" dirty="0" smtClean="0">
                <a:solidFill>
                  <a:srgbClr val="3E3E3E"/>
                </a:solidFill>
                <a:latin typeface="Arial" panose="020B0604020202020204"/>
                <a:cs typeface="Arial" panose="020B0604020202020204"/>
              </a:rPr>
              <a:t>i</a:t>
            </a:r>
            <a:r>
              <a:rPr sz="2000" spc="0" dirty="0" smtClean="0">
                <a:solidFill>
                  <a:srgbClr val="3E3E3E"/>
                </a:solidFill>
                <a:latin typeface="Arial" panose="020B0604020202020204"/>
                <a:cs typeface="Arial" panose="020B0604020202020204"/>
              </a:rPr>
              <a:t>ng </a:t>
            </a:r>
            <a:r>
              <a:rPr sz="2000" spc="-10" dirty="0" smtClean="0">
                <a:solidFill>
                  <a:srgbClr val="3E3E3E"/>
                </a:solidFill>
                <a:latin typeface="Arial" panose="020B0604020202020204"/>
                <a:cs typeface="Arial" panose="020B0604020202020204"/>
              </a:rPr>
              <a:t>S</a:t>
            </a:r>
            <a:r>
              <a:rPr sz="2000" spc="0" dirty="0" smtClean="0">
                <a:solidFill>
                  <a:srgbClr val="3E3E3E"/>
                </a:solidFill>
                <a:latin typeface="Arial" panose="020B0604020202020204"/>
                <a:cs typeface="Arial" panose="020B0604020202020204"/>
              </a:rPr>
              <a:t>c</a:t>
            </a:r>
            <a:r>
              <a:rPr sz="2000" spc="5" dirty="0" smtClean="0">
                <a:solidFill>
                  <a:srgbClr val="3E3E3E"/>
                </a:solidFill>
                <a:latin typeface="Arial" panose="020B0604020202020204"/>
                <a:cs typeface="Arial" panose="020B0604020202020204"/>
              </a:rPr>
              <a:t>h</a:t>
            </a:r>
            <a:r>
              <a:rPr sz="2000" spc="-10" dirty="0" smtClean="0">
                <a:solidFill>
                  <a:srgbClr val="3E3E3E"/>
                </a:solidFill>
                <a:latin typeface="Arial" panose="020B0604020202020204"/>
                <a:cs typeface="Arial" panose="020B0604020202020204"/>
              </a:rPr>
              <a:t>e</a:t>
            </a:r>
            <a:r>
              <a:rPr sz="2000" spc="0" dirty="0" smtClean="0">
                <a:solidFill>
                  <a:srgbClr val="3E3E3E"/>
                </a:solidFill>
                <a:latin typeface="Arial" panose="020B0604020202020204"/>
                <a:cs typeface="Arial" panose="020B0604020202020204"/>
              </a:rPr>
              <a:t>mes</a:t>
            </a:r>
            <a:endParaRPr sz="2000">
              <a:latin typeface="Arial" panose="020B0604020202020204"/>
              <a:cs typeface="Arial" panose="020B0604020202020204"/>
            </a:endParaRPr>
          </a:p>
          <a:p>
            <a:pPr>
              <a:lnSpc>
                <a:spcPts val="650"/>
              </a:lnSpc>
              <a:spcBef>
                <a:spcPts val="45"/>
              </a:spcBef>
              <a:buClr>
                <a:srgbClr val="3E3E3E"/>
              </a:buClr>
              <a:buFont typeface="Wingdings" panose="05000000000000000000"/>
              <a:buChar char=""/>
            </a:pPr>
            <a:endParaRPr sz="650"/>
          </a:p>
          <a:p>
            <a:pPr marL="241300" indent="-228600">
              <a:lnSpc>
                <a:spcPct val="100000"/>
              </a:lnSpc>
              <a:buClr>
                <a:srgbClr val="3E3E3E"/>
              </a:buClr>
              <a:buFont typeface="Wingdings" panose="05000000000000000000"/>
              <a:buChar char=""/>
              <a:tabLst>
                <a:tab pos="241300" algn="l"/>
              </a:tabLst>
            </a:pPr>
            <a:r>
              <a:rPr sz="2000" spc="0" dirty="0" smtClean="0">
                <a:solidFill>
                  <a:srgbClr val="3E3E3E"/>
                </a:solidFill>
                <a:latin typeface="Arial" panose="020B0604020202020204"/>
                <a:cs typeface="Arial" panose="020B0604020202020204"/>
              </a:rPr>
              <a:t>Summary</a:t>
            </a:r>
            <a:endParaRPr sz="2000">
              <a:latin typeface="Arial" panose="020B0604020202020204"/>
              <a:cs typeface="Arial" panose="020B0604020202020204"/>
            </a:endParaRPr>
          </a:p>
        </p:txBody>
      </p:sp>
      <p:sp>
        <p:nvSpPr>
          <p:cNvPr id="4" name="object 4"/>
          <p:cNvSpPr/>
          <p:nvPr/>
        </p:nvSpPr>
        <p:spPr>
          <a:xfrm>
            <a:off x="1653539" y="2024148"/>
            <a:ext cx="1239012" cy="224027"/>
          </a:xfrm>
          <a:prstGeom prst="rect">
            <a:avLst/>
          </a:prstGeom>
          <a:blipFill>
            <a:blip r:embed="rId1" cstate="print"/>
            <a:stretch>
              <a:fillRect/>
            </a:stretch>
          </a:blipFill>
        </p:spPr>
        <p:txBody>
          <a:bodyPr wrap="square" lIns="0" tIns="0" rIns="0" bIns="0" rtlCol="0">
            <a:noAutofit/>
          </a:bodyPr>
          <a:lstStyle/>
          <a:p/>
        </p:txBody>
      </p:sp>
      <p:sp>
        <p:nvSpPr>
          <p:cNvPr id="5" name="object 5"/>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8B/1</a:t>
            </a:r>
            <a:r>
              <a:rPr sz="2800" b="1" spc="-20" dirty="0" smtClean="0">
                <a:solidFill>
                  <a:srgbClr val="ED3423"/>
                </a:solidFill>
                <a:latin typeface="Arial" panose="020B0604020202020204"/>
                <a:cs typeface="Arial" panose="020B0604020202020204"/>
              </a:rPr>
              <a:t>0B</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ncoding</a:t>
            </a:r>
            <a:endParaRPr sz="2800">
              <a:latin typeface="Arial" panose="020B0604020202020204"/>
              <a:cs typeface="Arial" panose="020B0604020202020204"/>
            </a:endParaRPr>
          </a:p>
        </p:txBody>
      </p:sp>
      <p:sp>
        <p:nvSpPr>
          <p:cNvPr id="6" name="object 6"/>
          <p:cNvSpPr txBox="1"/>
          <p:nvPr/>
        </p:nvSpPr>
        <p:spPr>
          <a:xfrm>
            <a:off x="-6603" y="1278382"/>
            <a:ext cx="43180"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-8</a:t>
            </a:r>
            <a:endParaRPr sz="100">
              <a:latin typeface="Arial" panose="020B0604020202020204"/>
              <a:cs typeface="Arial" panose="020B0604020202020204"/>
            </a:endParaRPr>
          </a:p>
        </p:txBody>
      </p:sp>
      <p:sp>
        <p:nvSpPr>
          <p:cNvPr id="7" name="object 7"/>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8" name="object 8"/>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9" name="object 9"/>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0" name="object 10"/>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472334"/>
            <a:ext cx="182879" cy="178435"/>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444500" y="1382014"/>
            <a:ext cx="5325110" cy="340995"/>
          </a:xfrm>
          <a:prstGeom prst="rect">
            <a:avLst/>
          </a:prstGeom>
        </p:spPr>
        <p:txBody>
          <a:bodyPr vert="horz" wrap="square" lIns="0" tIns="0" rIns="0" bIns="0" rtlCol="0">
            <a:noAutofit/>
          </a:bodyPr>
          <a:lstStyle/>
          <a:p>
            <a:pPr marL="12700">
              <a:lnSpc>
                <a:spcPct val="100000"/>
              </a:lnSpc>
            </a:pPr>
            <a:r>
              <a:rPr sz="100" spc="-5" dirty="0" smtClean="0">
                <a:solidFill>
                  <a:srgbClr val="FDFDFD"/>
                </a:solidFill>
                <a:latin typeface="Arial Narrow" panose="020B0606020202030204"/>
                <a:cs typeface="Arial Narrow" panose="020B0606020202030204"/>
              </a:rPr>
              <a:t>27382</a:t>
            </a:r>
            <a:r>
              <a:rPr sz="100" spc="-15" dirty="0" smtClean="0">
                <a:solidFill>
                  <a:srgbClr val="FDFDFD"/>
                </a:solidFill>
                <a:latin typeface="Arial Narrow" panose="020B0606020202030204"/>
                <a:cs typeface="Arial Narrow" panose="020B0606020202030204"/>
              </a:rPr>
              <a:t>*</a:t>
            </a:r>
            <a:r>
              <a:rPr sz="100" spc="0" dirty="0" smtClean="0">
                <a:solidFill>
                  <a:srgbClr val="FDFDFD"/>
                </a:solidFill>
                <a:latin typeface="Arial Narrow" panose="020B0606020202030204"/>
                <a:cs typeface="Arial Narrow" panose="020B0606020202030204"/>
              </a:rPr>
              <a:t>*</a:t>
            </a:r>
            <a:r>
              <a:rPr sz="100" spc="-10" dirty="0" smtClean="0">
                <a:solidFill>
                  <a:srgbClr val="FDFDFD"/>
                </a:solidFill>
                <a:latin typeface="Arial Narrow" panose="020B0606020202030204"/>
                <a:cs typeface="Arial Narrow" panose="020B0606020202030204"/>
              </a:rPr>
              <a:t>s</a:t>
            </a:r>
            <a:r>
              <a:rPr sz="100" spc="-15" dirty="0" smtClean="0">
                <a:solidFill>
                  <a:srgbClr val="FDFDFD"/>
                </a:solidFill>
                <a:latin typeface="Arial Narrow" panose="020B0606020202030204"/>
                <a:cs typeface="Arial Narrow" panose="020B0606020202030204"/>
              </a:rPr>
              <a:t>li</a:t>
            </a:r>
            <a:r>
              <a:rPr sz="100" spc="-5" dirty="0" smtClean="0">
                <a:solidFill>
                  <a:srgbClr val="FDFDFD"/>
                </a:solidFill>
                <a:latin typeface="Arial Narrow" panose="020B0606020202030204"/>
                <a:cs typeface="Arial Narrow" panose="020B0606020202030204"/>
              </a:rPr>
              <a:t>de</a:t>
            </a:r>
            <a:endParaRPr sz="100">
              <a:latin typeface="Arial Narrow" panose="020B0606020202030204"/>
              <a:cs typeface="Arial Narrow" panose="020B0606020202030204"/>
            </a:endParaRPr>
          </a:p>
          <a:p>
            <a:pPr marL="241300">
              <a:lnSpc>
                <a:spcPct val="100000"/>
              </a:lnSpc>
              <a:spcBef>
                <a:spcPts val="80"/>
              </a:spcBef>
            </a:pPr>
            <a:r>
              <a:rPr sz="2000" b="1" spc="15" dirty="0" smtClean="0">
                <a:solidFill>
                  <a:srgbClr val="3E3E3E"/>
                </a:solidFill>
                <a:latin typeface="Arial" panose="020B0604020202020204"/>
                <a:cs typeface="Arial" panose="020B0604020202020204"/>
              </a:rPr>
              <a:t>B</a:t>
            </a:r>
            <a:r>
              <a:rPr sz="2000" b="1" spc="-35" dirty="0" smtClean="0">
                <a:solidFill>
                  <a:srgbClr val="3E3E3E"/>
                </a:solidFill>
                <a:latin typeface="Arial" panose="020B0604020202020204"/>
                <a:cs typeface="Arial" panose="020B0604020202020204"/>
              </a:rPr>
              <a:t>y</a:t>
            </a:r>
            <a:r>
              <a:rPr sz="2000" b="1" spc="0" dirty="0" smtClean="0">
                <a:solidFill>
                  <a:srgbClr val="3E3E3E"/>
                </a:solidFill>
                <a:latin typeface="Arial" panose="020B0604020202020204"/>
                <a:cs typeface="Arial" panose="020B0604020202020204"/>
              </a:rPr>
              <a:t>tes are tr</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nslated </a:t>
            </a:r>
            <a:r>
              <a:rPr sz="2000" b="1" spc="-10" dirty="0" smtClean="0">
                <a:solidFill>
                  <a:srgbClr val="3E3E3E"/>
                </a:solidFill>
                <a:latin typeface="Arial" panose="020B0604020202020204"/>
                <a:cs typeface="Arial" panose="020B0604020202020204"/>
              </a:rPr>
              <a:t>i</a:t>
            </a:r>
            <a:r>
              <a:rPr sz="2000" b="1" spc="-15" dirty="0" smtClean="0">
                <a:solidFill>
                  <a:srgbClr val="3E3E3E"/>
                </a:solidFill>
                <a:latin typeface="Arial" panose="020B0604020202020204"/>
                <a:cs typeface="Arial" panose="020B0604020202020204"/>
              </a:rPr>
              <a:t>n</a:t>
            </a:r>
            <a:r>
              <a:rPr sz="2000" b="1" spc="0" dirty="0" smtClean="0">
                <a:solidFill>
                  <a:srgbClr val="3E3E3E"/>
                </a:solidFill>
                <a:latin typeface="Arial" panose="020B0604020202020204"/>
                <a:cs typeface="Arial" panose="020B0604020202020204"/>
              </a:rPr>
              <a:t>to 1</a:t>
            </a:r>
            <a:r>
              <a:rPr sz="2000" b="1" spc="10" dirty="0" smtClean="0">
                <a:solidFill>
                  <a:srgbClr val="3E3E3E"/>
                </a:solidFill>
                <a:latin typeface="Arial" panose="020B0604020202020204"/>
                <a:cs typeface="Arial" panose="020B0604020202020204"/>
              </a:rPr>
              <a:t>0</a:t>
            </a:r>
            <a:r>
              <a:rPr sz="2000" b="1" spc="0" dirty="0" smtClean="0">
                <a:solidFill>
                  <a:srgbClr val="3E3E3E"/>
                </a:solidFill>
                <a:latin typeface="Arial" panose="020B0604020202020204"/>
                <a:cs typeface="Arial" panose="020B0604020202020204"/>
              </a:rPr>
              <a:t>-bit </a:t>
            </a:r>
            <a:r>
              <a:rPr sz="2000" b="1" spc="-20" dirty="0" smtClean="0">
                <a:solidFill>
                  <a:srgbClr val="3E3E3E"/>
                </a:solidFill>
                <a:latin typeface="Arial" panose="020B0604020202020204"/>
                <a:cs typeface="Arial" panose="020B0604020202020204"/>
              </a:rPr>
              <a:t>c</a:t>
            </a:r>
            <a:r>
              <a:rPr sz="2000" b="1" spc="0" dirty="0" smtClean="0">
                <a:solidFill>
                  <a:srgbClr val="3E3E3E"/>
                </a:solidFill>
                <a:latin typeface="Arial" panose="020B0604020202020204"/>
                <a:cs typeface="Arial" panose="020B0604020202020204"/>
              </a:rPr>
              <a:t>har</a:t>
            </a:r>
            <a:r>
              <a:rPr sz="2000" b="1" spc="-10" dirty="0" smtClean="0">
                <a:solidFill>
                  <a:srgbClr val="3E3E3E"/>
                </a:solidFill>
                <a:latin typeface="Arial" panose="020B0604020202020204"/>
                <a:cs typeface="Arial" panose="020B0604020202020204"/>
              </a:rPr>
              <a:t>a</a:t>
            </a:r>
            <a:r>
              <a:rPr sz="2000" b="1" spc="0" dirty="0" smtClean="0">
                <a:solidFill>
                  <a:srgbClr val="3E3E3E"/>
                </a:solidFill>
                <a:latin typeface="Arial" panose="020B0604020202020204"/>
                <a:cs typeface="Arial" panose="020B0604020202020204"/>
              </a:rPr>
              <a:t>cte</a:t>
            </a:r>
            <a:r>
              <a:rPr sz="2000" b="1" spc="-10"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s</a:t>
            </a:r>
            <a:endParaRPr sz="2000">
              <a:latin typeface="Arial" panose="020B0604020202020204"/>
              <a:cs typeface="Arial" panose="020B0604020202020204"/>
            </a:endParaRPr>
          </a:p>
        </p:txBody>
      </p:sp>
      <p:sp>
        <p:nvSpPr>
          <p:cNvPr id="4" name="object 4"/>
          <p:cNvSpPr txBox="1"/>
          <p:nvPr/>
        </p:nvSpPr>
        <p:spPr>
          <a:xfrm>
            <a:off x="660908" y="1802638"/>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5" name="object 5"/>
          <p:cNvSpPr txBox="1"/>
          <p:nvPr/>
        </p:nvSpPr>
        <p:spPr>
          <a:xfrm>
            <a:off x="889508" y="1756410"/>
            <a:ext cx="7788275" cy="1367155"/>
          </a:xfrm>
          <a:prstGeom prst="rect">
            <a:avLst/>
          </a:prstGeom>
        </p:spPr>
        <p:txBody>
          <a:bodyPr vert="horz" wrap="square" lIns="0" tIns="0" rIns="0" bIns="0" rtlCol="0">
            <a:noAutofit/>
          </a:bodyPr>
          <a:lstStyle/>
          <a:p>
            <a:pPr marL="12700" marR="12700">
              <a:lnSpc>
                <a:spcPts val="2080"/>
              </a:lnSpc>
            </a:pP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he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ract</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 set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is ch</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s</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n for 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sition densi</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y</a:t>
            </a:r>
            <a:r>
              <a:rPr sz="1800" spc="-2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o al</a:t>
            </a:r>
            <a:r>
              <a:rPr sz="1800" spc="-10" dirty="0" smtClean="0">
                <a:solidFill>
                  <a:srgbClr val="3E3E3E"/>
                </a:solidFill>
                <a:latin typeface="Arial" panose="020B0604020202020204"/>
                <a:cs typeface="Arial" panose="020B0604020202020204"/>
              </a:rPr>
              <a:t>l</a:t>
            </a:r>
            <a:r>
              <a:rPr sz="1800" spc="15"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w</a:t>
            </a:r>
            <a:r>
              <a:rPr sz="1800" spc="-30" dirty="0" smtClean="0">
                <a:solidFill>
                  <a:srgbClr val="3E3E3E"/>
                </a:solidFill>
                <a:latin typeface="Arial" panose="020B0604020202020204"/>
                <a:cs typeface="Arial" panose="020B0604020202020204"/>
              </a:rPr>
              <a:t> </a:t>
            </a:r>
            <a:r>
              <a:rPr sz="1800" spc="15" dirty="0" smtClean="0">
                <a:solidFill>
                  <a:srgbClr val="3E3E3E"/>
                </a:solidFill>
                <a:latin typeface="Arial" panose="020B0604020202020204"/>
                <a:cs typeface="Arial" panose="020B0604020202020204"/>
              </a:rPr>
              <a:t>f</a:t>
            </a:r>
            <a:r>
              <a:rPr sz="1800" spc="0" dirty="0" smtClean="0">
                <a:solidFill>
                  <a:srgbClr val="3E3E3E"/>
                </a:solidFill>
                <a:latin typeface="Arial" panose="020B0604020202020204"/>
                <a:cs typeface="Arial" panose="020B0604020202020204"/>
              </a:rPr>
              <a:t>or</a:t>
            </a:r>
            <a:r>
              <a:rPr sz="1800" spc="2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cl</a:t>
            </a:r>
            <a:r>
              <a:rPr sz="1800" spc="-10" dirty="0" smtClean="0">
                <a:solidFill>
                  <a:srgbClr val="3E3E3E"/>
                </a:solidFill>
                <a:latin typeface="Arial" panose="020B0604020202020204"/>
                <a:cs typeface="Arial" panose="020B0604020202020204"/>
              </a:rPr>
              <a:t>o</a:t>
            </a:r>
            <a:r>
              <a:rPr sz="1800" spc="0" dirty="0" smtClean="0">
                <a:solidFill>
                  <a:srgbClr val="3E3E3E"/>
                </a:solidFill>
                <a:latin typeface="Arial" panose="020B0604020202020204"/>
                <a:cs typeface="Arial" panose="020B0604020202020204"/>
              </a:rPr>
              <a:t>ck rec</a:t>
            </a:r>
            <a:r>
              <a:rPr sz="1800" spc="-10" dirty="0" smtClean="0">
                <a:solidFill>
                  <a:srgbClr val="3E3E3E"/>
                </a:solidFill>
                <a:latin typeface="Arial" panose="020B0604020202020204"/>
                <a:cs typeface="Arial" panose="020B0604020202020204"/>
              </a:rPr>
              <a:t>o</a:t>
            </a:r>
            <a:r>
              <a:rPr sz="1800" spc="10" dirty="0" smtClean="0">
                <a:solidFill>
                  <a:srgbClr val="3E3E3E"/>
                </a:solidFill>
                <a:latin typeface="Arial" panose="020B0604020202020204"/>
                <a:cs typeface="Arial" panose="020B0604020202020204"/>
              </a:rPr>
              <a:t>v</a:t>
            </a:r>
            <a:r>
              <a:rPr sz="1800" spc="5"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r</a:t>
            </a:r>
            <a:r>
              <a:rPr sz="1800" spc="-25" dirty="0" smtClean="0">
                <a:solidFill>
                  <a:srgbClr val="3E3E3E"/>
                </a:solidFill>
                <a:latin typeface="Arial" panose="020B0604020202020204"/>
                <a:cs typeface="Arial" panose="020B0604020202020204"/>
              </a:rPr>
              <a:t>y</a:t>
            </a:r>
            <a:r>
              <a:rPr sz="1800" spc="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y</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su</a:t>
            </a:r>
            <a:r>
              <a:rPr sz="1800" spc="5"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ing th</a:t>
            </a:r>
            <a:r>
              <a:rPr sz="1800" spc="-10"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no</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more than </a:t>
            </a:r>
            <a:r>
              <a:rPr sz="1800" spc="5" dirty="0" smtClean="0">
                <a:solidFill>
                  <a:srgbClr val="3E3E3E"/>
                </a:solidFill>
                <a:latin typeface="Arial" panose="020B0604020202020204"/>
                <a:cs typeface="Arial" panose="020B0604020202020204"/>
              </a:rPr>
              <a:t>f</a:t>
            </a:r>
            <a:r>
              <a:rPr sz="1800" spc="0" dirty="0" smtClean="0">
                <a:solidFill>
                  <a:srgbClr val="3E3E3E"/>
                </a:solidFill>
                <a:latin typeface="Arial" panose="020B0604020202020204"/>
                <a:cs typeface="Arial" panose="020B0604020202020204"/>
              </a:rPr>
              <a:t>ive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co</a:t>
            </a:r>
            <a:r>
              <a:rPr sz="1800" spc="-10" dirty="0" smtClean="0">
                <a:solidFill>
                  <a:srgbClr val="3E3E3E"/>
                </a:solidFill>
                <a:latin typeface="Arial" panose="020B0604020202020204"/>
                <a:cs typeface="Arial" panose="020B0604020202020204"/>
              </a:rPr>
              <a:t>n</a:t>
            </a:r>
            <a:r>
              <a:rPr sz="1800" spc="10" dirty="0" smtClean="0">
                <a:solidFill>
                  <a:srgbClr val="3E3E3E"/>
                </a:solidFill>
                <a:latin typeface="Arial" panose="020B0604020202020204"/>
                <a:cs typeface="Arial" panose="020B0604020202020204"/>
              </a:rPr>
              <a:t>s</a:t>
            </a:r>
            <a:r>
              <a:rPr sz="1800" spc="0" dirty="0" smtClean="0">
                <a:solidFill>
                  <a:srgbClr val="3E3E3E"/>
                </a:solidFill>
                <a:latin typeface="Arial" panose="020B0604020202020204"/>
                <a:cs typeface="Arial" panose="020B0604020202020204"/>
              </a:rPr>
              <a:t>ec</a:t>
            </a:r>
            <a:r>
              <a:rPr sz="1800" spc="-10" dirty="0" smtClean="0">
                <a:solidFill>
                  <a:srgbClr val="3E3E3E"/>
                </a:solidFill>
                <a:latin typeface="Arial" panose="020B0604020202020204"/>
                <a:cs typeface="Arial" panose="020B0604020202020204"/>
              </a:rPr>
              <a:t>u</a:t>
            </a:r>
            <a:r>
              <a:rPr sz="1800" spc="10" dirty="0" smtClean="0">
                <a:solidFill>
                  <a:srgbClr val="3E3E3E"/>
                </a:solidFill>
                <a:latin typeface="Arial" panose="020B0604020202020204"/>
                <a:cs typeface="Arial" panose="020B0604020202020204"/>
              </a:rPr>
              <a:t>t</a:t>
            </a:r>
            <a:r>
              <a:rPr sz="1800" spc="0" dirty="0" smtClean="0">
                <a:solidFill>
                  <a:srgbClr val="3E3E3E"/>
                </a:solidFill>
                <a:latin typeface="Arial" panose="020B0604020202020204"/>
                <a:cs typeface="Arial" panose="020B0604020202020204"/>
              </a:rPr>
              <a:t>ive</a:t>
            </a:r>
            <a:r>
              <a:rPr sz="1800" spc="-10"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1s or 0s a</a:t>
            </a:r>
            <a:r>
              <a:rPr sz="1800" spc="5"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e tra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smitted</a:t>
            </a:r>
            <a:endParaRPr sz="1800">
              <a:latin typeface="Arial" panose="020B0604020202020204"/>
              <a:cs typeface="Arial" panose="020B0604020202020204"/>
            </a:endParaRPr>
          </a:p>
          <a:p>
            <a:pPr marL="215265" indent="-191135">
              <a:lnSpc>
                <a:spcPct val="100000"/>
              </a:lnSpc>
              <a:spcBef>
                <a:spcPts val="155"/>
              </a:spcBef>
              <a:buClr>
                <a:srgbClr val="3E3E3E"/>
              </a:buClr>
              <a:buSzPct val="94000"/>
              <a:buFont typeface="Symbol" panose="05050102010706020507"/>
              <a:buChar char=""/>
              <a:tabLst>
                <a:tab pos="215265" algn="l"/>
              </a:tabLst>
            </a:pPr>
            <a:r>
              <a:rPr sz="1600" spc="-25" dirty="0" smtClean="0">
                <a:solidFill>
                  <a:srgbClr val="3E3E3E"/>
                </a:solidFill>
                <a:latin typeface="Arial" panose="020B0604020202020204"/>
                <a:cs typeface="Arial" panose="020B0604020202020204"/>
              </a:rPr>
              <a:t>G</a:t>
            </a:r>
            <a:r>
              <a:rPr sz="1600" spc="-10" dirty="0" smtClean="0">
                <a:solidFill>
                  <a:srgbClr val="3E3E3E"/>
                </a:solidFill>
                <a:latin typeface="Arial" panose="020B0604020202020204"/>
                <a:cs typeface="Arial" panose="020B0604020202020204"/>
              </a:rPr>
              <a:t>ua</a:t>
            </a:r>
            <a:r>
              <a:rPr sz="1600" spc="-5" dirty="0" smtClean="0">
                <a:solidFill>
                  <a:srgbClr val="3E3E3E"/>
                </a:solidFill>
                <a:latin typeface="Arial" panose="020B0604020202020204"/>
                <a:cs typeface="Arial" panose="020B0604020202020204"/>
              </a:rPr>
              <a:t>r</a:t>
            </a:r>
            <a:r>
              <a:rPr sz="1600" spc="-10" dirty="0" smtClean="0">
                <a:solidFill>
                  <a:srgbClr val="3E3E3E"/>
                </a:solidFill>
                <a:latin typeface="Arial" panose="020B0604020202020204"/>
                <a:cs typeface="Arial" panose="020B0604020202020204"/>
              </a:rPr>
              <a:t>anteed</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e</a:t>
            </a:r>
            <a:r>
              <a:rPr sz="1600" spc="-10" dirty="0" smtClean="0">
                <a:solidFill>
                  <a:srgbClr val="3E3E3E"/>
                </a:solidFill>
                <a:latin typeface="Arial" panose="020B0604020202020204"/>
                <a:cs typeface="Arial" panose="020B0604020202020204"/>
              </a:rPr>
              <a:t>d</a:t>
            </a:r>
            <a:r>
              <a:rPr sz="1600" spc="0" dirty="0" smtClean="0">
                <a:solidFill>
                  <a:srgbClr val="3E3E3E"/>
                </a:solidFill>
                <a:latin typeface="Arial" panose="020B0604020202020204"/>
                <a:cs typeface="Arial" panose="020B0604020202020204"/>
              </a:rPr>
              <a:t>g</a:t>
            </a:r>
            <a:r>
              <a:rPr sz="1600" spc="-10" dirty="0" smtClean="0">
                <a:solidFill>
                  <a:srgbClr val="3E3E3E"/>
                </a:solidFill>
                <a:latin typeface="Arial" panose="020B0604020202020204"/>
                <a:cs typeface="Arial" panose="020B0604020202020204"/>
              </a:rPr>
              <a:t>e</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transition</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and</a:t>
            </a:r>
            <a:r>
              <a:rPr sz="1600" spc="-5" dirty="0" smtClean="0">
                <a:solidFill>
                  <a:srgbClr val="3E3E3E"/>
                </a:solidFill>
                <a:latin typeface="Arial" panose="020B0604020202020204"/>
                <a:cs typeface="Arial" panose="020B0604020202020204"/>
              </a:rPr>
              <a:t> </a:t>
            </a:r>
            <a:r>
              <a:rPr sz="1600" spc="0" dirty="0" smtClean="0">
                <a:solidFill>
                  <a:srgbClr val="3E3E3E"/>
                </a:solidFill>
                <a:latin typeface="Arial" panose="020B0604020202020204"/>
                <a:cs typeface="Arial" panose="020B0604020202020204"/>
              </a:rPr>
              <a:t>r</a:t>
            </a:r>
            <a:r>
              <a:rPr sz="1600" spc="-10" dirty="0" smtClean="0">
                <a:solidFill>
                  <a:srgbClr val="3E3E3E"/>
                </a:solidFill>
                <a:latin typeface="Arial" panose="020B0604020202020204"/>
                <a:cs typeface="Arial" panose="020B0604020202020204"/>
              </a:rPr>
              <a:t>edu</a:t>
            </a:r>
            <a:r>
              <a:rPr sz="1600" spc="-5" dirty="0" smtClean="0">
                <a:solidFill>
                  <a:srgbClr val="3E3E3E"/>
                </a:solidFill>
                <a:latin typeface="Arial" panose="020B0604020202020204"/>
                <a:cs typeface="Arial" panose="020B0604020202020204"/>
              </a:rPr>
              <a:t>c</a:t>
            </a:r>
            <a:r>
              <a:rPr sz="1600" spc="-10" dirty="0" smtClean="0">
                <a:solidFill>
                  <a:srgbClr val="3E3E3E"/>
                </a:solidFill>
                <a:latin typeface="Arial" panose="020B0604020202020204"/>
                <a:cs typeface="Arial" panose="020B0604020202020204"/>
              </a:rPr>
              <a:t>ed</a:t>
            </a:r>
            <a:r>
              <a:rPr sz="1600" spc="-5" dirty="0" smtClean="0">
                <a:solidFill>
                  <a:srgbClr val="3E3E3E"/>
                </a:solidFill>
                <a:latin typeface="Arial" panose="020B0604020202020204"/>
                <a:cs typeface="Arial" panose="020B0604020202020204"/>
              </a:rPr>
              <a:t> </a:t>
            </a:r>
            <a:r>
              <a:rPr sz="1600" spc="-10" dirty="0" smtClean="0">
                <a:solidFill>
                  <a:srgbClr val="3E3E3E"/>
                </a:solidFill>
                <a:latin typeface="Arial" panose="020B0604020202020204"/>
                <a:cs typeface="Arial" panose="020B0604020202020204"/>
              </a:rPr>
              <a:t>dete</a:t>
            </a:r>
            <a:r>
              <a:rPr sz="1600" spc="0" dirty="0" smtClean="0">
                <a:solidFill>
                  <a:srgbClr val="3E3E3E"/>
                </a:solidFill>
                <a:latin typeface="Arial" panose="020B0604020202020204"/>
                <a:cs typeface="Arial" panose="020B0604020202020204"/>
              </a:rPr>
              <a:t>r</a:t>
            </a:r>
            <a:r>
              <a:rPr sz="1600" spc="-15" dirty="0" smtClean="0">
                <a:solidFill>
                  <a:srgbClr val="3E3E3E"/>
                </a:solidFill>
                <a:latin typeface="Arial" panose="020B0604020202020204"/>
                <a:cs typeface="Arial" panose="020B0604020202020204"/>
              </a:rPr>
              <a:t>m</a:t>
            </a:r>
            <a:r>
              <a:rPr sz="1600" spc="0" dirty="0" smtClean="0">
                <a:solidFill>
                  <a:srgbClr val="3E3E3E"/>
                </a:solidFill>
                <a:latin typeface="Arial" panose="020B0604020202020204"/>
                <a:cs typeface="Arial" panose="020B0604020202020204"/>
              </a:rPr>
              <a:t>i</a:t>
            </a:r>
            <a:r>
              <a:rPr sz="1600" spc="-10" dirty="0" smtClean="0">
                <a:solidFill>
                  <a:srgbClr val="3E3E3E"/>
                </a:solidFill>
                <a:latin typeface="Arial" panose="020B0604020202020204"/>
                <a:cs typeface="Arial" panose="020B0604020202020204"/>
              </a:rPr>
              <a:t>nistic </a:t>
            </a:r>
            <a:r>
              <a:rPr sz="1600" spc="-15" dirty="0" smtClean="0">
                <a:solidFill>
                  <a:srgbClr val="3E3E3E"/>
                </a:solidFill>
                <a:latin typeface="Arial" panose="020B0604020202020204"/>
                <a:cs typeface="Arial" panose="020B0604020202020204"/>
              </a:rPr>
              <a:t>j</a:t>
            </a:r>
            <a:r>
              <a:rPr sz="1600" spc="-10" dirty="0" smtClean="0">
                <a:solidFill>
                  <a:srgbClr val="3E3E3E"/>
                </a:solidFill>
                <a:latin typeface="Arial" panose="020B0604020202020204"/>
                <a:cs typeface="Arial" panose="020B0604020202020204"/>
              </a:rPr>
              <a:t>itter</a:t>
            </a:r>
            <a:endParaRPr sz="1600">
              <a:latin typeface="Arial" panose="020B0604020202020204"/>
              <a:cs typeface="Arial" panose="020B0604020202020204"/>
            </a:endParaRPr>
          </a:p>
          <a:p>
            <a:pPr marL="12700" marR="255270">
              <a:lnSpc>
                <a:spcPts val="2060"/>
              </a:lnSpc>
              <a:spcBef>
                <a:spcPts val="370"/>
              </a:spcBef>
            </a:pPr>
            <a:r>
              <a:rPr sz="1800" dirty="0" smtClean="0">
                <a:solidFill>
                  <a:srgbClr val="3E3E3E"/>
                </a:solidFill>
                <a:latin typeface="Arial" panose="020B0604020202020204"/>
                <a:cs typeface="Arial" panose="020B0604020202020204"/>
              </a:rPr>
              <a:t>8</a:t>
            </a:r>
            <a:r>
              <a:rPr sz="1800" spc="-10" dirty="0" smtClean="0">
                <a:solidFill>
                  <a:srgbClr val="3E3E3E"/>
                </a:solidFill>
                <a:latin typeface="Arial" panose="020B0604020202020204"/>
                <a:cs typeface="Arial" panose="020B0604020202020204"/>
              </a:rPr>
              <a:t>B</a:t>
            </a:r>
            <a:r>
              <a:rPr sz="1800" spc="0" dirty="0" smtClean="0">
                <a:solidFill>
                  <a:srgbClr val="3E3E3E"/>
                </a:solidFill>
                <a:latin typeface="Arial" panose="020B0604020202020204"/>
                <a:cs typeface="Arial" panose="020B0604020202020204"/>
              </a:rPr>
              <a:t>/1</a:t>
            </a:r>
            <a:r>
              <a:rPr sz="1800" spc="-10" dirty="0" smtClean="0">
                <a:solidFill>
                  <a:srgbClr val="3E3E3E"/>
                </a:solidFill>
                <a:latin typeface="Arial" panose="020B0604020202020204"/>
                <a:cs typeface="Arial" panose="020B0604020202020204"/>
              </a:rPr>
              <a:t>0</a:t>
            </a:r>
            <a:r>
              <a:rPr sz="1800" spc="0" dirty="0" smtClean="0">
                <a:solidFill>
                  <a:srgbClr val="3E3E3E"/>
                </a:solidFill>
                <a:latin typeface="Arial" panose="020B0604020202020204"/>
                <a:cs typeface="Arial" panose="020B0604020202020204"/>
              </a:rPr>
              <a:t>B c</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ar</a:t>
            </a:r>
            <a:r>
              <a:rPr sz="1800" spc="-1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c</a:t>
            </a:r>
            <a:r>
              <a:rPr sz="1800" spc="0" dirty="0" smtClean="0">
                <a:solidFill>
                  <a:srgbClr val="3E3E3E"/>
                </a:solidFill>
                <a:latin typeface="Arial" panose="020B0604020202020204"/>
                <a:cs typeface="Arial" panose="020B0604020202020204"/>
              </a:rPr>
              <a:t>ter set of the</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t</a:t>
            </a:r>
            <a:r>
              <a:rPr sz="1800" spc="-15" dirty="0" smtClean="0">
                <a:solidFill>
                  <a:srgbClr val="3E3E3E"/>
                </a:solidFill>
                <a:latin typeface="Arial" panose="020B0604020202020204"/>
                <a:cs typeface="Arial" panose="020B0604020202020204"/>
              </a:rPr>
              <a:t>r</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sc</a:t>
            </a:r>
            <a:r>
              <a:rPr sz="1800" spc="5"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iv</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 is </a:t>
            </a:r>
            <a:r>
              <a:rPr sz="1800" spc="5" dirty="0" smtClean="0">
                <a:solidFill>
                  <a:srgbClr val="3E3E3E"/>
                </a:solidFill>
                <a:latin typeface="Arial" panose="020B0604020202020204"/>
                <a:cs typeface="Arial" panose="020B0604020202020204"/>
              </a:rPr>
              <a:t>fi</a:t>
            </a:r>
            <a:r>
              <a:rPr sz="1800" spc="0" dirty="0" smtClean="0">
                <a:solidFill>
                  <a:srgbClr val="3E3E3E"/>
                </a:solidFill>
                <a:latin typeface="Arial" panose="020B0604020202020204"/>
                <a:cs typeface="Arial" panose="020B0604020202020204"/>
              </a:rPr>
              <a:t>xe</a:t>
            </a:r>
            <a:r>
              <a:rPr sz="1800" spc="-10" dirty="0" smtClean="0">
                <a:solidFill>
                  <a:srgbClr val="3E3E3E"/>
                </a:solidFill>
                <a:latin typeface="Arial" panose="020B0604020202020204"/>
                <a:cs typeface="Arial" panose="020B0604020202020204"/>
              </a:rPr>
              <a:t>d</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same</a:t>
            </a:r>
            <a:r>
              <a:rPr sz="1800" spc="-10" dirty="0" smtClean="0">
                <a:solidFill>
                  <a:srgbClr val="3E3E3E"/>
                </a:solidFill>
                <a:latin typeface="Arial" panose="020B0604020202020204"/>
                <a:cs typeface="Arial" panose="020B0604020202020204"/>
              </a:rPr>
              <a:t> </a:t>
            </a:r>
            <a:r>
              <a:rPr sz="1800" spc="5" dirty="0" smtClean="0">
                <a:solidFill>
                  <a:srgbClr val="3E3E3E"/>
                </a:solidFill>
                <a:latin typeface="Arial" panose="020B0604020202020204"/>
                <a:cs typeface="Arial" panose="020B0604020202020204"/>
              </a:rPr>
              <a:t>f</a:t>
            </a:r>
            <a:r>
              <a:rPr sz="1800" spc="0" dirty="0" smtClean="0">
                <a:solidFill>
                  <a:srgbClr val="3E3E3E"/>
                </a:solidFill>
                <a:latin typeface="Arial" panose="020B0604020202020204"/>
                <a:cs typeface="Arial" panose="020B0604020202020204"/>
              </a:rPr>
              <a:t>or Gi</a:t>
            </a:r>
            <a:r>
              <a:rPr sz="1800" spc="-10" dirty="0" smtClean="0">
                <a:solidFill>
                  <a:srgbClr val="3E3E3E"/>
                </a:solidFill>
                <a:latin typeface="Arial" panose="020B0604020202020204"/>
                <a:cs typeface="Arial" panose="020B0604020202020204"/>
              </a:rPr>
              <a:t>g</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b</a:t>
            </a:r>
            <a:r>
              <a:rPr sz="1800" spc="-10"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Eth</a:t>
            </a:r>
            <a:r>
              <a:rPr sz="1800" spc="-10" dirty="0" smtClean="0">
                <a:solidFill>
                  <a:srgbClr val="3E3E3E"/>
                </a:solidFill>
                <a:latin typeface="Arial" panose="020B0604020202020204"/>
                <a:cs typeface="Arial" panose="020B0604020202020204"/>
              </a:rPr>
              <a:t>e</a:t>
            </a:r>
            <a:r>
              <a:rPr sz="1800" spc="0" dirty="0" smtClean="0">
                <a:solidFill>
                  <a:srgbClr val="3E3E3E"/>
                </a:solidFill>
                <a:latin typeface="Arial" panose="020B0604020202020204"/>
                <a:cs typeface="Arial" panose="020B0604020202020204"/>
              </a:rPr>
              <a:t>r</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et, </a:t>
            </a:r>
            <a:r>
              <a:rPr sz="1800" spc="-15" dirty="0" smtClean="0">
                <a:solidFill>
                  <a:srgbClr val="3E3E3E"/>
                </a:solidFill>
                <a:latin typeface="Arial" panose="020B0604020202020204"/>
                <a:cs typeface="Arial" panose="020B0604020202020204"/>
              </a:rPr>
              <a:t>X</a:t>
            </a:r>
            <a:r>
              <a:rPr sz="1800" spc="0" dirty="0" smtClean="0">
                <a:solidFill>
                  <a:srgbClr val="3E3E3E"/>
                </a:solidFill>
                <a:latin typeface="Arial" panose="020B0604020202020204"/>
                <a:cs typeface="Arial" panose="020B0604020202020204"/>
              </a:rPr>
              <a:t>AUI,</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Fibre</a:t>
            </a:r>
            <a:r>
              <a:rPr sz="1800" spc="-10" dirty="0" smtClean="0">
                <a:solidFill>
                  <a:srgbClr val="3E3E3E"/>
                </a:solidFill>
                <a:latin typeface="Arial" panose="020B0604020202020204"/>
                <a:cs typeface="Arial" panose="020B0604020202020204"/>
              </a:rPr>
              <a:t> </a:t>
            </a:r>
            <a:r>
              <a:rPr sz="1800" spc="10" dirty="0" smtClean="0">
                <a:solidFill>
                  <a:srgbClr val="3E3E3E"/>
                </a:solidFill>
                <a:latin typeface="Arial" panose="020B0604020202020204"/>
                <a:cs typeface="Arial" panose="020B0604020202020204"/>
              </a:rPr>
              <a:t>C</a:t>
            </a:r>
            <a:r>
              <a:rPr sz="1800" spc="5" dirty="0" smtClean="0">
                <a:solidFill>
                  <a:srgbClr val="3E3E3E"/>
                </a:solidFill>
                <a:latin typeface="Arial" panose="020B0604020202020204"/>
                <a:cs typeface="Arial" panose="020B0604020202020204"/>
              </a:rPr>
              <a:t>h</a:t>
            </a:r>
            <a:r>
              <a:rPr sz="1800" spc="0" dirty="0" smtClean="0">
                <a:solidFill>
                  <a:srgbClr val="3E3E3E"/>
                </a:solidFill>
                <a:latin typeface="Arial" panose="020B0604020202020204"/>
                <a:cs typeface="Arial" panose="020B0604020202020204"/>
              </a:rPr>
              <a:t>a</a:t>
            </a:r>
            <a:r>
              <a:rPr sz="1800" spc="-10" dirty="0" smtClean="0">
                <a:solidFill>
                  <a:srgbClr val="3E3E3E"/>
                </a:solidFill>
                <a:latin typeface="Arial" panose="020B0604020202020204"/>
                <a:cs typeface="Arial" panose="020B0604020202020204"/>
              </a:rPr>
              <a:t>n</a:t>
            </a:r>
            <a:r>
              <a:rPr sz="1800" spc="5" dirty="0" smtClean="0">
                <a:solidFill>
                  <a:srgbClr val="3E3E3E"/>
                </a:solidFill>
                <a:latin typeface="Arial" panose="020B0604020202020204"/>
                <a:cs typeface="Arial" panose="020B0604020202020204"/>
              </a:rPr>
              <a:t>n</a:t>
            </a:r>
            <a:r>
              <a:rPr sz="1800" spc="0" dirty="0" smtClean="0">
                <a:solidFill>
                  <a:srgbClr val="3E3E3E"/>
                </a:solidFill>
                <a:latin typeface="Arial" panose="020B0604020202020204"/>
                <a:cs typeface="Arial" panose="020B0604020202020204"/>
              </a:rPr>
              <a:t>e</a:t>
            </a:r>
            <a:r>
              <a:rPr sz="1800" spc="-10" dirty="0" smtClean="0">
                <a:solidFill>
                  <a:srgbClr val="3E3E3E"/>
                </a:solidFill>
                <a:latin typeface="Arial" panose="020B0604020202020204"/>
                <a:cs typeface="Arial" panose="020B0604020202020204"/>
              </a:rPr>
              <a:t>l</a:t>
            </a:r>
            <a:r>
              <a:rPr sz="1800" spc="0" dirty="0" smtClean="0">
                <a:solidFill>
                  <a:srgbClr val="3E3E3E"/>
                </a:solidFill>
                <a:latin typeface="Arial" panose="020B0604020202020204"/>
                <a:cs typeface="Arial" panose="020B0604020202020204"/>
              </a:rPr>
              <a:t>,</a:t>
            </a:r>
            <a:r>
              <a:rPr sz="1800" spc="5" dirty="0" smtClean="0">
                <a:solidFill>
                  <a:srgbClr val="3E3E3E"/>
                </a:solidFill>
                <a:latin typeface="Arial" panose="020B0604020202020204"/>
                <a:cs typeface="Arial" panose="020B0604020202020204"/>
              </a:rPr>
              <a:t> </a:t>
            </a:r>
            <a:r>
              <a:rPr sz="1800" spc="0" dirty="0" smtClean="0">
                <a:solidFill>
                  <a:srgbClr val="3E3E3E"/>
                </a:solidFill>
                <a:latin typeface="Arial" panose="020B0604020202020204"/>
                <a:cs typeface="Arial" panose="020B0604020202020204"/>
              </a:rPr>
              <a:t>and Infin</a:t>
            </a:r>
            <a:r>
              <a:rPr sz="1800" spc="5" dirty="0" smtClean="0">
                <a:solidFill>
                  <a:srgbClr val="3E3E3E"/>
                </a:solidFill>
                <a:latin typeface="Arial" panose="020B0604020202020204"/>
                <a:cs typeface="Arial" panose="020B0604020202020204"/>
              </a:rPr>
              <a:t>i</a:t>
            </a:r>
            <a:r>
              <a:rPr sz="1800" spc="0" dirty="0" smtClean="0">
                <a:solidFill>
                  <a:srgbClr val="3E3E3E"/>
                </a:solidFill>
                <a:latin typeface="Arial" panose="020B0604020202020204"/>
                <a:cs typeface="Arial" panose="020B0604020202020204"/>
              </a:rPr>
              <a:t>B</a:t>
            </a:r>
            <a:r>
              <a:rPr sz="1800" spc="5" dirty="0" smtClean="0">
                <a:solidFill>
                  <a:srgbClr val="3E3E3E"/>
                </a:solidFill>
                <a:latin typeface="Arial" panose="020B0604020202020204"/>
                <a:cs typeface="Arial" panose="020B0604020202020204"/>
              </a:rPr>
              <a:t>a</a:t>
            </a:r>
            <a:r>
              <a:rPr sz="1800" spc="0" dirty="0" smtClean="0">
                <a:solidFill>
                  <a:srgbClr val="3E3E3E"/>
                </a:solidFill>
                <a:latin typeface="Arial" panose="020B0604020202020204"/>
                <a:cs typeface="Arial" panose="020B0604020202020204"/>
              </a:rPr>
              <a:t>nd</a:t>
            </a:r>
            <a:endParaRPr sz="1800">
              <a:latin typeface="Arial" panose="020B0604020202020204"/>
              <a:cs typeface="Arial" panose="020B0604020202020204"/>
            </a:endParaRPr>
          </a:p>
        </p:txBody>
      </p:sp>
      <p:sp>
        <p:nvSpPr>
          <p:cNvPr id="6" name="object 6"/>
          <p:cNvSpPr txBox="1"/>
          <p:nvPr/>
        </p:nvSpPr>
        <p:spPr>
          <a:xfrm>
            <a:off x="660908" y="2639695"/>
            <a:ext cx="152400" cy="167640"/>
          </a:xfrm>
          <a:prstGeom prst="rect">
            <a:avLst/>
          </a:prstGeom>
        </p:spPr>
        <p:txBody>
          <a:bodyPr vert="horz" wrap="square" lIns="0" tIns="0" rIns="0" bIns="0" rtlCol="0">
            <a:noAutofit/>
          </a:bodyPr>
          <a:lstStyle/>
          <a:p>
            <a:pPr marL="12700">
              <a:lnSpc>
                <a:spcPct val="100000"/>
              </a:lnSpc>
            </a:pPr>
            <a:r>
              <a:rPr sz="1000" b="1" spc="-10" dirty="0" smtClean="0">
                <a:solidFill>
                  <a:srgbClr val="3E3E3E"/>
                </a:solidFill>
                <a:latin typeface="Arial Black" panose="020B0A04020102020204"/>
                <a:cs typeface="Arial Black" panose="020B0A04020102020204"/>
              </a:rPr>
              <a:t>—</a:t>
            </a:r>
            <a:endParaRPr sz="1000">
              <a:latin typeface="Arial Black" panose="020B0A04020102020204"/>
              <a:cs typeface="Arial Black" panose="020B0A04020102020204"/>
            </a:endParaRPr>
          </a:p>
        </p:txBody>
      </p:sp>
      <p:sp>
        <p:nvSpPr>
          <p:cNvPr id="7" name="object 7"/>
          <p:cNvSpPr/>
          <p:nvPr/>
        </p:nvSpPr>
        <p:spPr>
          <a:xfrm>
            <a:off x="457200" y="3454342"/>
            <a:ext cx="182879" cy="178435"/>
          </a:xfrm>
          <a:prstGeom prst="rect">
            <a:avLst/>
          </a:prstGeom>
          <a:blipFill>
            <a:blip r:embed="rId1" cstate="print"/>
            <a:stretch>
              <a:fillRect/>
            </a:stretch>
          </a:blipFill>
        </p:spPr>
        <p:txBody>
          <a:bodyPr wrap="square" lIns="0" tIns="0" rIns="0" bIns="0" rtlCol="0">
            <a:noAutofit/>
          </a:bodyPr>
          <a:lstStyle/>
          <a:p/>
        </p:txBody>
      </p:sp>
      <p:sp>
        <p:nvSpPr>
          <p:cNvPr id="8" name="object 8"/>
          <p:cNvSpPr txBox="1"/>
          <p:nvPr/>
        </p:nvSpPr>
        <p:spPr>
          <a:xfrm>
            <a:off x="673100" y="3410584"/>
            <a:ext cx="6730365" cy="315595"/>
          </a:xfrm>
          <a:prstGeom prst="rect">
            <a:avLst/>
          </a:prstGeom>
        </p:spPr>
        <p:txBody>
          <a:bodyPr vert="horz" wrap="square" lIns="0" tIns="0" rIns="0" bIns="0" rtlCol="0">
            <a:noAutofit/>
          </a:bodyPr>
          <a:lstStyle/>
          <a:p>
            <a:pPr marL="12700">
              <a:lnSpc>
                <a:spcPct val="100000"/>
              </a:lnSpc>
            </a:pPr>
            <a:r>
              <a:rPr sz="2000" b="1" spc="-40" dirty="0" smtClean="0">
                <a:solidFill>
                  <a:srgbClr val="3E3E3E"/>
                </a:solidFill>
                <a:latin typeface="Arial" panose="020B0604020202020204"/>
                <a:cs typeface="Arial" panose="020B0604020202020204"/>
              </a:rPr>
              <a:t>T</a:t>
            </a:r>
            <a:r>
              <a:rPr sz="2000" b="1" spc="45" dirty="0" smtClean="0">
                <a:solidFill>
                  <a:srgbClr val="3E3E3E"/>
                </a:solidFill>
                <a:latin typeface="Arial" panose="020B0604020202020204"/>
                <a:cs typeface="Arial" panose="020B0604020202020204"/>
              </a:rPr>
              <a:t>w</a:t>
            </a:r>
            <a:r>
              <a:rPr sz="2000" b="1" spc="-10" dirty="0" smtClean="0">
                <a:solidFill>
                  <a:srgbClr val="3E3E3E"/>
                </a:solidFill>
                <a:latin typeface="Arial" panose="020B0604020202020204"/>
                <a:cs typeface="Arial" panose="020B0604020202020204"/>
              </a:rPr>
              <a:t>e</a:t>
            </a:r>
            <a:r>
              <a:rPr sz="2000" b="1" spc="0" dirty="0" smtClean="0">
                <a:solidFill>
                  <a:srgbClr val="3E3E3E"/>
                </a:solidFill>
                <a:latin typeface="Arial" panose="020B0604020202020204"/>
                <a:cs typeface="Arial" panose="020B0604020202020204"/>
              </a:rPr>
              <a:t>l</a:t>
            </a:r>
            <a:r>
              <a:rPr sz="2000" b="1" spc="-30" dirty="0" smtClean="0">
                <a:solidFill>
                  <a:srgbClr val="3E3E3E"/>
                </a:solidFill>
                <a:latin typeface="Arial" panose="020B0604020202020204"/>
                <a:cs typeface="Arial" panose="020B0604020202020204"/>
              </a:rPr>
              <a:t>v</a:t>
            </a:r>
            <a:r>
              <a:rPr sz="2000" b="1" spc="0" dirty="0" smtClean="0">
                <a:solidFill>
                  <a:srgbClr val="3E3E3E"/>
                </a:solidFill>
                <a:latin typeface="Arial" panose="020B0604020202020204"/>
                <a:cs typeface="Arial" panose="020B0604020202020204"/>
              </a:rPr>
              <a:t>e special</a:t>
            </a:r>
            <a:r>
              <a:rPr sz="2000" b="1" spc="-5"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K chara</a:t>
            </a:r>
            <a:r>
              <a:rPr sz="2000" b="1" spc="-10" dirty="0" smtClean="0">
                <a:solidFill>
                  <a:srgbClr val="3E3E3E"/>
                </a:solidFill>
                <a:latin typeface="Arial" panose="020B0604020202020204"/>
                <a:cs typeface="Arial" panose="020B0604020202020204"/>
              </a:rPr>
              <a:t>ct</a:t>
            </a:r>
            <a:r>
              <a:rPr sz="2000" b="1" spc="0" dirty="0" smtClean="0">
                <a:solidFill>
                  <a:srgbClr val="3E3E3E"/>
                </a:solidFill>
                <a:latin typeface="Arial" panose="020B0604020202020204"/>
                <a:cs typeface="Arial" panose="020B0604020202020204"/>
              </a:rPr>
              <a:t>ers are u</a:t>
            </a:r>
            <a:r>
              <a:rPr sz="2000" b="1" spc="-15" dirty="0" smtClean="0">
                <a:solidFill>
                  <a:srgbClr val="3E3E3E"/>
                </a:solidFill>
                <a:latin typeface="Arial" panose="020B0604020202020204"/>
                <a:cs typeface="Arial" panose="020B0604020202020204"/>
              </a:rPr>
              <a:t>s</a:t>
            </a:r>
            <a:r>
              <a:rPr sz="2000" b="1" spc="0" dirty="0" smtClean="0">
                <a:solidFill>
                  <a:srgbClr val="3E3E3E"/>
                </a:solidFill>
                <a:latin typeface="Arial" panose="020B0604020202020204"/>
                <a:cs typeface="Arial" panose="020B0604020202020204"/>
              </a:rPr>
              <a:t>ed</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to cont</a:t>
            </a:r>
            <a:r>
              <a:rPr sz="2000" b="1" spc="-15" dirty="0" smtClean="0">
                <a:solidFill>
                  <a:srgbClr val="3E3E3E"/>
                </a:solidFill>
                <a:latin typeface="Arial" panose="020B0604020202020204"/>
                <a:cs typeface="Arial" panose="020B0604020202020204"/>
              </a:rPr>
              <a:t>r</a:t>
            </a:r>
            <a:r>
              <a:rPr sz="2000" b="1" spc="0" dirty="0" smtClean="0">
                <a:solidFill>
                  <a:srgbClr val="3E3E3E"/>
                </a:solidFill>
                <a:latin typeface="Arial" panose="020B0604020202020204"/>
                <a:cs typeface="Arial" panose="020B0604020202020204"/>
              </a:rPr>
              <a:t>ol</a:t>
            </a:r>
            <a:r>
              <a:rPr sz="2000" b="1" spc="-10" dirty="0" smtClean="0">
                <a:solidFill>
                  <a:srgbClr val="3E3E3E"/>
                </a:solidFill>
                <a:latin typeface="Arial" panose="020B0604020202020204"/>
                <a:cs typeface="Arial" panose="020B0604020202020204"/>
              </a:rPr>
              <a:t> </a:t>
            </a:r>
            <a:r>
              <a:rPr sz="2000" b="1" spc="0" dirty="0" smtClean="0">
                <a:solidFill>
                  <a:srgbClr val="3E3E3E"/>
                </a:solidFill>
                <a:latin typeface="Arial" panose="020B0604020202020204"/>
                <a:cs typeface="Arial" panose="020B0604020202020204"/>
              </a:rPr>
              <a:t>t</a:t>
            </a:r>
            <a:r>
              <a:rPr sz="2000" b="1" spc="-10" dirty="0" smtClean="0">
                <a:solidFill>
                  <a:srgbClr val="3E3E3E"/>
                </a:solidFill>
                <a:latin typeface="Arial" panose="020B0604020202020204"/>
                <a:cs typeface="Arial" panose="020B0604020202020204"/>
              </a:rPr>
              <a:t>h</a:t>
            </a:r>
            <a:r>
              <a:rPr sz="2000" b="1" spc="0" dirty="0" smtClean="0">
                <a:solidFill>
                  <a:srgbClr val="3E3E3E"/>
                </a:solidFill>
                <a:latin typeface="Arial" panose="020B0604020202020204"/>
                <a:cs typeface="Arial" panose="020B0604020202020204"/>
              </a:rPr>
              <a:t>e </a:t>
            </a:r>
            <a:r>
              <a:rPr sz="2000" b="1" spc="-10" dirty="0" smtClean="0">
                <a:solidFill>
                  <a:srgbClr val="3E3E3E"/>
                </a:solidFill>
                <a:latin typeface="Arial" panose="020B0604020202020204"/>
                <a:cs typeface="Arial" panose="020B0604020202020204"/>
              </a:rPr>
              <a:t>l</a:t>
            </a:r>
            <a:r>
              <a:rPr sz="2000" b="1" spc="0" dirty="0" smtClean="0">
                <a:solidFill>
                  <a:srgbClr val="3E3E3E"/>
                </a:solidFill>
                <a:latin typeface="Arial" panose="020B0604020202020204"/>
                <a:cs typeface="Arial" panose="020B0604020202020204"/>
              </a:rPr>
              <a:t>ink</a:t>
            </a:r>
            <a:endParaRPr sz="2000">
              <a:latin typeface="Arial" panose="020B0604020202020204"/>
              <a:cs typeface="Arial" panose="020B0604020202020204"/>
            </a:endParaRPr>
          </a:p>
        </p:txBody>
      </p:sp>
      <p:sp>
        <p:nvSpPr>
          <p:cNvPr id="9" name="object 9"/>
          <p:cNvSpPr/>
          <p:nvPr/>
        </p:nvSpPr>
        <p:spPr>
          <a:xfrm>
            <a:off x="1524000" y="3796284"/>
            <a:ext cx="6091428" cy="1519427"/>
          </a:xfrm>
          <a:prstGeom prst="rect">
            <a:avLst/>
          </a:prstGeom>
          <a:blipFill>
            <a:blip r:embed="rId2" cstate="print"/>
            <a:stretch>
              <a:fillRect/>
            </a:stretch>
          </a:blipFill>
        </p:spPr>
        <p:txBody>
          <a:bodyPr wrap="square" lIns="0" tIns="0" rIns="0" bIns="0" rtlCol="0">
            <a:noAutofit/>
          </a:bodyPr>
          <a:lstStyle/>
          <a:p/>
        </p:txBody>
      </p:sp>
      <p:sp>
        <p:nvSpPr>
          <p:cNvPr id="10" name="object 10"/>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800" b="1" spc="-15" dirty="0" smtClean="0">
                <a:solidFill>
                  <a:srgbClr val="ED3423"/>
                </a:solidFill>
                <a:latin typeface="Arial" panose="020B0604020202020204"/>
                <a:cs typeface="Arial" panose="020B0604020202020204"/>
              </a:rPr>
              <a:t>8B/1</a:t>
            </a:r>
            <a:r>
              <a:rPr sz="2800" b="1" spc="-20" dirty="0" smtClean="0">
                <a:solidFill>
                  <a:srgbClr val="ED3423"/>
                </a:solidFill>
                <a:latin typeface="Arial" panose="020B0604020202020204"/>
                <a:cs typeface="Arial" panose="020B0604020202020204"/>
              </a:rPr>
              <a:t>0B</a:t>
            </a:r>
            <a:r>
              <a:rPr sz="2800" b="1" spc="-5" dirty="0" smtClean="0">
                <a:solidFill>
                  <a:srgbClr val="ED3423"/>
                </a:solidFill>
                <a:latin typeface="Arial" panose="020B0604020202020204"/>
                <a:cs typeface="Arial" panose="020B0604020202020204"/>
              </a:rPr>
              <a:t> </a:t>
            </a:r>
            <a:r>
              <a:rPr sz="2800" b="1" spc="-15" dirty="0" smtClean="0">
                <a:solidFill>
                  <a:srgbClr val="ED3423"/>
                </a:solidFill>
                <a:latin typeface="Arial" panose="020B0604020202020204"/>
                <a:cs typeface="Arial" panose="020B0604020202020204"/>
              </a:rPr>
              <a:t>E</a:t>
            </a:r>
            <a:r>
              <a:rPr sz="2800" b="1" spc="-20" dirty="0" smtClean="0">
                <a:solidFill>
                  <a:srgbClr val="ED3423"/>
                </a:solidFill>
                <a:latin typeface="Arial" panose="020B0604020202020204"/>
                <a:cs typeface="Arial" panose="020B0604020202020204"/>
              </a:rPr>
              <a:t>ncoding</a:t>
            </a:r>
            <a:endParaRPr sz="2800">
              <a:latin typeface="Arial" panose="020B0604020202020204"/>
              <a:cs typeface="Arial" panose="020B0604020202020204"/>
            </a:endParaRPr>
          </a:p>
        </p:txBody>
      </p:sp>
      <p:sp>
        <p:nvSpPr>
          <p:cNvPr id="11" name="object 11"/>
          <p:cNvSpPr txBox="1"/>
          <p:nvPr/>
        </p:nvSpPr>
        <p:spPr>
          <a:xfrm>
            <a:off x="-6603" y="1278382"/>
            <a:ext cx="43180" cy="27940"/>
          </a:xfrm>
          <a:prstGeom prst="rect">
            <a:avLst/>
          </a:prstGeom>
        </p:spPr>
        <p:txBody>
          <a:bodyPr vert="horz" wrap="square" lIns="0" tIns="0" rIns="0" bIns="0" rtlCol="0">
            <a:noAutofit/>
          </a:bodyPr>
          <a:lstStyle/>
          <a:p>
            <a:pPr marL="12700">
              <a:lnSpc>
                <a:spcPct val="100000"/>
              </a:lnSpc>
            </a:pPr>
            <a:r>
              <a:rPr sz="100" b="1" spc="-15" dirty="0" smtClean="0">
                <a:solidFill>
                  <a:srgbClr val="FFFFFF"/>
                </a:solidFill>
                <a:latin typeface="Arial" panose="020B0604020202020204"/>
                <a:cs typeface="Arial" panose="020B0604020202020204"/>
              </a:rPr>
              <a:t>1</a:t>
            </a:r>
            <a:r>
              <a:rPr sz="100" b="1" spc="-5" dirty="0" smtClean="0">
                <a:solidFill>
                  <a:srgbClr val="FFFFFF"/>
                </a:solidFill>
                <a:latin typeface="Arial" panose="020B0604020202020204"/>
                <a:cs typeface="Arial" panose="020B0604020202020204"/>
              </a:rPr>
              <a:t>-9</a:t>
            </a:r>
            <a:endParaRPr sz="100">
              <a:latin typeface="Arial" panose="020B0604020202020204"/>
              <a:cs typeface="Arial" panose="020B0604020202020204"/>
            </a:endParaRPr>
          </a:p>
        </p:txBody>
      </p:sp>
      <p:sp>
        <p:nvSpPr>
          <p:cNvPr id="12" name="object 12"/>
          <p:cNvSpPr/>
          <p:nvPr/>
        </p:nvSpPr>
        <p:spPr>
          <a:xfrm>
            <a:off x="0" y="1199388"/>
            <a:ext cx="7620" cy="0"/>
          </a:xfrm>
          <a:custGeom>
            <a:avLst/>
            <a:gdLst/>
            <a:ahLst/>
            <a:cxnLst/>
            <a:rect l="l" t="t" r="r" b="b"/>
            <a:pathLst>
              <a:path w="7620">
                <a:moveTo>
                  <a:pt x="0" y="0"/>
                </a:moveTo>
                <a:lnTo>
                  <a:pt x="7620" y="0"/>
                </a:lnTo>
              </a:path>
            </a:pathLst>
          </a:custGeom>
          <a:ln w="9144">
            <a:solidFill>
              <a:srgbClr val="FEFEFE"/>
            </a:solidFill>
          </a:ln>
        </p:spPr>
        <p:txBody>
          <a:bodyPr wrap="square" lIns="0" tIns="0" rIns="0" bIns="0" rtlCol="0">
            <a:noAutofit/>
          </a:bodyPr>
          <a:lstStyle/>
          <a:p/>
        </p:txBody>
      </p:sp>
      <p:sp>
        <p:nvSpPr>
          <p:cNvPr id="13" name="object 13"/>
          <p:cNvSpPr txBox="1">
            <a:spLocks noGrp="1"/>
          </p:cNvSpPr>
          <p:nvPr>
            <p:ph type="sldNum" sz="quarter" idx="7"/>
          </p:nvPr>
        </p:nvSpPr>
        <p:spPr>
          <a:prstGeom prst="rect">
            <a:avLst/>
          </a:prstGeom>
        </p:spPr>
        <p:txBody>
          <a:bodyPr vert="horz" wrap="square" lIns="0" tIns="0" rIns="0" bIns="0" rtlCol="0">
            <a:noAutofit/>
          </a:bodyPr>
          <a:lstStyle/>
          <a:p>
            <a:pPr marL="12700">
              <a:lnSpc>
                <a:spcPct val="100000"/>
              </a:lnSpc>
            </a:pPr>
            <a:r>
              <a:rPr sz="800" b="1" spc="-5" dirty="0" smtClean="0">
                <a:latin typeface="Arial" panose="020B0604020202020204"/>
                <a:cs typeface="Arial" panose="020B0604020202020204"/>
              </a:rPr>
              <a:t>8B</a:t>
            </a:r>
            <a:r>
              <a:rPr sz="800" b="1" spc="0" dirty="0" smtClean="0">
                <a:latin typeface="Arial" panose="020B0604020202020204"/>
                <a:cs typeface="Arial" panose="020B0604020202020204"/>
              </a:rPr>
              <a:t>/</a:t>
            </a:r>
            <a:r>
              <a:rPr sz="800" b="1" spc="-5" dirty="0" smtClean="0">
                <a:latin typeface="Arial" panose="020B0604020202020204"/>
                <a:cs typeface="Arial" panose="020B0604020202020204"/>
              </a:rPr>
              <a:t>10</a:t>
            </a:r>
            <a:r>
              <a:rPr sz="800" b="1" spc="0" dirty="0" smtClean="0">
                <a:latin typeface="Arial" panose="020B0604020202020204"/>
                <a:cs typeface="Arial" panose="020B0604020202020204"/>
              </a:rPr>
              <a:t>B Enc</a:t>
            </a:r>
            <a:r>
              <a:rPr sz="800" b="1" spc="-15" dirty="0" smtClean="0">
                <a:latin typeface="Arial" panose="020B0604020202020204"/>
                <a:cs typeface="Arial" panose="020B0604020202020204"/>
              </a:rPr>
              <a:t>o</a:t>
            </a:r>
            <a:r>
              <a:rPr sz="800" b="1" spc="0" dirty="0" smtClean="0">
                <a:latin typeface="Arial" panose="020B0604020202020204"/>
                <a:cs typeface="Arial" panose="020B0604020202020204"/>
              </a:rPr>
              <a:t>der </a:t>
            </a:r>
            <a:r>
              <a:rPr sz="800" b="1" spc="-5" dirty="0" smtClean="0">
                <a:latin typeface="Arial" panose="020B0604020202020204"/>
                <a:cs typeface="Arial" panose="020B0604020202020204"/>
              </a:rPr>
              <a:t>a</a:t>
            </a:r>
            <a:r>
              <a:rPr sz="800" b="1" spc="-15" dirty="0" smtClean="0">
                <a:latin typeface="Arial" panose="020B0604020202020204"/>
                <a:cs typeface="Arial" panose="020B0604020202020204"/>
              </a:rPr>
              <a:t>n</a:t>
            </a:r>
            <a:r>
              <a:rPr sz="800" b="1" spc="0" dirty="0" smtClean="0">
                <a:latin typeface="Arial" panose="020B0604020202020204"/>
                <a:cs typeface="Arial" panose="020B0604020202020204"/>
              </a:rPr>
              <a:t>d</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Dec</a:t>
            </a:r>
            <a:r>
              <a:rPr sz="800" b="1" spc="0" dirty="0" smtClean="0">
                <a:latin typeface="Arial" panose="020B0604020202020204"/>
                <a:cs typeface="Arial" panose="020B0604020202020204"/>
              </a:rPr>
              <a:t>oder</a:t>
            </a:r>
            <a:r>
              <a:rPr sz="800" b="1" spc="-5" dirty="0" smtClean="0">
                <a:latin typeface="Arial" panose="020B0604020202020204"/>
                <a:cs typeface="Arial" panose="020B0604020202020204"/>
              </a:rPr>
              <a:t> </a:t>
            </a:r>
            <a:r>
              <a:rPr sz="800" b="1" spc="0" dirty="0" smtClean="0">
                <a:latin typeface="Arial" panose="020B0604020202020204"/>
                <a:cs typeface="Arial" panose="020B0604020202020204"/>
              </a:rPr>
              <a:t>-</a:t>
            </a:r>
            <a:r>
              <a:rPr sz="800" b="1" spc="-15" dirty="0" smtClean="0">
                <a:latin typeface="Arial" panose="020B0604020202020204"/>
                <a:cs typeface="Arial" panose="020B0604020202020204"/>
              </a:rPr>
              <a:t> </a:t>
            </a:r>
            <a:r>
              <a:rPr sz="800" b="1" spc="-5" dirty="0" smtClean="0">
                <a:latin typeface="Arial" panose="020B0604020202020204"/>
                <a:cs typeface="Arial" panose="020B0604020202020204"/>
              </a:rPr>
              <a:t>1-</a:t>
            </a:r>
            <a:fld id="{81D60167-4931-47E6-BA6A-407CBD079E47}" type="slidenum">
              <a:rPr sz="800" b="1" spc="0" dirty="0" smtClean="0">
                <a:latin typeface="Arial" panose="020B0604020202020204"/>
                <a:cs typeface="Arial" panose="020B0604020202020204"/>
              </a:rPr>
            </a:fld>
            <a:endParaRPr sz="800">
              <a:latin typeface="Arial" panose="020B0604020202020204"/>
              <a:cs typeface="Arial" panose="020B0604020202020204"/>
            </a:endParaRPr>
          </a:p>
        </p:txBody>
      </p:sp>
      <p:sp>
        <p:nvSpPr>
          <p:cNvPr id="14" name="object 14"/>
          <p:cNvSpPr txBox="1">
            <a:spLocks noGrp="1"/>
          </p:cNvSpPr>
          <p:nvPr>
            <p:ph type="dt" sz="half" idx="6"/>
          </p:nvPr>
        </p:nvSpPr>
        <p:spPr>
          <a:prstGeom prst="rect">
            <a:avLst/>
          </a:prstGeom>
        </p:spPr>
        <p:txBody>
          <a:bodyPr vert="horz" wrap="square" lIns="0" tIns="0" rIns="0" bIns="0" rtlCol="0">
            <a:noAutofit/>
          </a:bodyPr>
          <a:lstStyle/>
          <a:p>
            <a:pPr marL="12700">
              <a:lnSpc>
                <a:spcPct val="100000"/>
              </a:lnSpc>
            </a:pPr>
            <a:r>
              <a:rPr sz="800" b="1" dirty="0" smtClean="0">
                <a:latin typeface="Arial" panose="020B0604020202020204"/>
                <a:cs typeface="Arial" panose="020B0604020202020204"/>
              </a:rPr>
              <a:t>© </a:t>
            </a:r>
            <a:r>
              <a:rPr sz="800" b="1" spc="-5" dirty="0" smtClean="0">
                <a:latin typeface="Arial" panose="020B0604020202020204"/>
                <a:cs typeface="Arial" panose="020B0604020202020204"/>
              </a:rPr>
              <a:t>C</a:t>
            </a:r>
            <a:r>
              <a:rPr sz="800" b="1" spc="0" dirty="0" smtClean="0">
                <a:latin typeface="Arial" panose="020B0604020202020204"/>
                <a:cs typeface="Arial" panose="020B0604020202020204"/>
              </a:rPr>
              <a:t>o</a:t>
            </a:r>
            <a:r>
              <a:rPr sz="800" b="1" spc="10" dirty="0" smtClean="0">
                <a:latin typeface="Arial" panose="020B0604020202020204"/>
                <a:cs typeface="Arial" panose="020B0604020202020204"/>
              </a:rPr>
              <a:t>p</a:t>
            </a:r>
            <a:r>
              <a:rPr sz="800" b="1" spc="-40" dirty="0" smtClean="0">
                <a:latin typeface="Arial" panose="020B0604020202020204"/>
                <a:cs typeface="Arial" panose="020B0604020202020204"/>
              </a:rPr>
              <a:t>y</a:t>
            </a:r>
            <a:r>
              <a:rPr sz="800" b="1" spc="0" dirty="0" smtClean="0">
                <a:latin typeface="Arial" panose="020B0604020202020204"/>
                <a:cs typeface="Arial" panose="020B0604020202020204"/>
              </a:rPr>
              <a:t>right</a:t>
            </a:r>
            <a:r>
              <a:rPr sz="800" b="1" spc="5" dirty="0" smtClean="0">
                <a:latin typeface="Arial" panose="020B0604020202020204"/>
                <a:cs typeface="Arial" panose="020B0604020202020204"/>
              </a:rPr>
              <a:t> </a:t>
            </a:r>
            <a:r>
              <a:rPr sz="800" b="1" spc="-5" dirty="0" smtClean="0">
                <a:latin typeface="Arial" panose="020B0604020202020204"/>
                <a:cs typeface="Arial" panose="020B0604020202020204"/>
              </a:rPr>
              <a:t>201</a:t>
            </a:r>
            <a:r>
              <a:rPr sz="800" b="1" spc="0" dirty="0" smtClean="0">
                <a:latin typeface="Arial" panose="020B0604020202020204"/>
                <a:cs typeface="Arial" panose="020B0604020202020204"/>
              </a:rPr>
              <a:t>5 X</a:t>
            </a:r>
            <a:r>
              <a:rPr sz="800" b="1" spc="-10" dirty="0" smtClean="0">
                <a:latin typeface="Arial" panose="020B0604020202020204"/>
                <a:cs typeface="Arial" panose="020B0604020202020204"/>
              </a:rPr>
              <a:t>i</a:t>
            </a:r>
            <a:r>
              <a:rPr sz="800" b="1" spc="0" dirty="0" smtClean="0">
                <a:latin typeface="Arial" panose="020B0604020202020204"/>
                <a:cs typeface="Arial" panose="020B0604020202020204"/>
              </a:rPr>
              <a:t>linx</a:t>
            </a:r>
            <a:endParaRPr sz="800">
              <a:latin typeface="Arial" panose="020B0604020202020204"/>
              <a:cs typeface="Arial" panose="020B0604020202020204"/>
            </a:endParaRPr>
          </a:p>
        </p:txBody>
      </p:sp>
      <p:sp>
        <p:nvSpPr>
          <p:cNvPr id="15" name="object 1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700" spc="-10" dirty="0" smtClean="0">
                <a:solidFill>
                  <a:srgbClr val="7E7E7E"/>
                </a:solidFill>
                <a:latin typeface="Arial" panose="020B0604020202020204"/>
                <a:cs typeface="Arial" panose="020B0604020202020204"/>
              </a:rPr>
              <a:t>82</a:t>
            </a:r>
            <a:r>
              <a:rPr sz="700" spc="0" dirty="0" smtClean="0">
                <a:solidFill>
                  <a:srgbClr val="7E7E7E"/>
                </a:solidFill>
                <a:latin typeface="Arial" panose="020B0604020202020204"/>
                <a:cs typeface="Arial" panose="020B0604020202020204"/>
              </a:rPr>
              <a:t>0</a:t>
            </a:r>
            <a:r>
              <a:rPr sz="700" spc="-10" dirty="0" smtClean="0">
                <a:solidFill>
                  <a:srgbClr val="7E7E7E"/>
                </a:solidFill>
                <a:latin typeface="Arial" panose="020B0604020202020204"/>
                <a:cs typeface="Arial" panose="020B0604020202020204"/>
              </a:rPr>
              <a:t>7</a:t>
            </a:r>
            <a:r>
              <a:rPr sz="700" spc="-5" dirty="0" smtClean="0">
                <a:solidFill>
                  <a:srgbClr val="7E7E7E"/>
                </a:solidFill>
                <a:latin typeface="Arial" panose="020B0604020202020204"/>
                <a:cs typeface="Arial" panose="020B0604020202020204"/>
              </a:rPr>
              <a:t>7</a:t>
            </a:r>
            <a:endParaRPr sz="7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WJiNzYxNTY5MDZjZjBmZTNiNTQ1ZTMzOTUxMjNkNz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E3E3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16352</Words>
  <Application>WPS 演示</Application>
  <PresentationFormat>On-screen Show (4:3)</PresentationFormat>
  <Paragraphs>1023</Paragraphs>
  <Slides>35</Slides>
  <Notes>27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vt:lpstr>
      <vt:lpstr>宋体</vt:lpstr>
      <vt:lpstr>Wingdings</vt:lpstr>
      <vt:lpstr>Arial</vt:lpstr>
      <vt:lpstr>Arial Narrow</vt:lpstr>
      <vt:lpstr>Wingdings</vt:lpstr>
      <vt:lpstr>Arial Black</vt:lpstr>
      <vt:lpstr>Symbol</vt:lpstr>
      <vt:lpstr>Calibri</vt:lpstr>
      <vt:lpstr>微软雅黑</vt:lpstr>
      <vt:lpstr>Arial Unicode MS</vt:lpstr>
      <vt:lpstr>Courier New</vt:lpstr>
      <vt:lpstr>Times New Roman</vt:lpstr>
      <vt:lpstr>Office Theme</vt:lpstr>
      <vt:lpstr>PowerPoint 演示文稿</vt:lpstr>
      <vt:lpstr>Objectives</vt:lpstr>
      <vt:lpstr>Overview</vt:lpstr>
      <vt:lpstr>8B/10B Encoder and Decoder</vt:lpstr>
      <vt:lpstr>Encoding Motivation</vt:lpstr>
      <vt:lpstr>Serial Waveform</vt:lpstr>
      <vt:lpstr>DC Balancing and AC Coupling</vt:lpstr>
      <vt:lpstr>8B/10B Encoding</vt:lpstr>
      <vt:lpstr>8B/10B Encoding</vt:lpstr>
      <vt:lpstr>Code Groups</vt:lpstr>
      <vt:lpstr>Low 5 Bits: 5B/6B Encoding</vt:lpstr>
      <vt:lpstr>Top 3 Bits: 3B/4B Encoding</vt:lpstr>
      <vt:lpstr>Running Disparity (1)</vt:lpstr>
      <vt:lpstr>Running Disparity (2)</vt:lpstr>
      <vt:lpstr>8B/10B Data Encoding with Disparity</vt:lpstr>
      <vt:lpstr>Control Characters</vt:lpstr>
      <vt:lpstr>Data, Encoder, and Decoder Ports</vt:lpstr>
      <vt:lpstr>PowerPoint 演示文稿</vt:lpstr>
      <vt:lpstr>8B/10B Encoder Status and Control Ports (I)</vt:lpstr>
      <vt:lpstr>8B/10B Encoder Status and Control Ports (II)</vt:lpstr>
      <vt:lpstr>8B/10B Encoding Example</vt:lpstr>
      <vt:lpstr>8B/10B Decoder Status and Control Ports</vt:lpstr>
      <vt:lpstr>Bypassing the 8B/10B Decoder</vt:lpstr>
      <vt:lpstr>8B/10B Decoding Example</vt:lpstr>
      <vt:lpstr>Using 8B/10B Encoding</vt:lpstr>
      <vt:lpstr>Use of Encoding (I)</vt:lpstr>
      <vt:lpstr>Use of Encoding (II)</vt:lpstr>
      <vt:lpstr>Use of Decoding (I)</vt:lpstr>
      <vt:lpstr>Use of Decoding (II)</vt:lpstr>
      <vt:lpstr>Other Encoding Schemes</vt:lpstr>
      <vt:lpstr>Other Encoding</vt:lpstr>
      <vt:lpstr>Summary</vt:lpstr>
      <vt:lpstr>Apply Your Knowledge</vt:lpstr>
      <vt:lpstr>Summary</vt:lpstr>
      <vt:lpstr>Where Can I 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8B/10B Encoder and Decoder</dc:title>
  <dc:creator>Emma Crozier</dc:creator>
  <cp:keywords>No Markings</cp:keywords>
  <cp:lastModifiedBy>迎奥运</cp:lastModifiedBy>
  <cp:revision>6</cp:revision>
  <dcterms:created xsi:type="dcterms:W3CDTF">2015-06-16T15:06:00Z</dcterms:created>
  <dcterms:modified xsi:type="dcterms:W3CDTF">2023-08-10T13:06:13Z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2015-06-16T08:00:00Z</vt:filetime>
  </property>
  <property fmtid="{D5CDD505-2E9C-101B-9397-08002B2CF9AE}" pid="3" name="LastSaved">
    <vt:filetime>2015-06-16T08:00:00Z</vt:filetime>
  </property>
  <property fmtid="{D5CDD505-2E9C-101B-9397-08002B2CF9AE}" pid="4" name="TitusGUID">
    <vt:lpwstr>6e266dbc-205a-44f1-bfed-5a024f47ac4a</vt:lpwstr>
  </property>
  <property fmtid="{D5CDD505-2E9C-101B-9397-08002B2CF9AE}" pid="5" name="XilinxClassification">
    <vt:lpwstr>No Markings</vt:lpwstr>
  </property>
  <property fmtid="{D5CDD505-2E9C-101B-9397-08002B2CF9AE}" pid="6" name="ICV">
    <vt:lpwstr>B41748AD05C64D0E91CADE23DA772746_12</vt:lpwstr>
  </property>
  <property fmtid="{D5CDD505-2E9C-101B-9397-08002B2CF9AE}" pid="7" name="KSOProductBuildVer">
    <vt:lpwstr>2052-12.1.0.15120</vt:lpwstr>
  </property>
</Properties>
</file>