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handoutMasterIdLst>
    <p:handoutMasterId r:id="rId18"/>
  </p:handoutMasterIdLst>
  <p:sldIdLst>
    <p:sldId id="299" r:id="rId2"/>
    <p:sldId id="285" r:id="rId3"/>
    <p:sldId id="267" r:id="rId4"/>
    <p:sldId id="272" r:id="rId5"/>
    <p:sldId id="300" r:id="rId6"/>
    <p:sldId id="306" r:id="rId7"/>
    <p:sldId id="305" r:id="rId8"/>
    <p:sldId id="304" r:id="rId9"/>
    <p:sldId id="303" r:id="rId10"/>
    <p:sldId id="302" r:id="rId11"/>
    <p:sldId id="301" r:id="rId12"/>
    <p:sldId id="308" r:id="rId13"/>
    <p:sldId id="307" r:id="rId14"/>
    <p:sldId id="310" r:id="rId15"/>
    <p:sldId id="309" r:id="rId16"/>
    <p:sldId id="261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D4DE"/>
    <a:srgbClr val="1C7DE1"/>
    <a:srgbClr val="404040"/>
    <a:srgbClr val="676868"/>
    <a:srgbClr val="F4BD2D"/>
    <a:srgbClr val="F07624"/>
    <a:srgbClr val="E62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howGuides="1">
      <p:cViewPr varScale="1">
        <p:scale>
          <a:sx n="138" d="100"/>
          <a:sy n="138" d="100"/>
        </p:scale>
        <p:origin x="132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2018-05-08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63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362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0 w 2520000"/>
              <a:gd name="connsiteY0" fmla="*/ 1260000 h 2520000"/>
              <a:gd name="connsiteX1" fmla="*/ 1260000 w 2520000"/>
              <a:gd name="connsiteY1" fmla="*/ 0 h 2520000"/>
              <a:gd name="connsiteX2" fmla="*/ 2520000 w 2520000"/>
              <a:gd name="connsiteY2" fmla="*/ 1260000 h 2520000"/>
              <a:gd name="connsiteX3" fmla="*/ 1260000 w 2520000"/>
              <a:gd name="connsiteY3" fmla="*/ 2520000 h 2520000"/>
              <a:gd name="connsiteX4" fmla="*/ 0 w 2520000"/>
              <a:gd name="connsiteY4" fmla="*/ 1260000 h 2520000"/>
              <a:gd name="connsiteX0" fmla="*/ 0 w 2520000"/>
              <a:gd name="connsiteY0" fmla="*/ 1260000 h 2520000"/>
              <a:gd name="connsiteX1" fmla="*/ 1260000 w 2520000"/>
              <a:gd name="connsiteY1" fmla="*/ 0 h 2520000"/>
              <a:gd name="connsiteX2" fmla="*/ 2520000 w 2520000"/>
              <a:gd name="connsiteY2" fmla="*/ 1260000 h 2520000"/>
              <a:gd name="connsiteX3" fmla="*/ 2066250 w 2520000"/>
              <a:gd name="connsiteY3" fmla="*/ 1713262 h 2520000"/>
              <a:gd name="connsiteX4" fmla="*/ 1260000 w 2520000"/>
              <a:gd name="connsiteY4" fmla="*/ 2520000 h 2520000"/>
              <a:gd name="connsiteX5" fmla="*/ 0 w 2520000"/>
              <a:gd name="connsiteY5" fmla="*/ 1260000 h 2520000"/>
              <a:gd name="connsiteX0" fmla="*/ 0 w 2520000"/>
              <a:gd name="connsiteY0" fmla="*/ 1260000 h 1713262"/>
              <a:gd name="connsiteX1" fmla="*/ 1260000 w 2520000"/>
              <a:gd name="connsiteY1" fmla="*/ 0 h 1713262"/>
              <a:gd name="connsiteX2" fmla="*/ 2520000 w 2520000"/>
              <a:gd name="connsiteY2" fmla="*/ 1260000 h 1713262"/>
              <a:gd name="connsiteX3" fmla="*/ 2066250 w 2520000"/>
              <a:gd name="connsiteY3" fmla="*/ 1713262 h 1713262"/>
              <a:gd name="connsiteX4" fmla="*/ 439730 w 2520000"/>
              <a:gd name="connsiteY4" fmla="*/ 1706453 h 1713262"/>
              <a:gd name="connsiteX5" fmla="*/ 0 w 2520000"/>
              <a:gd name="connsiteY5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3262">
                <a:moveTo>
                  <a:pt x="0" y="1260000"/>
                </a:moveTo>
                <a:lnTo>
                  <a:pt x="1260000" y="0"/>
                </a:ln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b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68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6" r:id="rId2"/>
    <p:sldLayoutId id="2147483677" r:id="rId3"/>
    <p:sldLayoutId id="2147483678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minona.com/index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1550"/>
            <a:ext cx="9144001" cy="533308"/>
          </a:xfrm>
        </p:spPr>
        <p:txBody>
          <a:bodyPr/>
          <a:lstStyle/>
          <a:p>
            <a:r>
              <a:rPr lang="en-US" altLang="ko-KR" dirty="0" smtClean="0">
                <a:ea typeface="맑은 고딕" pitchFamily="50" charset="-127"/>
              </a:rPr>
              <a:t>Midterm Test Plan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923678"/>
            <a:ext cx="9143999" cy="432000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 smtClean="0">
                <a:solidFill>
                  <a:schemeClr val="bg1">
                    <a:lumMod val="50000"/>
                  </a:schemeClr>
                </a:solidFill>
              </a:rPr>
              <a:t>My Diary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04248" y="2571750"/>
            <a:ext cx="2664296" cy="1224136"/>
          </a:xfrm>
          <a:prstGeom prst="rect">
            <a:avLst/>
          </a:prstGeom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defRPr/>
            </a:pPr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組員：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106598024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鍾承翰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106598038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李柏霖</a:t>
            </a:r>
            <a:endParaRPr lang="en-US" altLang="zh-TW" sz="11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>
              <a:spcBef>
                <a:spcPts val="0"/>
              </a:spcBef>
              <a:defRPr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106598054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楊子冊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106598060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吳彥銘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 To Be Tested</a:t>
            </a:r>
            <a:endParaRPr lang="ko-KR" altLang="en-US" dirty="0"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131590"/>
            <a:ext cx="1721250" cy="306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31590"/>
            <a:ext cx="1721250" cy="3060000"/>
          </a:xfrm>
          <a:prstGeom prst="rect">
            <a:avLst/>
          </a:prstGeom>
        </p:spPr>
      </p:pic>
      <p:sp>
        <p:nvSpPr>
          <p:cNvPr id="5" name="TextBox 14"/>
          <p:cNvSpPr txBox="1"/>
          <p:nvPr/>
        </p:nvSpPr>
        <p:spPr>
          <a:xfrm>
            <a:off x="5796136" y="2283718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Theme setting</a:t>
            </a:r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4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 To Be Tested</a:t>
            </a:r>
            <a:endParaRPr lang="ko-KR" altLang="en-US" dirty="0"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95926"/>
            <a:ext cx="1721250" cy="3060000"/>
          </a:xfrm>
          <a:prstGeom prst="rect">
            <a:avLst/>
          </a:prstGeom>
        </p:spPr>
      </p:pic>
      <p:sp>
        <p:nvSpPr>
          <p:cNvPr id="4" name="TextBox 14"/>
          <p:cNvSpPr txBox="1"/>
          <p:nvPr/>
        </p:nvSpPr>
        <p:spPr>
          <a:xfrm>
            <a:off x="4499992" y="2211710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Add photo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 To Be Tested</a:t>
            </a:r>
            <a:endParaRPr lang="ko-KR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TextBox 14"/>
          <p:cNvSpPr txBox="1"/>
          <p:nvPr/>
        </p:nvSpPr>
        <p:spPr>
          <a:xfrm>
            <a:off x="4499992" y="2211710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Edit user name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614" y="1095926"/>
            <a:ext cx="172125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zh-TW" dirty="0" smtClean="0">
                <a:solidFill>
                  <a:schemeClr val="accent5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 Not To Be Tested</a:t>
            </a:r>
            <a:endParaRPr lang="ko-KR" alt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843100"/>
              </p:ext>
            </p:extLst>
          </p:nvPr>
        </p:nvGraphicFramePr>
        <p:xfrm>
          <a:off x="1524000" y="170765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2640801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7700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 To</a:t>
                      </a:r>
                      <a:r>
                        <a:rPr lang="en-US" altLang="zh-TW" baseline="0" dirty="0" smtClean="0"/>
                        <a:t> Be Tested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Why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40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Change</a:t>
                      </a:r>
                      <a:r>
                        <a:rPr lang="en-US" altLang="zh-TW" baseline="0" dirty="0" smtClean="0"/>
                        <a:t> language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Invalid functionality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77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Location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</a:t>
                      </a:r>
                      <a:r>
                        <a:rPr lang="en-US" altLang="zh-TW" baseline="0" dirty="0" smtClean="0"/>
                        <a:t> sure to 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8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Weather and emoji icon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</a:t>
                      </a:r>
                      <a:r>
                        <a:rPr lang="en-US" altLang="zh-TW" baseline="0" dirty="0" smtClean="0"/>
                        <a:t> sure to 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581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1C7DE1"/>
                </a:solidFill>
              </a:rPr>
              <a:t>Test Graph</a:t>
            </a:r>
            <a:r>
              <a:rPr lang="en-US" altLang="zh-TW" dirty="0" smtClean="0"/>
              <a:t> Example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" y="699542"/>
            <a:ext cx="7884000" cy="39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7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1C7DE1"/>
                </a:solidFill>
              </a:rPr>
              <a:t>Test Tool</a:t>
            </a:r>
            <a:endParaRPr lang="zh-TW" altLang="en-US" dirty="0">
              <a:solidFill>
                <a:srgbClr val="1C7DE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71550"/>
            <a:ext cx="3600000" cy="360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203598"/>
            <a:ext cx="2191056" cy="218152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666389" y="365187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Robot Framework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751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07704" y="1985806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800" dirty="0">
                <a:solidFill>
                  <a:schemeClr val="accent5"/>
                </a:solidFill>
                <a:latin typeface="+mj-lt"/>
              </a:rPr>
              <a:t>Thank you</a:t>
            </a:r>
            <a:endParaRPr lang="ko-KR" altLang="en-US" sz="4800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252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683962"/>
            <a:ext cx="1851670" cy="185167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753419" y="267494"/>
            <a:ext cx="5292081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ea typeface="맑은 고딕" pitchFamily="50" charset="-127"/>
              </a:rPr>
              <a:t>My Diary</a:t>
            </a:r>
            <a:endParaRPr lang="ko-KR" altLang="en-US" dirty="0"/>
          </a:p>
        </p:txBody>
      </p:sp>
      <p:sp>
        <p:nvSpPr>
          <p:cNvPr id="12" name="TextBox 14"/>
          <p:cNvSpPr txBox="1"/>
          <p:nvPr/>
        </p:nvSpPr>
        <p:spPr>
          <a:xfrm>
            <a:off x="899592" y="1779662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real-world mobile app implementation inspired by the movie 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Your Name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03648" y="260979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君</a:t>
            </a:r>
            <a:r>
              <a:rPr lang="ja-JP" altLang="en-US" dirty="0"/>
              <a:t>の</a:t>
            </a:r>
            <a:r>
              <a:rPr lang="zh-TW" altLang="en-US" dirty="0"/>
              <a:t>名</a:t>
            </a:r>
            <a:r>
              <a:rPr lang="ja-JP" altLang="en-US" dirty="0"/>
              <a:t>は</a:t>
            </a:r>
            <a:r>
              <a:rPr lang="zh-TW" altLang="en-US" dirty="0"/>
              <a:t>、你的名字</a:t>
            </a:r>
            <a:r>
              <a:rPr lang="en-US" altLang="zh-TW" dirty="0" smtClean="0"/>
              <a:t>)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5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altLang="zh-TW" dirty="0" smtClean="0"/>
              <a:t>ain </a:t>
            </a:r>
            <a:r>
              <a:rPr lang="en-US" altLang="zh-TW" dirty="0" smtClean="0">
                <a:solidFill>
                  <a:schemeClr val="accent5"/>
                </a:solidFill>
              </a:rPr>
              <a:t>Features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1" name="Rounded Rectangle 27"/>
          <p:cNvSpPr/>
          <p:nvPr/>
        </p:nvSpPr>
        <p:spPr>
          <a:xfrm>
            <a:off x="2447944" y="2697803"/>
            <a:ext cx="900000" cy="75333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29807" y="1155821"/>
            <a:ext cx="741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404040"/>
                </a:solidFill>
                <a:cs typeface="Arial" pitchFamily="34" charset="0"/>
              </a:rPr>
              <a:t>Create</a:t>
            </a:r>
          </a:p>
          <a:p>
            <a:r>
              <a:rPr lang="en-US" altLang="ko-KR" sz="1200" dirty="0" smtClean="0">
                <a:solidFill>
                  <a:srgbClr val="404040"/>
                </a:solidFill>
                <a:cs typeface="Arial" pitchFamily="34" charset="0"/>
              </a:rPr>
              <a:t>Read</a:t>
            </a:r>
            <a:br>
              <a:rPr lang="en-US" altLang="ko-KR" sz="1200" dirty="0" smtClean="0">
                <a:solidFill>
                  <a:srgbClr val="404040"/>
                </a:solidFill>
                <a:cs typeface="Arial" pitchFamily="34" charset="0"/>
              </a:rPr>
            </a:br>
            <a:r>
              <a:rPr lang="en-US" altLang="ko-KR" sz="1200" dirty="0" smtClean="0">
                <a:solidFill>
                  <a:srgbClr val="404040"/>
                </a:solidFill>
                <a:cs typeface="Arial" pitchFamily="34" charset="0"/>
              </a:rPr>
              <a:t>Update</a:t>
            </a:r>
          </a:p>
          <a:p>
            <a:r>
              <a:rPr lang="en-US" altLang="ko-KR" sz="1200" dirty="0" smtClean="0">
                <a:solidFill>
                  <a:srgbClr val="404040"/>
                </a:solidFill>
                <a:cs typeface="Arial" pitchFamily="34" charset="0"/>
              </a:rPr>
              <a:t>Delete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82" y="1155821"/>
            <a:ext cx="900000" cy="90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913919" y="1432818"/>
            <a:ext cx="2581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404040"/>
                </a:solidFill>
              </a:rPr>
              <a:t>Topic ( Diary, Memo and Contacts )</a:t>
            </a:r>
            <a:endParaRPr lang="zh-TW" altLang="en-US" sz="1200" dirty="0">
              <a:solidFill>
                <a:srgbClr val="40404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3" y="1123058"/>
            <a:ext cx="900000" cy="900000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82" y="2697803"/>
            <a:ext cx="900000" cy="900000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99" y="2691589"/>
            <a:ext cx="900000" cy="900000"/>
          </a:xfrm>
          <a:prstGeom prst="rect">
            <a:avLst/>
          </a:prstGeom>
        </p:spPr>
      </p:pic>
      <p:sp>
        <p:nvSpPr>
          <p:cNvPr id="35" name="文字方塊 34"/>
          <p:cNvSpPr txBox="1"/>
          <p:nvPr/>
        </p:nvSpPr>
        <p:spPr>
          <a:xfrm>
            <a:off x="578795" y="3780976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Present calendar</a:t>
            </a:r>
            <a:endParaRPr lang="zh-TW" altLang="en-US" sz="12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456156" y="3780977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Add photo</a:t>
            </a:r>
            <a:endParaRPr lang="zh-TW" altLang="en-US" sz="12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044451" y="3780978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Security lock</a:t>
            </a:r>
            <a:endParaRPr lang="zh-TW" altLang="en-US" sz="1200" dirty="0"/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561" y="2691589"/>
            <a:ext cx="900000" cy="900000"/>
          </a:xfrm>
          <a:prstGeom prst="rect">
            <a:avLst/>
          </a:prstGeom>
        </p:spPr>
      </p:pic>
      <p:sp>
        <p:nvSpPr>
          <p:cNvPr id="39" name="文字方塊 38"/>
          <p:cNvSpPr txBox="1"/>
          <p:nvPr/>
        </p:nvSpPr>
        <p:spPr>
          <a:xfrm>
            <a:off x="5437835" y="3780975"/>
            <a:ext cx="1617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Import and export file</a:t>
            </a:r>
            <a:endParaRPr lang="zh-TW" altLang="en-US" sz="1200" dirty="0"/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616" y="2691589"/>
            <a:ext cx="900000" cy="900000"/>
          </a:xfrm>
          <a:prstGeom prst="rect">
            <a:avLst/>
          </a:prstGeom>
        </p:spPr>
      </p:pic>
      <p:sp>
        <p:nvSpPr>
          <p:cNvPr id="41" name="文字方塊 40"/>
          <p:cNvSpPr txBox="1"/>
          <p:nvPr/>
        </p:nvSpPr>
        <p:spPr>
          <a:xfrm>
            <a:off x="7337771" y="3780975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Theme setting</a:t>
            </a:r>
            <a:endParaRPr lang="zh-TW" altLang="en-US" sz="1200" dirty="0"/>
          </a:p>
        </p:txBody>
      </p:sp>
      <p:sp>
        <p:nvSpPr>
          <p:cNvPr id="18" name="Rectangle 30">
            <a:extLst>
              <a:ext uri="{FF2B5EF4-FFF2-40B4-BE49-F238E27FC236}">
                <a16:creationId xmlns:a16="http://schemas.microsoft.com/office/drawing/2014/main" id="{14302CD8-9730-4558-85D1-CD7DAD851FA6}"/>
              </a:ext>
            </a:extLst>
          </p:cNvPr>
          <p:cNvSpPr>
            <a:spLocks noChangeAspect="1"/>
          </p:cNvSpPr>
          <p:nvPr/>
        </p:nvSpPr>
        <p:spPr>
          <a:xfrm>
            <a:off x="2131562" y="1243865"/>
            <a:ext cx="722110" cy="72000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" name="右大括弧 3"/>
          <p:cNvSpPr/>
          <p:nvPr/>
        </p:nvSpPr>
        <p:spPr>
          <a:xfrm>
            <a:off x="5531657" y="1252012"/>
            <a:ext cx="176884" cy="638612"/>
          </a:xfrm>
          <a:prstGeom prst="rightBrace">
            <a:avLst/>
          </a:prstGeom>
          <a:noFill/>
          <a:ln w="19050">
            <a:solidFill>
              <a:srgbClr val="1ED4DE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1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solidFill>
                  <a:srgbClr val="1C7DE1"/>
                </a:solidFill>
              </a:rPr>
              <a:t>Purpose</a:t>
            </a:r>
            <a:r>
              <a:rPr lang="en-US" altLang="ko-KR" dirty="0" smtClean="0">
                <a:solidFill>
                  <a:srgbClr val="404040"/>
                </a:solidFill>
              </a:rPr>
              <a:t> of Test Plan</a:t>
            </a:r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00674" y="1923678"/>
            <a:ext cx="5705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根據我們所訂下的測試項目，撰寫自動化測</a:t>
            </a:r>
            <a:r>
              <a:rPr lang="zh-TW" altLang="en-US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試</a:t>
            </a:r>
            <a:r>
              <a:rPr lang="zh-TW" altLang="en-US" dirty="0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腳本，</a:t>
            </a:r>
            <a:endParaRPr lang="en-US" altLang="zh-TW" dirty="0" smtClean="0">
              <a:solidFill>
                <a:srgbClr val="4040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r>
              <a:rPr lang="en-US" altLang="zh-TW" dirty="0" smtClean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</a:t>
            </a:r>
            <a:r>
              <a:rPr lang="zh-TW" altLang="en-US" dirty="0" smtClean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Diary</a:t>
            </a:r>
            <a:r>
              <a:rPr lang="zh-TW" altLang="en-US" dirty="0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主要的基本功能，產生測試結果報表後，</a:t>
            </a:r>
            <a:endParaRPr lang="en-US" altLang="zh-TW" dirty="0" smtClean="0">
              <a:solidFill>
                <a:srgbClr val="4040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評估</a:t>
            </a:r>
            <a:r>
              <a:rPr lang="en-US" altLang="zh-TW" dirty="0" smtClean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 Diary</a:t>
            </a:r>
            <a:r>
              <a:rPr lang="zh-TW" altLang="en-US" dirty="0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的基本功能是否正常運作。</a:t>
            </a:r>
            <a:endParaRPr lang="zh-TW" altLang="en-US" dirty="0">
              <a:solidFill>
                <a:srgbClr val="4040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686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 To Be Tested</a:t>
            </a:r>
            <a:endParaRPr lang="ko-KR" altLang="en-US" dirty="0"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095926"/>
            <a:ext cx="1721250" cy="306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375" y="1095926"/>
            <a:ext cx="1721250" cy="3060000"/>
          </a:xfrm>
          <a:prstGeom prst="rect">
            <a:avLst/>
          </a:prstGeom>
        </p:spPr>
      </p:pic>
      <p:sp>
        <p:nvSpPr>
          <p:cNvPr id="9" name="TextBox 14"/>
          <p:cNvSpPr txBox="1"/>
          <p:nvPr/>
        </p:nvSpPr>
        <p:spPr>
          <a:xfrm>
            <a:off x="6372648" y="2019493"/>
            <a:ext cx="2519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Create topic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Read topic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Update topic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Delete topic</a:t>
            </a:r>
          </a:p>
        </p:txBody>
      </p:sp>
    </p:spTree>
    <p:extLst>
      <p:ext uri="{BB962C8B-B14F-4D97-AF65-F5344CB8AC3E}">
        <p14:creationId xmlns:p14="http://schemas.microsoft.com/office/powerpoint/2010/main" val="16550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 To Be Tested</a:t>
            </a:r>
            <a:endParaRPr lang="ko-KR" altLang="en-US" dirty="0"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059582"/>
            <a:ext cx="1721250" cy="306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375" y="1059582"/>
            <a:ext cx="1721250" cy="3060000"/>
          </a:xfrm>
          <a:prstGeom prst="rect">
            <a:avLst/>
          </a:prstGeom>
        </p:spPr>
      </p:pic>
      <p:sp>
        <p:nvSpPr>
          <p:cNvPr id="5" name="TextBox 14"/>
          <p:cNvSpPr txBox="1"/>
          <p:nvPr/>
        </p:nvSpPr>
        <p:spPr>
          <a:xfrm>
            <a:off x="6372200" y="1989417"/>
            <a:ext cx="2519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Create diary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Read diary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Update diary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Delete diary</a:t>
            </a:r>
          </a:p>
        </p:txBody>
      </p:sp>
    </p:spTree>
    <p:extLst>
      <p:ext uri="{BB962C8B-B14F-4D97-AF65-F5344CB8AC3E}">
        <p14:creationId xmlns:p14="http://schemas.microsoft.com/office/powerpoint/2010/main" val="330266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 To Be Tested</a:t>
            </a:r>
            <a:endParaRPr lang="ko-KR" altLang="en-US" dirty="0"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9582"/>
            <a:ext cx="1721250" cy="3060000"/>
          </a:xfrm>
          <a:prstGeom prst="rect">
            <a:avLst/>
          </a:prstGeom>
        </p:spPr>
      </p:pic>
      <p:sp>
        <p:nvSpPr>
          <p:cNvPr id="4" name="TextBox 14"/>
          <p:cNvSpPr txBox="1"/>
          <p:nvPr/>
        </p:nvSpPr>
        <p:spPr>
          <a:xfrm>
            <a:off x="4427984" y="1851670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Set the security lock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Remove the security lock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 To Be Tested</a:t>
            </a:r>
            <a:endParaRPr lang="ko-KR" altLang="en-US" dirty="0"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9582"/>
            <a:ext cx="1721250" cy="3060000"/>
          </a:xfrm>
          <a:prstGeom prst="rect">
            <a:avLst/>
          </a:prstGeom>
        </p:spPr>
      </p:pic>
      <p:sp>
        <p:nvSpPr>
          <p:cNvPr id="4" name="TextBox 14"/>
          <p:cNvSpPr txBox="1"/>
          <p:nvPr/>
        </p:nvSpPr>
        <p:spPr>
          <a:xfrm>
            <a:off x="4427984" y="1851670"/>
            <a:ext cx="324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Import the file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Export the file</a:t>
            </a: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2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 To Be Tested</a:t>
            </a:r>
            <a:endParaRPr lang="ko-KR" altLang="en-US" dirty="0"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131590"/>
            <a:ext cx="1721250" cy="306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31590"/>
            <a:ext cx="1721250" cy="3060000"/>
          </a:xfrm>
          <a:prstGeom prst="rect">
            <a:avLst/>
          </a:prstGeom>
        </p:spPr>
      </p:pic>
      <p:sp>
        <p:nvSpPr>
          <p:cNvPr id="5" name="TextBox 14"/>
          <p:cNvSpPr txBox="1"/>
          <p:nvPr/>
        </p:nvSpPr>
        <p:spPr>
          <a:xfrm>
            <a:off x="5724128" y="2427734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Present the calendar right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0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</TotalTime>
  <Words>202</Words>
  <Application>Microsoft Office PowerPoint</Application>
  <PresentationFormat>如螢幕大小 (16:9)</PresentationFormat>
  <Paragraphs>69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Arial Unicode MS</vt:lpstr>
      <vt:lpstr>Malgun Gothic</vt:lpstr>
      <vt:lpstr>標楷體</vt:lpstr>
      <vt:lpstr>Arial</vt:lpstr>
      <vt:lpstr>Times New Roman</vt:lpstr>
      <vt:lpstr>Section Break Slide Master</vt:lpstr>
      <vt:lpstr>Midterm Test Plan</vt:lpstr>
      <vt:lpstr>PowerPoint 簡報</vt:lpstr>
      <vt:lpstr>Main Features</vt:lpstr>
      <vt:lpstr>Purpose of Test Plan</vt:lpstr>
      <vt:lpstr>Features To Be Tested</vt:lpstr>
      <vt:lpstr>Features To Be Tested</vt:lpstr>
      <vt:lpstr>Features To Be Tested</vt:lpstr>
      <vt:lpstr>Features To Be Tested</vt:lpstr>
      <vt:lpstr>Features To Be Tested</vt:lpstr>
      <vt:lpstr>Features To Be Tested</vt:lpstr>
      <vt:lpstr>Features To Be Tested</vt:lpstr>
      <vt:lpstr>Features To Be Tested</vt:lpstr>
      <vt:lpstr>PowerPoint 簡報</vt:lpstr>
      <vt:lpstr>Test Graph Example</vt:lpstr>
      <vt:lpstr>Test Tool</vt:lpstr>
      <vt:lpstr>PowerPoint 簡報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Andy</cp:lastModifiedBy>
  <cp:revision>103</cp:revision>
  <dcterms:created xsi:type="dcterms:W3CDTF">2016-12-01T00:32:25Z</dcterms:created>
  <dcterms:modified xsi:type="dcterms:W3CDTF">2018-05-08T05:02:45Z</dcterms:modified>
</cp:coreProperties>
</file>