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handoutMasterIdLst>
    <p:handoutMasterId r:id="rId18"/>
  </p:handoutMasterIdLst>
  <p:sldIdLst>
    <p:sldId id="299" r:id="rId2"/>
    <p:sldId id="285" r:id="rId3"/>
    <p:sldId id="267" r:id="rId4"/>
    <p:sldId id="272" r:id="rId5"/>
    <p:sldId id="300" r:id="rId6"/>
    <p:sldId id="306" r:id="rId7"/>
    <p:sldId id="305" r:id="rId8"/>
    <p:sldId id="304" r:id="rId9"/>
    <p:sldId id="303" r:id="rId10"/>
    <p:sldId id="302" r:id="rId11"/>
    <p:sldId id="301" r:id="rId12"/>
    <p:sldId id="308" r:id="rId13"/>
    <p:sldId id="307" r:id="rId14"/>
    <p:sldId id="310" r:id="rId15"/>
    <p:sldId id="309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4DE"/>
    <a:srgbClr val="1C7DE1"/>
    <a:srgbClr val="404040"/>
    <a:srgbClr val="676868"/>
    <a:srgbClr val="F4BD2D"/>
    <a:srgbClr val="F07624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38" d="100"/>
          <a:sy n="138" d="100"/>
        </p:scale>
        <p:origin x="13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2018-05-08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63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6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2066250 w 2520000"/>
              <a:gd name="connsiteY3" fmla="*/ 1713262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1260000 h 1713262"/>
              <a:gd name="connsiteX1" fmla="*/ 1260000 w 2520000"/>
              <a:gd name="connsiteY1" fmla="*/ 0 h 1713262"/>
              <a:gd name="connsiteX2" fmla="*/ 2520000 w 2520000"/>
              <a:gd name="connsiteY2" fmla="*/ 1260000 h 1713262"/>
              <a:gd name="connsiteX3" fmla="*/ 2066250 w 2520000"/>
              <a:gd name="connsiteY3" fmla="*/ 1713262 h 1713262"/>
              <a:gd name="connsiteX4" fmla="*/ 439730 w 2520000"/>
              <a:gd name="connsiteY4" fmla="*/ 1706453 h 1713262"/>
              <a:gd name="connsiteX5" fmla="*/ 0 w 2520000"/>
              <a:gd name="connsiteY5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262">
                <a:moveTo>
                  <a:pt x="0" y="1260000"/>
                </a:moveTo>
                <a:lnTo>
                  <a:pt x="1260000" y="0"/>
                </a:ln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6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minona.com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1" cy="533308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Midterm Test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92367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My Diary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04248" y="2571750"/>
            <a:ext cx="2664296" cy="1224136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106598024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106598038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李柏霖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106598054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106598060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96136" y="228371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Theme setting</a:t>
            </a: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95926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Add photo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Edit user name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14" y="1095926"/>
            <a:ext cx="17212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Not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43100"/>
              </p:ext>
            </p:extLst>
          </p:nvPr>
        </p:nvGraphicFramePr>
        <p:xfrm>
          <a:off x="1524000" y="170765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264080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7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To</a:t>
                      </a:r>
                      <a:r>
                        <a:rPr lang="en-US" altLang="zh-TW" baseline="0" dirty="0" smtClean="0"/>
                        <a:t> Be Tested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 functionality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Weather and emoji 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1C7DE1"/>
                </a:solidFill>
              </a:rPr>
              <a:t>Test Graph</a:t>
            </a:r>
            <a:r>
              <a:rPr lang="en-US" altLang="zh-TW" dirty="0" smtClean="0"/>
              <a:t> Example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4466"/>
            <a:ext cx="8064000" cy="36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1C7DE1"/>
                </a:solidFill>
              </a:rPr>
              <a:t>Test Tool</a:t>
            </a:r>
            <a:endParaRPr lang="zh-TW" altLang="en-US" dirty="0">
              <a:solidFill>
                <a:srgbClr val="1C7DE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5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800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sz="4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83962"/>
            <a:ext cx="1851670" cy="185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53419" y="267494"/>
            <a:ext cx="5292081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ea typeface="맑은 고딕" pitchFamily="50" charset="-127"/>
              </a:rPr>
              <a:t>My Diary</a:t>
            </a:r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>
          <a:xfrm>
            <a:off x="899592" y="177966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mobile app implementation inspired by the movie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Your Name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3648" y="26097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君</a:t>
            </a:r>
            <a:r>
              <a:rPr lang="ja-JP" altLang="en-US" dirty="0"/>
              <a:t>の</a:t>
            </a:r>
            <a:r>
              <a:rPr lang="zh-TW" altLang="en-US" dirty="0"/>
              <a:t>名</a:t>
            </a:r>
            <a:r>
              <a:rPr lang="ja-JP" altLang="en-US" dirty="0"/>
              <a:t>は</a:t>
            </a:r>
            <a:r>
              <a:rPr lang="zh-TW" altLang="en-US" dirty="0"/>
              <a:t>、你的名字</a:t>
            </a:r>
            <a:r>
              <a:rPr lang="en-US" altLang="zh-TW" dirty="0" smtClean="0"/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ain </a:t>
            </a:r>
            <a:r>
              <a:rPr lang="en-US" altLang="zh-TW" dirty="0" smtClean="0">
                <a:solidFill>
                  <a:schemeClr val="accent5"/>
                </a:solidFill>
              </a:rPr>
              <a:t>Features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Rounded Rectangle 27"/>
          <p:cNvSpPr/>
          <p:nvPr/>
        </p:nvSpPr>
        <p:spPr>
          <a:xfrm>
            <a:off x="2447944" y="2697803"/>
            <a:ext cx="900000" cy="75333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9807" y="1155821"/>
            <a:ext cx="74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Create</a:t>
            </a:r>
          </a:p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Read</a:t>
            </a: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Update</a:t>
            </a:r>
            <a:endParaRPr lang="en-US" altLang="ko-KR" sz="1200" dirty="0" smtClean="0">
              <a:solidFill>
                <a:srgbClr val="404040"/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Delete</a:t>
            </a:r>
            <a:endParaRPr lang="en-US" altLang="ko-KR" sz="1200" dirty="0" smtClean="0">
              <a:solidFill>
                <a:srgbClr val="404040"/>
              </a:solidFill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1155821"/>
            <a:ext cx="900000" cy="9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13919" y="1432818"/>
            <a:ext cx="2581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404040"/>
                </a:solidFill>
              </a:rPr>
              <a:t>Topic ( </a:t>
            </a:r>
            <a:r>
              <a:rPr lang="en-US" altLang="zh-TW" sz="1200" dirty="0" smtClean="0">
                <a:solidFill>
                  <a:srgbClr val="404040"/>
                </a:solidFill>
              </a:rPr>
              <a:t>Diary</a:t>
            </a:r>
            <a:r>
              <a:rPr lang="en-US" altLang="zh-TW" sz="1200" dirty="0" smtClean="0">
                <a:solidFill>
                  <a:srgbClr val="404040"/>
                </a:solidFill>
              </a:rPr>
              <a:t>, Memo and </a:t>
            </a:r>
            <a:r>
              <a:rPr lang="en-US" altLang="zh-TW" sz="1200" dirty="0" smtClean="0">
                <a:solidFill>
                  <a:srgbClr val="404040"/>
                </a:solidFill>
              </a:rPr>
              <a:t>Contacts )</a:t>
            </a:r>
            <a:endParaRPr lang="zh-TW" altLang="en-US" sz="1200" dirty="0">
              <a:solidFill>
                <a:srgbClr val="40404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3" y="1123058"/>
            <a:ext cx="900000" cy="90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2697803"/>
            <a:ext cx="900000" cy="9000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9" y="2691589"/>
            <a:ext cx="900000" cy="900000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8795" y="378097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Present calendar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56156" y="378097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Add photo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44451" y="378097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Security lock</a:t>
            </a:r>
            <a:endParaRPr lang="zh-TW" altLang="en-US" sz="12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1" y="2691589"/>
            <a:ext cx="900000" cy="90000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437835" y="3780975"/>
            <a:ext cx="161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Import and export file</a:t>
            </a:r>
            <a:endParaRPr lang="zh-TW" altLang="en-US" sz="12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16" y="2691589"/>
            <a:ext cx="900000" cy="90000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7337771" y="37809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Theme setting</a:t>
            </a:r>
            <a:endParaRPr lang="zh-TW" altLang="en-US" sz="1200" dirty="0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14302CD8-9730-4558-85D1-CD7DAD851FA6}"/>
              </a:ext>
            </a:extLst>
          </p:cNvPr>
          <p:cNvSpPr>
            <a:spLocks noChangeAspect="1"/>
          </p:cNvSpPr>
          <p:nvPr/>
        </p:nvSpPr>
        <p:spPr>
          <a:xfrm>
            <a:off x="2131562" y="1243865"/>
            <a:ext cx="722110" cy="7200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右大括弧 3"/>
          <p:cNvSpPr/>
          <p:nvPr/>
        </p:nvSpPr>
        <p:spPr>
          <a:xfrm>
            <a:off x="5531657" y="1252012"/>
            <a:ext cx="176884" cy="638612"/>
          </a:xfrm>
          <a:prstGeom prst="rightBrace">
            <a:avLst/>
          </a:prstGeom>
          <a:noFill/>
          <a:ln w="19050">
            <a:solidFill>
              <a:srgbClr val="1ED4DE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1C7DE1"/>
                </a:solidFill>
              </a:rPr>
              <a:t>Purpose</a:t>
            </a:r>
            <a:r>
              <a:rPr lang="en-US" altLang="ko-KR" dirty="0" smtClean="0">
                <a:solidFill>
                  <a:srgbClr val="404040"/>
                </a:solidFill>
              </a:rPr>
              <a:t> of Test Plan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0674" y="1923678"/>
            <a:ext cx="57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根據我們所訂下的測試項目，撰寫自動化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</a:t>
            </a:r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</a:t>
            </a:r>
            <a:r>
              <a:rPr lang="zh-TW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主要的基本功能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，產生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測試結果報表後，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 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的基本功能是否正常運作。</a:t>
            </a:r>
            <a:endParaRPr lang="zh-TW" altLang="en-US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95926"/>
            <a:ext cx="1721250" cy="30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95926"/>
            <a:ext cx="1721250" cy="30600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6372648" y="2019493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</p:spTree>
    <p:extLst>
      <p:ext uri="{BB962C8B-B14F-4D97-AF65-F5344CB8AC3E}">
        <p14:creationId xmlns:p14="http://schemas.microsoft.com/office/powerpoint/2010/main" val="1655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59582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6372200" y="1989417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diary</a:t>
            </a:r>
          </a:p>
        </p:txBody>
      </p:sp>
    </p:spTree>
    <p:extLst>
      <p:ext uri="{BB962C8B-B14F-4D97-AF65-F5344CB8AC3E}">
        <p14:creationId xmlns:p14="http://schemas.microsoft.com/office/powerpoint/2010/main" val="3302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Set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Remove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Import the file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Export the file</a:t>
            </a: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24128" y="242773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Present the calendar right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202</Words>
  <Application>Microsoft Office PowerPoint</Application>
  <PresentationFormat>如螢幕大小 (16:9)</PresentationFormat>
  <Paragraphs>69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 Unicode MS</vt:lpstr>
      <vt:lpstr>Malgun Gothic</vt:lpstr>
      <vt:lpstr>標楷體</vt:lpstr>
      <vt:lpstr>Arial</vt:lpstr>
      <vt:lpstr>Times New Roman</vt:lpstr>
      <vt:lpstr>Section Break Slide Master</vt:lpstr>
      <vt:lpstr>Midterm Test Plan</vt:lpstr>
      <vt:lpstr>PowerPoint 簡報</vt:lpstr>
      <vt:lpstr>Main Features</vt:lpstr>
      <vt:lpstr>Purpose of Test Plan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PowerPoint 簡報</vt:lpstr>
      <vt:lpstr>Test Graph Example</vt:lpstr>
      <vt:lpstr>Test Tool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Andy</cp:lastModifiedBy>
  <cp:revision>102</cp:revision>
  <dcterms:created xsi:type="dcterms:W3CDTF">2016-12-01T00:32:25Z</dcterms:created>
  <dcterms:modified xsi:type="dcterms:W3CDTF">2018-05-08T05:00:16Z</dcterms:modified>
</cp:coreProperties>
</file>