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handoutMasterIdLst>
    <p:handoutMasterId r:id="rId22"/>
  </p:handoutMasterIdLst>
  <p:sldIdLst>
    <p:sldId id="299" r:id="rId2"/>
    <p:sldId id="313" r:id="rId3"/>
    <p:sldId id="285" r:id="rId4"/>
    <p:sldId id="267" r:id="rId5"/>
    <p:sldId id="272" r:id="rId6"/>
    <p:sldId id="300" r:id="rId7"/>
    <p:sldId id="306" r:id="rId8"/>
    <p:sldId id="305" r:id="rId9"/>
    <p:sldId id="304" r:id="rId10"/>
    <p:sldId id="303" r:id="rId11"/>
    <p:sldId id="302" r:id="rId12"/>
    <p:sldId id="301" r:id="rId13"/>
    <p:sldId id="308" r:id="rId14"/>
    <p:sldId id="309" r:id="rId15"/>
    <p:sldId id="314" r:id="rId16"/>
    <p:sldId id="319" r:id="rId17"/>
    <p:sldId id="317" r:id="rId18"/>
    <p:sldId id="318" r:id="rId19"/>
    <p:sldId id="315" r:id="rId20"/>
    <p:sldId id="261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D4DE"/>
    <a:srgbClr val="1C7DE1"/>
    <a:srgbClr val="404040"/>
    <a:srgbClr val="676868"/>
    <a:srgbClr val="F4BD2D"/>
    <a:srgbClr val="F07624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2" autoAdjust="0"/>
    <p:restoredTop sz="94673"/>
  </p:normalViewPr>
  <p:slideViewPr>
    <p:cSldViewPr showGuides="1">
      <p:cViewPr varScale="1">
        <p:scale>
          <a:sx n="121" d="100"/>
          <a:sy n="121" d="100"/>
        </p:scale>
        <p:origin x="184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2018. 6. 25.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63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36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0 w 2520000"/>
              <a:gd name="connsiteY0" fmla="*/ 1260000 h 2520000"/>
              <a:gd name="connsiteX1" fmla="*/ 1260000 w 2520000"/>
              <a:gd name="connsiteY1" fmla="*/ 0 h 2520000"/>
              <a:gd name="connsiteX2" fmla="*/ 2520000 w 2520000"/>
              <a:gd name="connsiteY2" fmla="*/ 1260000 h 2520000"/>
              <a:gd name="connsiteX3" fmla="*/ 1260000 w 2520000"/>
              <a:gd name="connsiteY3" fmla="*/ 2520000 h 2520000"/>
              <a:gd name="connsiteX4" fmla="*/ 0 w 2520000"/>
              <a:gd name="connsiteY4" fmla="*/ 1260000 h 2520000"/>
              <a:gd name="connsiteX0" fmla="*/ 0 w 2520000"/>
              <a:gd name="connsiteY0" fmla="*/ 1260000 h 2520000"/>
              <a:gd name="connsiteX1" fmla="*/ 1260000 w 2520000"/>
              <a:gd name="connsiteY1" fmla="*/ 0 h 2520000"/>
              <a:gd name="connsiteX2" fmla="*/ 2520000 w 2520000"/>
              <a:gd name="connsiteY2" fmla="*/ 1260000 h 2520000"/>
              <a:gd name="connsiteX3" fmla="*/ 2066250 w 2520000"/>
              <a:gd name="connsiteY3" fmla="*/ 1713262 h 2520000"/>
              <a:gd name="connsiteX4" fmla="*/ 1260000 w 2520000"/>
              <a:gd name="connsiteY4" fmla="*/ 2520000 h 2520000"/>
              <a:gd name="connsiteX5" fmla="*/ 0 w 2520000"/>
              <a:gd name="connsiteY5" fmla="*/ 1260000 h 2520000"/>
              <a:gd name="connsiteX0" fmla="*/ 0 w 2520000"/>
              <a:gd name="connsiteY0" fmla="*/ 1260000 h 1713262"/>
              <a:gd name="connsiteX1" fmla="*/ 1260000 w 2520000"/>
              <a:gd name="connsiteY1" fmla="*/ 0 h 1713262"/>
              <a:gd name="connsiteX2" fmla="*/ 2520000 w 2520000"/>
              <a:gd name="connsiteY2" fmla="*/ 1260000 h 1713262"/>
              <a:gd name="connsiteX3" fmla="*/ 2066250 w 2520000"/>
              <a:gd name="connsiteY3" fmla="*/ 1713262 h 1713262"/>
              <a:gd name="connsiteX4" fmla="*/ 439730 w 2520000"/>
              <a:gd name="connsiteY4" fmla="*/ 1706453 h 1713262"/>
              <a:gd name="connsiteX5" fmla="*/ 0 w 2520000"/>
              <a:gd name="connsiteY5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3262">
                <a:moveTo>
                  <a:pt x="0" y="1260000"/>
                </a:moveTo>
                <a:lnTo>
                  <a:pt x="1260000" y="0"/>
                </a:ln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b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6" r:id="rId2"/>
    <p:sldLayoutId id="2147483677" r:id="rId3"/>
    <p:sldLayoutId id="2147483678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minona.com/index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1550"/>
            <a:ext cx="9144001" cy="533308"/>
          </a:xfrm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Final Test Plan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923678"/>
            <a:ext cx="9143999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My Diary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04248" y="2571750"/>
            <a:ext cx="2664296" cy="1224136"/>
          </a:xfrm>
          <a:prstGeom prst="rect">
            <a:avLst/>
          </a:prstGeom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defRPr/>
            </a:pP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組員：</a:t>
            </a:r>
            <a:b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106598024</a:t>
            </a: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鍾承翰</a:t>
            </a:r>
            <a:b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106598038</a:t>
            </a: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李柏霖</a:t>
            </a:r>
            <a:endParaRPr lang="en-US" altLang="zh-TW" sz="11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106598054</a:t>
            </a: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楊子冊</a:t>
            </a:r>
            <a:b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106598060</a:t>
            </a: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吳彥銘</a:t>
            </a:r>
            <a:b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>
                <a:solidFill>
                  <a:schemeClr val="accent5"/>
                </a:solidFill>
                <a:cs typeface="Times New Roman" panose="02020603050405020304" pitchFamily="18" charset="0"/>
              </a:rPr>
              <a:t>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131590"/>
            <a:ext cx="1721250" cy="30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31590"/>
            <a:ext cx="1721250" cy="3060000"/>
          </a:xfrm>
          <a:prstGeom prst="rect">
            <a:avLst/>
          </a:prstGeom>
        </p:spPr>
      </p:pic>
      <p:sp>
        <p:nvSpPr>
          <p:cNvPr id="5" name="TextBox 14"/>
          <p:cNvSpPr txBox="1"/>
          <p:nvPr/>
        </p:nvSpPr>
        <p:spPr>
          <a:xfrm>
            <a:off x="5724128" y="2427734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>
                <a:solidFill>
                  <a:srgbClr val="404040"/>
                </a:solidFill>
                <a:cs typeface="Arial" pitchFamily="34" charset="0"/>
              </a:rPr>
              <a:t>Present the calendar right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0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>
                <a:solidFill>
                  <a:schemeClr val="accent5"/>
                </a:solidFill>
                <a:cs typeface="Times New Roman" panose="02020603050405020304" pitchFamily="18" charset="0"/>
              </a:rPr>
              <a:t>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131590"/>
            <a:ext cx="1721250" cy="30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31590"/>
            <a:ext cx="1721250" cy="3060000"/>
          </a:xfrm>
          <a:prstGeom prst="rect">
            <a:avLst/>
          </a:prstGeom>
        </p:spPr>
      </p:pic>
      <p:sp>
        <p:nvSpPr>
          <p:cNvPr id="5" name="TextBox 14"/>
          <p:cNvSpPr txBox="1"/>
          <p:nvPr/>
        </p:nvSpPr>
        <p:spPr>
          <a:xfrm>
            <a:off x="5796136" y="2283718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>
                <a:solidFill>
                  <a:srgbClr val="404040"/>
                </a:solidFill>
                <a:cs typeface="Arial" pitchFamily="34" charset="0"/>
              </a:rPr>
              <a:t>Theme setting</a:t>
            </a:r>
          </a:p>
          <a:p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48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>
                <a:solidFill>
                  <a:schemeClr val="accent5"/>
                </a:solidFill>
                <a:cs typeface="Times New Roman" panose="02020603050405020304" pitchFamily="18" charset="0"/>
              </a:rPr>
              <a:t>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95926"/>
            <a:ext cx="1721250" cy="3060000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4499992" y="221171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>
                <a:solidFill>
                  <a:srgbClr val="404040"/>
                </a:solidFill>
                <a:cs typeface="Arial" pitchFamily="34" charset="0"/>
              </a:rPr>
              <a:t>Add photo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>
                <a:solidFill>
                  <a:schemeClr val="accent5"/>
                </a:solidFill>
                <a:cs typeface="Times New Roman" panose="02020603050405020304" pitchFamily="18" charset="0"/>
              </a:rPr>
              <a:t>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TextBox 14"/>
          <p:cNvSpPr txBox="1"/>
          <p:nvPr/>
        </p:nvSpPr>
        <p:spPr>
          <a:xfrm>
            <a:off x="4499992" y="221171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>
                <a:solidFill>
                  <a:srgbClr val="404040"/>
                </a:solidFill>
                <a:cs typeface="Arial" pitchFamily="34" charset="0"/>
              </a:rPr>
              <a:t>Edit user name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14" y="1095926"/>
            <a:ext cx="172125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14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1C7DE1"/>
                </a:solidFill>
              </a:rPr>
              <a:t>Test Tool</a:t>
            </a:r>
            <a:endParaRPr lang="zh-TW" altLang="en-US" dirty="0">
              <a:solidFill>
                <a:srgbClr val="1C7DE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71550"/>
            <a:ext cx="3600000" cy="360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03598"/>
            <a:ext cx="2191056" cy="218152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66389" y="365187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Robot Framework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751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altLang="zh-TW" b="1" dirty="0"/>
              <a:t>Test script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71550"/>
            <a:ext cx="3600000" cy="360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03598"/>
            <a:ext cx="2191056" cy="218152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66389" y="365187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Robot Framework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4488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br>
              <a:rPr lang="zh-TW" altLang="en-US" b="1" dirty="0"/>
            </a:br>
            <a:r>
              <a:rPr lang="en-US" altLang="zh-TW" b="1" dirty="0"/>
              <a:t>Live demo</a:t>
            </a:r>
            <a:br>
              <a:rPr lang="en-US" altLang="zh-TW" b="1" dirty="0"/>
            </a:b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71550"/>
            <a:ext cx="3600000" cy="360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03598"/>
            <a:ext cx="2191056" cy="218152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66389" y="365187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Robot Framework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7744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altLang="zh-TW" b="1" dirty="0"/>
              <a:t>Test Result</a:t>
            </a:r>
            <a:r>
              <a:rPr lang="en-ZA" altLang="zh-TW" b="1" dirty="0"/>
              <a:t> 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71550"/>
            <a:ext cx="3600000" cy="360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03598"/>
            <a:ext cx="2191056" cy="218152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66389" y="365187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Robot Framework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74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altLang="zh-TW" b="1" dirty="0"/>
              <a:t>Test Coverage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71550"/>
            <a:ext cx="3600000" cy="360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03598"/>
            <a:ext cx="2191056" cy="218152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66389" y="365187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Robot Framework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9688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altLang="zh-TW" b="1" dirty="0"/>
              <a:t>Team Member Contributions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71550"/>
            <a:ext cx="3600000" cy="360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03598"/>
            <a:ext cx="2191056" cy="218152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66389" y="365187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Robot Framework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792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753419" y="267494"/>
            <a:ext cx="5292081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/>
              <a:t>Outline</a:t>
            </a:r>
            <a:endParaRPr lang="ko-KR" altLang="en-US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179B0A07-5817-454D-8BC7-EE6BBCDBFFF2}"/>
              </a:ext>
            </a:extLst>
          </p:cNvPr>
          <p:cNvSpPr txBox="1">
            <a:spLocks/>
          </p:cNvSpPr>
          <p:nvPr/>
        </p:nvSpPr>
        <p:spPr>
          <a:xfrm>
            <a:off x="-14124" y="1028093"/>
            <a:ext cx="9143999" cy="3600400"/>
          </a:xfrm>
          <a:prstGeom prst="rect">
            <a:avLst/>
          </a:prstGeom>
        </p:spPr>
        <p:txBody>
          <a:bodyPr anchor="t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" altLang="zh-TW" sz="1800" b="1" dirty="0"/>
              <a:t>Test criteria</a:t>
            </a:r>
          </a:p>
          <a:p>
            <a:pPr marL="285750" indent="-285750"/>
            <a:r>
              <a:rPr lang="en-ZA" altLang="zh-TW" sz="1800" b="1" dirty="0"/>
              <a:t>Methods used to design the test cases </a:t>
            </a:r>
          </a:p>
          <a:p>
            <a:pPr marL="285750" indent="-285750"/>
            <a:r>
              <a:rPr lang="en-US" altLang="zh-TW" sz="1800" b="1" dirty="0"/>
              <a:t>T</a:t>
            </a:r>
            <a:r>
              <a:rPr lang="en-ZA" altLang="zh-TW" sz="1800" b="1" dirty="0" err="1"/>
              <a:t>est</a:t>
            </a:r>
            <a:r>
              <a:rPr lang="en-ZA" altLang="zh-TW" sz="1800" b="1" dirty="0"/>
              <a:t> cases</a:t>
            </a:r>
          </a:p>
          <a:p>
            <a:pPr marL="285750" indent="-285750"/>
            <a:r>
              <a:rPr lang="en-ZA" altLang="zh-TW" sz="1800" b="1" dirty="0"/>
              <a:t>Feature to be test</a:t>
            </a:r>
          </a:p>
          <a:p>
            <a:pPr marL="285750" indent="-285750"/>
            <a:r>
              <a:rPr lang="en-US" altLang="zh-TW" sz="1800" b="1" dirty="0"/>
              <a:t>Test Tool</a:t>
            </a:r>
            <a:endParaRPr lang="zh-TW" altLang="en-US" sz="1800" b="1" dirty="0"/>
          </a:p>
          <a:p>
            <a:pPr marL="285750" indent="-285750"/>
            <a:r>
              <a:rPr lang="en-US" altLang="zh-TW" sz="1800" b="1" dirty="0"/>
              <a:t>Test script</a:t>
            </a:r>
            <a:endParaRPr lang="zh-TW" altLang="en-US" sz="1800" b="1" dirty="0"/>
          </a:p>
          <a:p>
            <a:pPr marL="285750" indent="-285750"/>
            <a:r>
              <a:rPr lang="en-US" altLang="zh-TW" sz="1800" b="1" dirty="0"/>
              <a:t>Live demo</a:t>
            </a:r>
          </a:p>
          <a:p>
            <a:pPr marL="285750" indent="-285750"/>
            <a:r>
              <a:rPr lang="en-US" altLang="zh-TW" sz="1800" b="1" dirty="0"/>
              <a:t>Test Result</a:t>
            </a:r>
            <a:r>
              <a:rPr lang="en-ZA" altLang="zh-TW" sz="1800" b="1" dirty="0"/>
              <a:t> </a:t>
            </a:r>
            <a:endParaRPr lang="en-US" altLang="zh-TW" sz="1800" b="1" dirty="0"/>
          </a:p>
          <a:p>
            <a:pPr marL="285750" indent="-285750"/>
            <a:r>
              <a:rPr lang="en-US" altLang="zh-TW" sz="1800" b="1" dirty="0"/>
              <a:t>Test Coverage</a:t>
            </a:r>
            <a:endParaRPr lang="en-ZA" altLang="zh-TW" b="1" dirty="0"/>
          </a:p>
          <a:p>
            <a:pPr marL="285750" indent="-285750"/>
            <a:r>
              <a:rPr lang="en-US" altLang="zh-TW" sz="1800" b="1" dirty="0"/>
              <a:t>Team Member Contributions</a:t>
            </a:r>
            <a:endParaRPr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88135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07704" y="1985806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800" dirty="0">
                <a:solidFill>
                  <a:schemeClr val="accent5"/>
                </a:solidFill>
                <a:latin typeface="+mj-lt"/>
              </a:rPr>
              <a:t>Thank you</a:t>
            </a:r>
            <a:endParaRPr lang="ko-KR" altLang="en-US" sz="48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252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683962"/>
            <a:ext cx="1851670" cy="185167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753419" y="267494"/>
            <a:ext cx="5292081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My Diary</a:t>
            </a:r>
            <a:endParaRPr lang="ko-KR" altLang="en-US" dirty="0"/>
          </a:p>
        </p:txBody>
      </p:sp>
      <p:sp>
        <p:nvSpPr>
          <p:cNvPr id="12" name="TextBox 14"/>
          <p:cNvSpPr txBox="1"/>
          <p:nvPr/>
        </p:nvSpPr>
        <p:spPr>
          <a:xfrm>
            <a:off x="899592" y="1779662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real-world mobile app implementation inspired by the movie 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Your Name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03648" y="260979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君</a:t>
            </a:r>
            <a:r>
              <a:rPr lang="ja-JP" altLang="en-US" dirty="0"/>
              <a:t>の</a:t>
            </a:r>
            <a:r>
              <a:rPr lang="zh-TW" altLang="en-US" dirty="0"/>
              <a:t>名</a:t>
            </a:r>
            <a:r>
              <a:rPr lang="ja-JP" altLang="en-US" dirty="0"/>
              <a:t>は</a:t>
            </a:r>
            <a:r>
              <a:rPr lang="zh-TW" altLang="en-US" dirty="0"/>
              <a:t>、你的名字</a:t>
            </a:r>
            <a:r>
              <a:rPr lang="en-US" altLang="zh-TW" dirty="0"/>
              <a:t>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5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" altLang="zh-TW" b="1" dirty="0"/>
              <a:t>Test criteria</a:t>
            </a:r>
          </a:p>
        </p:txBody>
      </p:sp>
      <p:sp>
        <p:nvSpPr>
          <p:cNvPr id="11" name="Rounded Rectangle 27"/>
          <p:cNvSpPr/>
          <p:nvPr/>
        </p:nvSpPr>
        <p:spPr>
          <a:xfrm>
            <a:off x="2447944" y="2697803"/>
            <a:ext cx="900000" cy="75333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29807" y="1155821"/>
            <a:ext cx="741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04040"/>
                </a:solidFill>
                <a:cs typeface="Arial" pitchFamily="34" charset="0"/>
              </a:rPr>
              <a:t>Create</a:t>
            </a:r>
          </a:p>
          <a:p>
            <a:r>
              <a:rPr lang="en-US" altLang="ko-KR" sz="1200" dirty="0">
                <a:solidFill>
                  <a:srgbClr val="404040"/>
                </a:solidFill>
                <a:cs typeface="Arial" pitchFamily="34" charset="0"/>
              </a:rPr>
              <a:t>Read</a:t>
            </a:r>
            <a:br>
              <a:rPr lang="en-US" altLang="ko-KR" sz="1200" dirty="0">
                <a:solidFill>
                  <a:srgbClr val="404040"/>
                </a:solidFill>
                <a:cs typeface="Arial" pitchFamily="34" charset="0"/>
              </a:rPr>
            </a:br>
            <a:r>
              <a:rPr lang="en-US" altLang="ko-KR" sz="1200" dirty="0">
                <a:solidFill>
                  <a:srgbClr val="404040"/>
                </a:solidFill>
                <a:cs typeface="Arial" pitchFamily="34" charset="0"/>
              </a:rPr>
              <a:t>Update</a:t>
            </a:r>
          </a:p>
          <a:p>
            <a:r>
              <a:rPr lang="en-US" altLang="ko-KR" sz="1200" dirty="0">
                <a:solidFill>
                  <a:srgbClr val="404040"/>
                </a:solidFill>
                <a:cs typeface="Arial" pitchFamily="34" charset="0"/>
              </a:rPr>
              <a:t>Delete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82" y="1155821"/>
            <a:ext cx="900000" cy="90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913919" y="1432818"/>
            <a:ext cx="2581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404040"/>
                </a:solidFill>
              </a:rPr>
              <a:t>Topic ( Diary, Memo and Contacts )</a:t>
            </a:r>
            <a:endParaRPr lang="zh-TW" altLang="en-US" sz="1200" dirty="0">
              <a:solidFill>
                <a:srgbClr val="40404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3" y="1123058"/>
            <a:ext cx="900000" cy="90000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82" y="2697803"/>
            <a:ext cx="900000" cy="900000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99" y="2691589"/>
            <a:ext cx="900000" cy="900000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578795" y="3780976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Present calendar</a:t>
            </a:r>
            <a:endParaRPr lang="zh-TW" altLang="en-US" sz="12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456156" y="3780977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Add photo</a:t>
            </a:r>
            <a:endParaRPr lang="zh-TW" altLang="en-US" sz="12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044451" y="3780978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Security lock</a:t>
            </a:r>
            <a:endParaRPr lang="zh-TW" altLang="en-US" sz="1200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561" y="2691589"/>
            <a:ext cx="900000" cy="900000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5437835" y="3780975"/>
            <a:ext cx="161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Import and export file</a:t>
            </a:r>
            <a:endParaRPr lang="zh-TW" altLang="en-US" sz="1200" dirty="0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616" y="2691589"/>
            <a:ext cx="900000" cy="900000"/>
          </a:xfrm>
          <a:prstGeom prst="rect">
            <a:avLst/>
          </a:prstGeom>
        </p:spPr>
      </p:pic>
      <p:sp>
        <p:nvSpPr>
          <p:cNvPr id="41" name="文字方塊 40"/>
          <p:cNvSpPr txBox="1"/>
          <p:nvPr/>
        </p:nvSpPr>
        <p:spPr>
          <a:xfrm>
            <a:off x="7337771" y="3780975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Theme setting</a:t>
            </a:r>
            <a:endParaRPr lang="zh-TW" altLang="en-US" sz="1200" dirty="0"/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id="{14302CD8-9730-4558-85D1-CD7DAD851FA6}"/>
              </a:ext>
            </a:extLst>
          </p:cNvPr>
          <p:cNvSpPr>
            <a:spLocks noChangeAspect="1"/>
          </p:cNvSpPr>
          <p:nvPr/>
        </p:nvSpPr>
        <p:spPr>
          <a:xfrm>
            <a:off x="2131562" y="1243865"/>
            <a:ext cx="722110" cy="72000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右大括弧 3"/>
          <p:cNvSpPr/>
          <p:nvPr/>
        </p:nvSpPr>
        <p:spPr>
          <a:xfrm>
            <a:off x="5531657" y="1252012"/>
            <a:ext cx="176884" cy="638612"/>
          </a:xfrm>
          <a:prstGeom prst="rightBrace">
            <a:avLst/>
          </a:prstGeom>
          <a:noFill/>
          <a:ln w="19050">
            <a:solidFill>
              <a:srgbClr val="1ED4DE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13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" altLang="zh-TW" b="1" dirty="0"/>
              <a:t>Test criteria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600674" y="1923678"/>
            <a:ext cx="5705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根據我們所訂下的測試項目，撰寫自動化測試腳本，</a:t>
            </a:r>
            <a:endParaRPr lang="en-US" altLang="zh-TW" dirty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r>
              <a:rPr lang="en-US" altLang="zh-TW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</a:t>
            </a:r>
            <a:r>
              <a:rPr lang="zh-TW" altLang="en-US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Diary</a:t>
            </a:r>
            <a:r>
              <a:rPr lang="zh-TW" altLang="en-US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主要的基本功能，產生測試結果報表後，</a:t>
            </a:r>
            <a:endParaRPr lang="en-US" altLang="zh-TW" dirty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評估</a:t>
            </a:r>
            <a:r>
              <a:rPr lang="en-US" altLang="zh-TW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 Diary</a:t>
            </a:r>
            <a:r>
              <a:rPr lang="zh-TW" altLang="en-US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的基本功能是否正常運作。</a:t>
            </a:r>
          </a:p>
        </p:txBody>
      </p:sp>
    </p:spTree>
    <p:extLst>
      <p:ext uri="{BB962C8B-B14F-4D97-AF65-F5344CB8AC3E}">
        <p14:creationId xmlns:p14="http://schemas.microsoft.com/office/powerpoint/2010/main" val="315686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>
                <a:solidFill>
                  <a:schemeClr val="accent5"/>
                </a:solidFill>
                <a:cs typeface="Times New Roman" panose="02020603050405020304" pitchFamily="18" charset="0"/>
              </a:rPr>
              <a:t>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95926"/>
            <a:ext cx="1721250" cy="30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75" y="1095926"/>
            <a:ext cx="1721250" cy="3060000"/>
          </a:xfrm>
          <a:prstGeom prst="rect">
            <a:avLst/>
          </a:prstGeom>
        </p:spPr>
      </p:pic>
      <p:sp>
        <p:nvSpPr>
          <p:cNvPr id="9" name="TextBox 14"/>
          <p:cNvSpPr txBox="1"/>
          <p:nvPr/>
        </p:nvSpPr>
        <p:spPr>
          <a:xfrm>
            <a:off x="6372648" y="2019493"/>
            <a:ext cx="2519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>
                <a:solidFill>
                  <a:srgbClr val="404040"/>
                </a:solidFill>
                <a:cs typeface="Arial" pitchFamily="34" charset="0"/>
              </a:rPr>
              <a:t>Create topic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>
                <a:solidFill>
                  <a:srgbClr val="404040"/>
                </a:solidFill>
                <a:cs typeface="Arial" pitchFamily="34" charset="0"/>
              </a:rPr>
              <a:t>Read topic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>
                <a:solidFill>
                  <a:srgbClr val="404040"/>
                </a:solidFill>
                <a:cs typeface="Arial" pitchFamily="34" charset="0"/>
              </a:rPr>
              <a:t>Update topic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>
                <a:solidFill>
                  <a:srgbClr val="404040"/>
                </a:solidFill>
                <a:cs typeface="Arial" pitchFamily="34" charset="0"/>
              </a:rPr>
              <a:t>Delete topic</a:t>
            </a:r>
          </a:p>
        </p:txBody>
      </p:sp>
    </p:spTree>
    <p:extLst>
      <p:ext uri="{BB962C8B-B14F-4D97-AF65-F5344CB8AC3E}">
        <p14:creationId xmlns:p14="http://schemas.microsoft.com/office/powerpoint/2010/main" val="165501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>
                <a:solidFill>
                  <a:schemeClr val="accent5"/>
                </a:solidFill>
                <a:cs typeface="Times New Roman" panose="02020603050405020304" pitchFamily="18" charset="0"/>
              </a:rPr>
              <a:t>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59582"/>
            <a:ext cx="1721250" cy="30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75" y="1059582"/>
            <a:ext cx="1721250" cy="3060000"/>
          </a:xfrm>
          <a:prstGeom prst="rect">
            <a:avLst/>
          </a:prstGeom>
        </p:spPr>
      </p:pic>
      <p:sp>
        <p:nvSpPr>
          <p:cNvPr id="5" name="TextBox 14"/>
          <p:cNvSpPr txBox="1"/>
          <p:nvPr/>
        </p:nvSpPr>
        <p:spPr>
          <a:xfrm>
            <a:off x="6372200" y="1989417"/>
            <a:ext cx="2519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>
                <a:solidFill>
                  <a:srgbClr val="404040"/>
                </a:solidFill>
                <a:cs typeface="Arial" pitchFamily="34" charset="0"/>
              </a:rPr>
              <a:t>Create diary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>
                <a:solidFill>
                  <a:srgbClr val="404040"/>
                </a:solidFill>
                <a:cs typeface="Arial" pitchFamily="34" charset="0"/>
              </a:rPr>
              <a:t>Read diary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>
                <a:solidFill>
                  <a:srgbClr val="404040"/>
                </a:solidFill>
                <a:cs typeface="Arial" pitchFamily="34" charset="0"/>
              </a:rPr>
              <a:t>Update diary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>
                <a:solidFill>
                  <a:srgbClr val="404040"/>
                </a:solidFill>
                <a:cs typeface="Arial" pitchFamily="34" charset="0"/>
              </a:rPr>
              <a:t>Delete diary</a:t>
            </a:r>
          </a:p>
        </p:txBody>
      </p:sp>
    </p:spTree>
    <p:extLst>
      <p:ext uri="{BB962C8B-B14F-4D97-AF65-F5344CB8AC3E}">
        <p14:creationId xmlns:p14="http://schemas.microsoft.com/office/powerpoint/2010/main" val="330266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>
                <a:solidFill>
                  <a:schemeClr val="accent5"/>
                </a:solidFill>
                <a:cs typeface="Times New Roman" panose="02020603050405020304" pitchFamily="18" charset="0"/>
              </a:rPr>
              <a:t>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9582"/>
            <a:ext cx="1721250" cy="3060000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4427984" y="185167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>
                <a:solidFill>
                  <a:srgbClr val="404040"/>
                </a:solidFill>
                <a:cs typeface="Arial" pitchFamily="34" charset="0"/>
              </a:rPr>
              <a:t>Set the security lock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>
                <a:solidFill>
                  <a:srgbClr val="404040"/>
                </a:solidFill>
                <a:cs typeface="Arial" pitchFamily="34" charset="0"/>
              </a:rPr>
              <a:t>Remove the security lock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6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>
                <a:solidFill>
                  <a:schemeClr val="accent5"/>
                </a:solidFill>
                <a:cs typeface="Times New Roman" panose="02020603050405020304" pitchFamily="18" charset="0"/>
              </a:rPr>
              <a:t>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9582"/>
            <a:ext cx="1721250" cy="3060000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4427984" y="1851670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>
                <a:solidFill>
                  <a:srgbClr val="404040"/>
                </a:solidFill>
                <a:cs typeface="Arial" pitchFamily="34" charset="0"/>
              </a:rPr>
              <a:t>Import the file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>
                <a:solidFill>
                  <a:srgbClr val="404040"/>
                </a:solidFill>
                <a:cs typeface="Arial" pitchFamily="34" charset="0"/>
              </a:rPr>
              <a:t>Export the file</a:t>
            </a:r>
          </a:p>
          <a:p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282029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</TotalTime>
  <Words>214</Words>
  <Application>Microsoft Macintosh PowerPoint</Application>
  <PresentationFormat>如螢幕大小 (16:9)</PresentationFormat>
  <Paragraphs>80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標楷體</vt:lpstr>
      <vt:lpstr>Arial Unicode MS</vt:lpstr>
      <vt:lpstr>맑은 고딕</vt:lpstr>
      <vt:lpstr>Arial</vt:lpstr>
      <vt:lpstr>Times New Roman</vt:lpstr>
      <vt:lpstr>Section Break Slide Master</vt:lpstr>
      <vt:lpstr>Final Test Plan</vt:lpstr>
      <vt:lpstr>PowerPoint 簡報</vt:lpstr>
      <vt:lpstr>PowerPoint 簡報</vt:lpstr>
      <vt:lpstr>Test criteria</vt:lpstr>
      <vt:lpstr>Test criteria</vt:lpstr>
      <vt:lpstr>Features To Be Tested</vt:lpstr>
      <vt:lpstr>Features To Be Tested</vt:lpstr>
      <vt:lpstr>Features To Be Tested</vt:lpstr>
      <vt:lpstr>Features To Be Tested</vt:lpstr>
      <vt:lpstr>Features To Be Tested</vt:lpstr>
      <vt:lpstr>Features To Be Tested</vt:lpstr>
      <vt:lpstr>Features To Be Tested</vt:lpstr>
      <vt:lpstr>Features To Be Tested</vt:lpstr>
      <vt:lpstr>Test Tool</vt:lpstr>
      <vt:lpstr>Test script</vt:lpstr>
      <vt:lpstr> Live demo </vt:lpstr>
      <vt:lpstr>Test Result </vt:lpstr>
      <vt:lpstr>Test Coverage</vt:lpstr>
      <vt:lpstr>Team Member Contributions</vt:lpstr>
      <vt:lpstr>PowerPoint 簡報</vt:lpstr>
    </vt:vector>
  </TitlesOfParts>
  <Company>Microsoft Corporation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彥銘 吳</cp:lastModifiedBy>
  <cp:revision>105</cp:revision>
  <dcterms:created xsi:type="dcterms:W3CDTF">2016-12-01T00:32:25Z</dcterms:created>
  <dcterms:modified xsi:type="dcterms:W3CDTF">2018-06-25T09:31:08Z</dcterms:modified>
</cp:coreProperties>
</file>