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7"/>
  </p:notesMasterIdLst>
  <p:handoutMasterIdLst>
    <p:handoutMasterId r:id="rId18"/>
  </p:handoutMasterIdLst>
  <p:sldIdLst>
    <p:sldId id="334" r:id="rId5"/>
    <p:sldId id="316" r:id="rId6"/>
    <p:sldId id="342" r:id="rId7"/>
    <p:sldId id="324" r:id="rId8"/>
    <p:sldId id="350" r:id="rId9"/>
    <p:sldId id="354" r:id="rId10"/>
    <p:sldId id="355" r:id="rId11"/>
    <p:sldId id="352" r:id="rId12"/>
    <p:sldId id="353" r:id="rId13"/>
    <p:sldId id="346" r:id="rId14"/>
    <p:sldId id="328" r:id="rId15"/>
    <p:sldId id="34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81BC2-7361-7805-7DD6-258BE6B663F9}" v="10" dt="2025-04-27T02:26:10.539"/>
    <p1510:client id="{16E843DA-379C-2080-4414-AD2697F2DE07}" v="82" dt="2025-04-28T02:18:06.762"/>
    <p1510:client id="{32E73D29-CAA6-8B1C-D7C0-A68D1CF3D96C}" v="30" dt="2025-04-28T02:38:37.188"/>
    <p1510:client id="{9E56BB8B-C291-003D-9B1D-84804DB6ECC0}" v="15" dt="2025-04-27T02:32:32.226"/>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92"/>
        <p:guide pos="7056"/>
        <p:guide orient="horz" pos="3168"/>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ier, Kobe D" userId="S::kobe.swier@southeasttech.edu::61a6fc6a-6ec6-4313-83e8-6e8becc8de92" providerId="AD" clId="Web-{00F81BC2-7361-7805-7DD6-258BE6B663F9}"/>
    <pc:docChg chg="modSld">
      <pc:chgData name="Swier, Kobe D" userId="S::kobe.swier@southeasttech.edu::61a6fc6a-6ec6-4313-83e8-6e8becc8de92" providerId="AD" clId="Web-{00F81BC2-7361-7805-7DD6-258BE6B663F9}" dt="2025-04-27T02:26:10.023" v="6" actId="20577"/>
      <pc:docMkLst>
        <pc:docMk/>
      </pc:docMkLst>
      <pc:sldChg chg="modSp">
        <pc:chgData name="Swier, Kobe D" userId="S::kobe.swier@southeasttech.edu::61a6fc6a-6ec6-4313-83e8-6e8becc8de92" providerId="AD" clId="Web-{00F81BC2-7361-7805-7DD6-258BE6B663F9}" dt="2025-04-27T02:05:22.517" v="2" actId="20577"/>
        <pc:sldMkLst>
          <pc:docMk/>
          <pc:sldMk cId="2955403071" sldId="334"/>
        </pc:sldMkLst>
        <pc:spChg chg="mod">
          <ac:chgData name="Swier, Kobe D" userId="S::kobe.swier@southeasttech.edu::61a6fc6a-6ec6-4313-83e8-6e8becc8de92" providerId="AD" clId="Web-{00F81BC2-7361-7805-7DD6-258BE6B663F9}" dt="2025-04-27T02:05:22.517" v="2" actId="20577"/>
          <ac:spMkLst>
            <pc:docMk/>
            <pc:sldMk cId="2955403071" sldId="334"/>
            <ac:spMk id="2" creationId="{C3A9968B-2619-4F71-AB00-4C493E120805}"/>
          </ac:spMkLst>
        </pc:spChg>
      </pc:sldChg>
      <pc:sldChg chg="modSp">
        <pc:chgData name="Swier, Kobe D" userId="S::kobe.swier@southeasttech.edu::61a6fc6a-6ec6-4313-83e8-6e8becc8de92" providerId="AD" clId="Web-{00F81BC2-7361-7805-7DD6-258BE6B663F9}" dt="2025-04-27T02:26:10.023" v="6" actId="20577"/>
        <pc:sldMkLst>
          <pc:docMk/>
          <pc:sldMk cId="1450287420" sldId="342"/>
        </pc:sldMkLst>
        <pc:spChg chg="mod">
          <ac:chgData name="Swier, Kobe D" userId="S::kobe.swier@southeasttech.edu::61a6fc6a-6ec6-4313-83e8-6e8becc8de92" providerId="AD" clId="Web-{00F81BC2-7361-7805-7DD6-258BE6B663F9}" dt="2025-04-27T02:26:10.023" v="6" actId="20577"/>
          <ac:spMkLst>
            <pc:docMk/>
            <pc:sldMk cId="1450287420" sldId="342"/>
            <ac:spMk id="3" creationId="{D4418541-7290-F1A9-2357-CA26E074EF45}"/>
          </ac:spMkLst>
        </pc:spChg>
      </pc:sldChg>
    </pc:docChg>
  </pc:docChgLst>
  <pc:docChgLst>
    <pc:chgData name="Swier, Kobe D" userId="S::kobe.swier@southeasttech.edu::61a6fc6a-6ec6-4313-83e8-6e8becc8de92" providerId="AD" clId="Web-{9E56BB8B-C291-003D-9B1D-84804DB6ECC0}"/>
    <pc:docChg chg="modSld">
      <pc:chgData name="Swier, Kobe D" userId="S::kobe.swier@southeasttech.edu::61a6fc6a-6ec6-4313-83e8-6e8becc8de92" providerId="AD" clId="Web-{9E56BB8B-C291-003D-9B1D-84804DB6ECC0}" dt="2025-04-27T02:32:32.226" v="17" actId="20577"/>
      <pc:docMkLst>
        <pc:docMk/>
      </pc:docMkLst>
      <pc:sldChg chg="modSp">
        <pc:chgData name="Swier, Kobe D" userId="S::kobe.swier@southeasttech.edu::61a6fc6a-6ec6-4313-83e8-6e8becc8de92" providerId="AD" clId="Web-{9E56BB8B-C291-003D-9B1D-84804DB6ECC0}" dt="2025-04-27T02:30:07.412" v="2" actId="20577"/>
        <pc:sldMkLst>
          <pc:docMk/>
          <pc:sldMk cId="2102816447" sldId="324"/>
        </pc:sldMkLst>
        <pc:spChg chg="mod">
          <ac:chgData name="Swier, Kobe D" userId="S::kobe.swier@southeasttech.edu::61a6fc6a-6ec6-4313-83e8-6e8becc8de92" providerId="AD" clId="Web-{9E56BB8B-C291-003D-9B1D-84804DB6ECC0}" dt="2025-04-27T02:30:07.412" v="2" actId="20577"/>
          <ac:spMkLst>
            <pc:docMk/>
            <pc:sldMk cId="2102816447" sldId="324"/>
            <ac:spMk id="10" creationId="{3722372D-D184-36E0-D801-B6B8FB362197}"/>
          </ac:spMkLst>
        </pc:spChg>
      </pc:sldChg>
      <pc:sldChg chg="modSp">
        <pc:chgData name="Swier, Kobe D" userId="S::kobe.swier@southeasttech.edu::61a6fc6a-6ec6-4313-83e8-6e8becc8de92" providerId="AD" clId="Web-{9E56BB8B-C291-003D-9B1D-84804DB6ECC0}" dt="2025-04-27T02:32:32.226" v="17" actId="20577"/>
        <pc:sldMkLst>
          <pc:docMk/>
          <pc:sldMk cId="719664809" sldId="346"/>
        </pc:sldMkLst>
        <pc:spChg chg="mod">
          <ac:chgData name="Swier, Kobe D" userId="S::kobe.swier@southeasttech.edu::61a6fc6a-6ec6-4313-83e8-6e8becc8de92" providerId="AD" clId="Web-{9E56BB8B-C291-003D-9B1D-84804DB6ECC0}" dt="2025-04-27T02:32:32.226" v="17" actId="20577"/>
          <ac:spMkLst>
            <pc:docMk/>
            <pc:sldMk cId="719664809" sldId="346"/>
            <ac:spMk id="4" creationId="{CF8AB304-3811-B349-D903-FBFDBAE70D40}"/>
          </ac:spMkLst>
        </pc:spChg>
        <pc:spChg chg="mod">
          <ac:chgData name="Swier, Kobe D" userId="S::kobe.swier@southeasttech.edu::61a6fc6a-6ec6-4313-83e8-6e8becc8de92" providerId="AD" clId="Web-{9E56BB8B-C291-003D-9B1D-84804DB6ECC0}" dt="2025-04-27T02:32:25.726" v="15" actId="20577"/>
          <ac:spMkLst>
            <pc:docMk/>
            <pc:sldMk cId="719664809" sldId="346"/>
            <ac:spMk id="6" creationId="{F610AD1C-CD13-5610-30D0-E7BD75975803}"/>
          </ac:spMkLst>
        </pc:spChg>
      </pc:sldChg>
      <pc:sldChg chg="delSp">
        <pc:chgData name="Swier, Kobe D" userId="S::kobe.swier@southeasttech.edu::61a6fc6a-6ec6-4313-83e8-6e8becc8de92" providerId="AD" clId="Web-{9E56BB8B-C291-003D-9B1D-84804DB6ECC0}" dt="2025-04-27T02:30:14.834" v="4"/>
        <pc:sldMkLst>
          <pc:docMk/>
          <pc:sldMk cId="1989685373" sldId="352"/>
        </pc:sldMkLst>
        <pc:picChg chg="del">
          <ac:chgData name="Swier, Kobe D" userId="S::kobe.swier@southeasttech.edu::61a6fc6a-6ec6-4313-83e8-6e8becc8de92" providerId="AD" clId="Web-{9E56BB8B-C291-003D-9B1D-84804DB6ECC0}" dt="2025-04-27T02:30:13.819" v="3"/>
          <ac:picMkLst>
            <pc:docMk/>
            <pc:sldMk cId="1989685373" sldId="352"/>
            <ac:picMk id="3" creationId="{B0267ABF-8E40-DD03-86EC-971FD4233E0F}"/>
          </ac:picMkLst>
        </pc:picChg>
        <pc:picChg chg="del">
          <ac:chgData name="Swier, Kobe D" userId="S::kobe.swier@southeasttech.edu::61a6fc6a-6ec6-4313-83e8-6e8becc8de92" providerId="AD" clId="Web-{9E56BB8B-C291-003D-9B1D-84804DB6ECC0}" dt="2025-04-27T02:30:14.834" v="4"/>
          <ac:picMkLst>
            <pc:docMk/>
            <pc:sldMk cId="1989685373" sldId="352"/>
            <ac:picMk id="4" creationId="{6AFCDE8B-F862-F6AB-D30F-7CFD8EF1FB40}"/>
          </ac:picMkLst>
        </pc:picChg>
      </pc:sldChg>
      <pc:sldChg chg="delSp">
        <pc:chgData name="Swier, Kobe D" userId="S::kobe.swier@southeasttech.edu::61a6fc6a-6ec6-4313-83e8-6e8becc8de92" providerId="AD" clId="Web-{9E56BB8B-C291-003D-9B1D-84804DB6ECC0}" dt="2025-04-27T02:30:18.334" v="6"/>
        <pc:sldMkLst>
          <pc:docMk/>
          <pc:sldMk cId="2951992135" sldId="353"/>
        </pc:sldMkLst>
        <pc:picChg chg="del">
          <ac:chgData name="Swier, Kobe D" userId="S::kobe.swier@southeasttech.edu::61a6fc6a-6ec6-4313-83e8-6e8becc8de92" providerId="AD" clId="Web-{9E56BB8B-C291-003D-9B1D-84804DB6ECC0}" dt="2025-04-27T02:30:18.334" v="6"/>
          <ac:picMkLst>
            <pc:docMk/>
            <pc:sldMk cId="2951992135" sldId="353"/>
            <ac:picMk id="3" creationId="{96BD2ECA-94E1-B578-1FA6-A9B35DD5563D}"/>
          </ac:picMkLst>
        </pc:picChg>
        <pc:picChg chg="del">
          <ac:chgData name="Swier, Kobe D" userId="S::kobe.swier@southeasttech.edu::61a6fc6a-6ec6-4313-83e8-6e8becc8de92" providerId="AD" clId="Web-{9E56BB8B-C291-003D-9B1D-84804DB6ECC0}" dt="2025-04-27T02:30:17.241" v="5"/>
          <ac:picMkLst>
            <pc:docMk/>
            <pc:sldMk cId="2951992135" sldId="353"/>
            <ac:picMk id="4" creationId="{0ED365F7-4646-A76B-62EE-2DAF59A74151}"/>
          </ac:picMkLst>
        </pc:picChg>
      </pc:sldChg>
      <pc:sldChg chg="delSp">
        <pc:chgData name="Swier, Kobe D" userId="S::kobe.swier@southeasttech.edu::61a6fc6a-6ec6-4313-83e8-6e8becc8de92" providerId="AD" clId="Web-{9E56BB8B-C291-003D-9B1D-84804DB6ECC0}" dt="2025-04-27T02:30:22.537" v="9"/>
        <pc:sldMkLst>
          <pc:docMk/>
          <pc:sldMk cId="4281655216" sldId="358"/>
        </pc:sldMkLst>
        <pc:picChg chg="del">
          <ac:chgData name="Swier, Kobe D" userId="S::kobe.swier@southeasttech.edu::61a6fc6a-6ec6-4313-83e8-6e8becc8de92" providerId="AD" clId="Web-{9E56BB8B-C291-003D-9B1D-84804DB6ECC0}" dt="2025-04-27T02:30:22.537" v="9"/>
          <ac:picMkLst>
            <pc:docMk/>
            <pc:sldMk cId="4281655216" sldId="358"/>
            <ac:picMk id="5" creationId="{4A0410CB-CDA4-E12A-4488-B012F7783B29}"/>
          </ac:picMkLst>
        </pc:picChg>
        <pc:picChg chg="del">
          <ac:chgData name="Swier, Kobe D" userId="S::kobe.swier@southeasttech.edu::61a6fc6a-6ec6-4313-83e8-6e8becc8de92" providerId="AD" clId="Web-{9E56BB8B-C291-003D-9B1D-84804DB6ECC0}" dt="2025-04-27T02:30:21.428" v="8"/>
          <ac:picMkLst>
            <pc:docMk/>
            <pc:sldMk cId="4281655216" sldId="358"/>
            <ac:picMk id="6" creationId="{0E344695-FB62-5AE4-EAAC-C4A7911E0B6F}"/>
          </ac:picMkLst>
        </pc:picChg>
        <pc:picChg chg="del">
          <ac:chgData name="Swier, Kobe D" userId="S::kobe.swier@southeasttech.edu::61a6fc6a-6ec6-4313-83e8-6e8becc8de92" providerId="AD" clId="Web-{9E56BB8B-C291-003D-9B1D-84804DB6ECC0}" dt="2025-04-27T02:30:20.381" v="7"/>
          <ac:picMkLst>
            <pc:docMk/>
            <pc:sldMk cId="4281655216" sldId="358"/>
            <ac:picMk id="7" creationId="{0DB3BBA2-7A01-72F2-9DBF-9D5C216D6F15}"/>
          </ac:picMkLst>
        </pc:picChg>
      </pc:sldChg>
    </pc:docChg>
  </pc:docChgLst>
  <pc:docChgLst>
    <pc:chgData name="Terrio, Tanner N" userId="S::tanner.terrio@southeasttech.edu::2b0589e2-33fd-4ef1-bab9-b4ed13af2068" providerId="AD" clId="Web-{32E73D29-CAA6-8B1C-D7C0-A68D1CF3D96C}"/>
    <pc:docChg chg="delSld modSld">
      <pc:chgData name="Terrio, Tanner N" userId="S::tanner.terrio@southeasttech.edu::2b0589e2-33fd-4ef1-bab9-b4ed13af2068" providerId="AD" clId="Web-{32E73D29-CAA6-8B1C-D7C0-A68D1CF3D96C}" dt="2025-04-28T02:38:37.188" v="28" actId="20577"/>
      <pc:docMkLst>
        <pc:docMk/>
      </pc:docMkLst>
      <pc:sldChg chg="modSp">
        <pc:chgData name="Terrio, Tanner N" userId="S::tanner.terrio@southeasttech.edu::2b0589e2-33fd-4ef1-bab9-b4ed13af2068" providerId="AD" clId="Web-{32E73D29-CAA6-8B1C-D7C0-A68D1CF3D96C}" dt="2025-04-28T02:38:37.188" v="28" actId="20577"/>
        <pc:sldMkLst>
          <pc:docMk/>
          <pc:sldMk cId="3037812869" sldId="316"/>
        </pc:sldMkLst>
        <pc:spChg chg="mod">
          <ac:chgData name="Terrio, Tanner N" userId="S::tanner.terrio@southeasttech.edu::2b0589e2-33fd-4ef1-bab9-b4ed13af2068" providerId="AD" clId="Web-{32E73D29-CAA6-8B1C-D7C0-A68D1CF3D96C}" dt="2025-04-28T02:38:37.188" v="28" actId="20577"/>
          <ac:spMkLst>
            <pc:docMk/>
            <pc:sldMk cId="3037812869" sldId="316"/>
            <ac:spMk id="4" creationId="{BFAF7377-87AF-3A8C-539C-8A9651F5DA33}"/>
          </ac:spMkLst>
        </pc:spChg>
      </pc:sldChg>
      <pc:sldChg chg="addSp delSp modSp">
        <pc:chgData name="Terrio, Tanner N" userId="S::tanner.terrio@southeasttech.edu::2b0589e2-33fd-4ef1-bab9-b4ed13af2068" providerId="AD" clId="Web-{32E73D29-CAA6-8B1C-D7C0-A68D1CF3D96C}" dt="2025-04-28T02:26:36.892" v="4" actId="14100"/>
        <pc:sldMkLst>
          <pc:docMk/>
          <pc:sldMk cId="1989685373" sldId="352"/>
        </pc:sldMkLst>
        <pc:picChg chg="add del mod">
          <ac:chgData name="Terrio, Tanner N" userId="S::tanner.terrio@southeasttech.edu::2b0589e2-33fd-4ef1-bab9-b4ed13af2068" providerId="AD" clId="Web-{32E73D29-CAA6-8B1C-D7C0-A68D1CF3D96C}" dt="2025-04-28T02:26:16.392" v="1"/>
          <ac:picMkLst>
            <pc:docMk/>
            <pc:sldMk cId="1989685373" sldId="352"/>
            <ac:picMk id="3" creationId="{9B8DABE8-D34D-6987-65B6-82FD052D207D}"/>
          </ac:picMkLst>
        </pc:picChg>
        <pc:picChg chg="add mod">
          <ac:chgData name="Terrio, Tanner N" userId="S::tanner.terrio@southeasttech.edu::2b0589e2-33fd-4ef1-bab9-b4ed13af2068" providerId="AD" clId="Web-{32E73D29-CAA6-8B1C-D7C0-A68D1CF3D96C}" dt="2025-04-28T02:26:36.892" v="4" actId="14100"/>
          <ac:picMkLst>
            <pc:docMk/>
            <pc:sldMk cId="1989685373" sldId="352"/>
            <ac:picMk id="4" creationId="{421E270C-1697-49C3-6554-211499050AB8}"/>
          </ac:picMkLst>
        </pc:picChg>
      </pc:sldChg>
      <pc:sldChg chg="addSp modSp">
        <pc:chgData name="Terrio, Tanner N" userId="S::tanner.terrio@southeasttech.edu::2b0589e2-33fd-4ef1-bab9-b4ed13af2068" providerId="AD" clId="Web-{32E73D29-CAA6-8B1C-D7C0-A68D1CF3D96C}" dt="2025-04-28T02:33:02.619" v="8" actId="14100"/>
        <pc:sldMkLst>
          <pc:docMk/>
          <pc:sldMk cId="2951992135" sldId="353"/>
        </pc:sldMkLst>
        <pc:picChg chg="add mod">
          <ac:chgData name="Terrio, Tanner N" userId="S::tanner.terrio@southeasttech.edu::2b0589e2-33fd-4ef1-bab9-b4ed13af2068" providerId="AD" clId="Web-{32E73D29-CAA6-8B1C-D7C0-A68D1CF3D96C}" dt="2025-04-28T02:33:02.619" v="8" actId="14100"/>
          <ac:picMkLst>
            <pc:docMk/>
            <pc:sldMk cId="2951992135" sldId="353"/>
            <ac:picMk id="3" creationId="{F19CFB03-7F2E-D34D-9625-32B748351C25}"/>
          </ac:picMkLst>
        </pc:picChg>
      </pc:sldChg>
      <pc:sldChg chg="del">
        <pc:chgData name="Terrio, Tanner N" userId="S::tanner.terrio@southeasttech.edu::2b0589e2-33fd-4ef1-bab9-b4ed13af2068" providerId="AD" clId="Web-{32E73D29-CAA6-8B1C-D7C0-A68D1CF3D96C}" dt="2025-04-28T02:33:06.275" v="9"/>
        <pc:sldMkLst>
          <pc:docMk/>
          <pc:sldMk cId="4281655216" sldId="358"/>
        </pc:sldMkLst>
      </pc:sldChg>
    </pc:docChg>
  </pc:docChgLst>
  <pc:docChgLst>
    <pc:chgData name="Swier, Kobe D" userId="S::kobe.swier@southeasttech.edu::61a6fc6a-6ec6-4313-83e8-6e8becc8de92" providerId="AD" clId="Web-{16E843DA-379C-2080-4414-AD2697F2DE07}"/>
    <pc:docChg chg="delSld modSld">
      <pc:chgData name="Swier, Kobe D" userId="S::kobe.swier@southeasttech.edu::61a6fc6a-6ec6-4313-83e8-6e8becc8de92" providerId="AD" clId="Web-{16E843DA-379C-2080-4414-AD2697F2DE07}" dt="2025-04-28T02:18:06.762" v="76"/>
      <pc:docMkLst>
        <pc:docMk/>
      </pc:docMkLst>
      <pc:sldChg chg="modSp">
        <pc:chgData name="Swier, Kobe D" userId="S::kobe.swier@southeasttech.edu::61a6fc6a-6ec6-4313-83e8-6e8becc8de92" providerId="AD" clId="Web-{16E843DA-379C-2080-4414-AD2697F2DE07}" dt="2025-04-28T02:14:17.589" v="21" actId="20577"/>
        <pc:sldMkLst>
          <pc:docMk/>
          <pc:sldMk cId="2102816447" sldId="324"/>
        </pc:sldMkLst>
        <pc:spChg chg="mod">
          <ac:chgData name="Swier, Kobe D" userId="S::kobe.swier@southeasttech.edu::61a6fc6a-6ec6-4313-83e8-6e8becc8de92" providerId="AD" clId="Web-{16E843DA-379C-2080-4414-AD2697F2DE07}" dt="2025-04-28T02:14:17.589" v="21" actId="20577"/>
          <ac:spMkLst>
            <pc:docMk/>
            <pc:sldMk cId="2102816447" sldId="324"/>
            <ac:spMk id="10" creationId="{3722372D-D184-36E0-D801-B6B8FB362197}"/>
          </ac:spMkLst>
        </pc:spChg>
        <pc:spChg chg="mod">
          <ac:chgData name="Swier, Kobe D" userId="S::kobe.swier@southeasttech.edu::61a6fc6a-6ec6-4313-83e8-6e8becc8de92" providerId="AD" clId="Web-{16E843DA-379C-2080-4414-AD2697F2DE07}" dt="2025-04-28T02:14:09.385" v="1" actId="20577"/>
          <ac:spMkLst>
            <pc:docMk/>
            <pc:sldMk cId="2102816447" sldId="324"/>
            <ac:spMk id="12" creationId="{C9B6D690-DBED-B01A-8A77-0B1E196580EF}"/>
          </ac:spMkLst>
        </pc:spChg>
      </pc:sldChg>
      <pc:sldChg chg="modSp">
        <pc:chgData name="Swier, Kobe D" userId="S::kobe.swier@southeasttech.edu::61a6fc6a-6ec6-4313-83e8-6e8becc8de92" providerId="AD" clId="Web-{16E843DA-379C-2080-4414-AD2697F2DE07}" dt="2025-04-28T02:15:58.792" v="37" actId="20577"/>
        <pc:sldMkLst>
          <pc:docMk/>
          <pc:sldMk cId="4063146096" sldId="350"/>
        </pc:sldMkLst>
        <pc:spChg chg="mod">
          <ac:chgData name="Swier, Kobe D" userId="S::kobe.swier@southeasttech.edu::61a6fc6a-6ec6-4313-83e8-6e8becc8de92" providerId="AD" clId="Web-{16E843DA-379C-2080-4414-AD2697F2DE07}" dt="2025-04-28T02:15:58.792" v="37" actId="20577"/>
          <ac:spMkLst>
            <pc:docMk/>
            <pc:sldMk cId="4063146096" sldId="350"/>
            <ac:spMk id="4" creationId="{FAA85921-E4D1-8F44-5111-B9161D57FA29}"/>
          </ac:spMkLst>
        </pc:spChg>
        <pc:spChg chg="mod">
          <ac:chgData name="Swier, Kobe D" userId="S::kobe.swier@southeasttech.edu::61a6fc6a-6ec6-4313-83e8-6e8becc8de92" providerId="AD" clId="Web-{16E843DA-379C-2080-4414-AD2697F2DE07}" dt="2025-04-28T02:15:05.136" v="23" actId="20577"/>
          <ac:spMkLst>
            <pc:docMk/>
            <pc:sldMk cId="4063146096" sldId="350"/>
            <ac:spMk id="7" creationId="{2B222016-6BE3-6DD2-F769-98B44979C115}"/>
          </ac:spMkLst>
        </pc:spChg>
      </pc:sldChg>
      <pc:sldChg chg="modSp">
        <pc:chgData name="Swier, Kobe D" userId="S::kobe.swier@southeasttech.edu::61a6fc6a-6ec6-4313-83e8-6e8becc8de92" providerId="AD" clId="Web-{16E843DA-379C-2080-4414-AD2697F2DE07}" dt="2025-04-28T02:16:18.699" v="54" actId="20577"/>
        <pc:sldMkLst>
          <pc:docMk/>
          <pc:sldMk cId="546847505" sldId="354"/>
        </pc:sldMkLst>
        <pc:spChg chg="mod">
          <ac:chgData name="Swier, Kobe D" userId="S::kobe.swier@southeasttech.edu::61a6fc6a-6ec6-4313-83e8-6e8becc8de92" providerId="AD" clId="Web-{16E843DA-379C-2080-4414-AD2697F2DE07}" dt="2025-04-28T02:16:18.699" v="54" actId="20577"/>
          <ac:spMkLst>
            <pc:docMk/>
            <pc:sldMk cId="546847505" sldId="354"/>
            <ac:spMk id="4" creationId="{891862DB-0AB0-FE92-8ED7-192A0005B9D9}"/>
          </ac:spMkLst>
        </pc:spChg>
        <pc:spChg chg="mod">
          <ac:chgData name="Swier, Kobe D" userId="S::kobe.swier@southeasttech.edu::61a6fc6a-6ec6-4313-83e8-6e8becc8de92" providerId="AD" clId="Web-{16E843DA-379C-2080-4414-AD2697F2DE07}" dt="2025-04-28T02:16:12.386" v="39" actId="20577"/>
          <ac:spMkLst>
            <pc:docMk/>
            <pc:sldMk cId="546847505" sldId="354"/>
            <ac:spMk id="7" creationId="{0416B9C7-9FE7-DF41-D99E-FF871280945E}"/>
          </ac:spMkLst>
        </pc:spChg>
      </pc:sldChg>
      <pc:sldChg chg="modSp">
        <pc:chgData name="Swier, Kobe D" userId="S::kobe.swier@southeasttech.edu::61a6fc6a-6ec6-4313-83e8-6e8becc8de92" providerId="AD" clId="Web-{16E843DA-379C-2080-4414-AD2697F2DE07}" dt="2025-04-28T02:17:26.933" v="73" actId="20577"/>
        <pc:sldMkLst>
          <pc:docMk/>
          <pc:sldMk cId="2967318447" sldId="355"/>
        </pc:sldMkLst>
        <pc:spChg chg="mod">
          <ac:chgData name="Swier, Kobe D" userId="S::kobe.swier@southeasttech.edu::61a6fc6a-6ec6-4313-83e8-6e8becc8de92" providerId="AD" clId="Web-{16E843DA-379C-2080-4414-AD2697F2DE07}" dt="2025-04-28T02:17:26.933" v="73" actId="20577"/>
          <ac:spMkLst>
            <pc:docMk/>
            <pc:sldMk cId="2967318447" sldId="355"/>
            <ac:spMk id="4" creationId="{89277837-8A4A-4F72-F605-0A045F64996B}"/>
          </ac:spMkLst>
        </pc:spChg>
        <pc:spChg chg="mod">
          <ac:chgData name="Swier, Kobe D" userId="S::kobe.swier@southeasttech.edu::61a6fc6a-6ec6-4313-83e8-6e8becc8de92" providerId="AD" clId="Web-{16E843DA-379C-2080-4414-AD2697F2DE07}" dt="2025-04-28T02:17:12.761" v="55" actId="20577"/>
          <ac:spMkLst>
            <pc:docMk/>
            <pc:sldMk cId="2967318447" sldId="355"/>
            <ac:spMk id="7" creationId="{0DC666B9-2886-BF79-0E93-90E060907DB1}"/>
          </ac:spMkLst>
        </pc:spChg>
      </pc:sldChg>
      <pc:sldChg chg="del">
        <pc:chgData name="Swier, Kobe D" userId="S::kobe.swier@southeasttech.edu::61a6fc6a-6ec6-4313-83e8-6e8becc8de92" providerId="AD" clId="Web-{16E843DA-379C-2080-4414-AD2697F2DE07}" dt="2025-04-28T02:17:58.480" v="74"/>
        <pc:sldMkLst>
          <pc:docMk/>
          <pc:sldMk cId="362475936" sldId="356"/>
        </pc:sldMkLst>
      </pc:sldChg>
      <pc:sldChg chg="del">
        <pc:chgData name="Swier, Kobe D" userId="S::kobe.swier@southeasttech.edu::61a6fc6a-6ec6-4313-83e8-6e8becc8de92" providerId="AD" clId="Web-{16E843DA-379C-2080-4414-AD2697F2DE07}" dt="2025-04-28T02:18:04.871" v="75"/>
        <pc:sldMkLst>
          <pc:docMk/>
          <pc:sldMk cId="2626622344" sldId="357"/>
        </pc:sldMkLst>
      </pc:sldChg>
      <pc:sldChg chg="del">
        <pc:chgData name="Swier, Kobe D" userId="S::kobe.swier@southeasttech.edu::61a6fc6a-6ec6-4313-83e8-6e8becc8de92" providerId="AD" clId="Web-{16E843DA-379C-2080-4414-AD2697F2DE07}" dt="2025-04-28T02:18:06.762" v="76"/>
        <pc:sldMkLst>
          <pc:docMk/>
          <pc:sldMk cId="1421985061" sldId="35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4/27/2025</a:t>
            </a:fld>
            <a:endParaRPr lang="en-US"/>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a:p>
        </p:txBody>
      </p:sp>
    </p:spTree>
    <p:extLst>
      <p:ext uri="{BB962C8B-B14F-4D97-AF65-F5344CB8AC3E}">
        <p14:creationId xmlns:p14="http://schemas.microsoft.com/office/powerpoint/2010/main" val="18017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a:p>
        </p:txBody>
      </p:sp>
    </p:spTree>
    <p:extLst>
      <p:ext uri="{BB962C8B-B14F-4D97-AF65-F5344CB8AC3E}">
        <p14:creationId xmlns:p14="http://schemas.microsoft.com/office/powerpoint/2010/main" val="361336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a:p>
        </p:txBody>
      </p:sp>
    </p:spTree>
    <p:extLst>
      <p:ext uri="{BB962C8B-B14F-4D97-AF65-F5344CB8AC3E}">
        <p14:creationId xmlns:p14="http://schemas.microsoft.com/office/powerpoint/2010/main" val="389901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a:p>
        </p:txBody>
      </p:sp>
    </p:spTree>
    <p:extLst>
      <p:ext uri="{BB962C8B-B14F-4D97-AF65-F5344CB8AC3E}">
        <p14:creationId xmlns:p14="http://schemas.microsoft.com/office/powerpoint/2010/main" val="215970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F2CFF-8543-FB63-BE4F-A99A7C038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4F94A1-A714-EB47-38B6-6B124736DD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777C3C-6A93-57D8-37CC-6950AEE36E2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E122798-A95B-3D6B-B158-26D61CFD2731}"/>
              </a:ext>
            </a:extLst>
          </p:cNvPr>
          <p:cNvSpPr>
            <a:spLocks noGrp="1"/>
          </p:cNvSpPr>
          <p:nvPr>
            <p:ph type="sldNum" sz="quarter" idx="5"/>
          </p:nvPr>
        </p:nvSpPr>
        <p:spPr/>
        <p:txBody>
          <a:bodyPr/>
          <a:lstStyle/>
          <a:p>
            <a:fld id="{D5939589-3E79-4C82-AA4A-FE78234FAA59}" type="slidenum">
              <a:rPr lang="en-US" smtClean="0"/>
              <a:t>5</a:t>
            </a:fld>
            <a:endParaRPr lang="en-US"/>
          </a:p>
        </p:txBody>
      </p:sp>
    </p:spTree>
    <p:extLst>
      <p:ext uri="{BB962C8B-B14F-4D97-AF65-F5344CB8AC3E}">
        <p14:creationId xmlns:p14="http://schemas.microsoft.com/office/powerpoint/2010/main" val="242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54251-6486-6B2F-55D7-308895D3E8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7D2425-77B2-0BA1-2BF4-79EB4CB7B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0B8A8D-71BF-8B95-5A87-34B1E5B9119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59520DD-48F0-24A3-1DDE-2491E983812A}"/>
              </a:ext>
            </a:extLst>
          </p:cNvPr>
          <p:cNvSpPr>
            <a:spLocks noGrp="1"/>
          </p:cNvSpPr>
          <p:nvPr>
            <p:ph type="sldNum" sz="quarter" idx="5"/>
          </p:nvPr>
        </p:nvSpPr>
        <p:spPr/>
        <p:txBody>
          <a:bodyPr/>
          <a:lstStyle/>
          <a:p>
            <a:fld id="{D5939589-3E79-4C82-AA4A-FE78234FAA59}" type="slidenum">
              <a:rPr lang="en-US" smtClean="0"/>
              <a:t>6</a:t>
            </a:fld>
            <a:endParaRPr lang="en-US"/>
          </a:p>
        </p:txBody>
      </p:sp>
    </p:spTree>
    <p:extLst>
      <p:ext uri="{BB962C8B-B14F-4D97-AF65-F5344CB8AC3E}">
        <p14:creationId xmlns:p14="http://schemas.microsoft.com/office/powerpoint/2010/main" val="101425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D06BC-7471-6A0B-A574-A268A0325A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299BC3-DE8C-CED6-E192-7B7B0D998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25A97-1B93-6619-7FC7-B83D2FFCF5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46315F2-FE38-6880-1A4F-F602FE31739E}"/>
              </a:ext>
            </a:extLst>
          </p:cNvPr>
          <p:cNvSpPr>
            <a:spLocks noGrp="1"/>
          </p:cNvSpPr>
          <p:nvPr>
            <p:ph type="sldNum" sz="quarter" idx="5"/>
          </p:nvPr>
        </p:nvSpPr>
        <p:spPr/>
        <p:txBody>
          <a:bodyPr/>
          <a:lstStyle/>
          <a:p>
            <a:fld id="{D5939589-3E79-4C82-AA4A-FE78234FAA59}" type="slidenum">
              <a:rPr lang="en-US" smtClean="0"/>
              <a:t>7</a:t>
            </a:fld>
            <a:endParaRPr lang="en-US"/>
          </a:p>
        </p:txBody>
      </p:sp>
    </p:spTree>
    <p:extLst>
      <p:ext uri="{BB962C8B-B14F-4D97-AF65-F5344CB8AC3E}">
        <p14:creationId xmlns:p14="http://schemas.microsoft.com/office/powerpoint/2010/main" val="1172654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a:p>
        </p:txBody>
      </p:sp>
    </p:spTree>
    <p:extLst>
      <p:ext uri="{BB962C8B-B14F-4D97-AF65-F5344CB8AC3E}">
        <p14:creationId xmlns:p14="http://schemas.microsoft.com/office/powerpoint/2010/main" val="28369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a:p>
        </p:txBody>
      </p:sp>
    </p:spTree>
    <p:extLst>
      <p:ext uri="{BB962C8B-B14F-4D97-AF65-F5344CB8AC3E}">
        <p14:creationId xmlns:p14="http://schemas.microsoft.com/office/powerpoint/2010/main" val="37399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a:t>Click to add text</a:t>
            </a:r>
          </a:p>
          <a:p>
            <a:pPr lvl="1"/>
            <a:r>
              <a:rPr lang="en-US"/>
              <a:t>Second level</a:t>
            </a:r>
          </a:p>
          <a:p>
            <a:pPr lvl="2"/>
            <a:r>
              <a:rPr lang="en-US"/>
              <a:t>Third level</a:t>
            </a:r>
          </a:p>
          <a:p>
            <a:pPr lvl="3"/>
            <a:r>
              <a:rPr lang="en-US"/>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a:t>Click to add text</a:t>
            </a:r>
          </a:p>
          <a:p>
            <a:pPr lvl="1"/>
            <a:r>
              <a:rPr lang="en-US"/>
              <a:t>Second level</a:t>
            </a:r>
          </a:p>
          <a:p>
            <a:pPr lvl="2"/>
            <a:r>
              <a:rPr lang="en-US"/>
              <a:t>Third level</a:t>
            </a:r>
          </a:p>
          <a:p>
            <a:pPr lvl="3"/>
            <a:r>
              <a:rPr lang="en-US"/>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80159" y="357809"/>
            <a:ext cx="7983110" cy="3080335"/>
          </a:xfrm>
        </p:spPr>
        <p:txBody>
          <a:bodyPr/>
          <a:lstStyle/>
          <a:p>
            <a:r>
              <a:rPr lang="en-US"/>
              <a:t>Scrum Report 4</a:t>
            </a:r>
          </a:p>
        </p:txBody>
      </p:sp>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24D3-07BE-C483-3F42-95EEE83332F6}"/>
              </a:ext>
            </a:extLst>
          </p:cNvPr>
          <p:cNvSpPr>
            <a:spLocks noGrp="1"/>
          </p:cNvSpPr>
          <p:nvPr>
            <p:ph type="title"/>
          </p:nvPr>
        </p:nvSpPr>
        <p:spPr/>
        <p:txBody>
          <a:bodyPr/>
          <a:lstStyle/>
          <a:p>
            <a:r>
              <a:rPr lang="en-US"/>
              <a:t>Challenges</a:t>
            </a:r>
          </a:p>
        </p:txBody>
      </p:sp>
      <p:sp>
        <p:nvSpPr>
          <p:cNvPr id="4" name="Text Placeholder 62">
            <a:extLst>
              <a:ext uri="{FF2B5EF4-FFF2-40B4-BE49-F238E27FC236}">
                <a16:creationId xmlns:a16="http://schemas.microsoft.com/office/drawing/2014/main" id="{CF8AB304-3811-B349-D903-FBFDBAE70D40}"/>
              </a:ext>
            </a:extLst>
          </p:cNvPr>
          <p:cNvSpPr txBox="1">
            <a:spLocks/>
          </p:cNvSpPr>
          <p:nvPr/>
        </p:nvSpPr>
        <p:spPr>
          <a:xfrm>
            <a:off x="1121375" y="1144790"/>
            <a:ext cx="4663440" cy="2386076"/>
          </a:xfrm>
          <a:prstGeom prst="rect">
            <a:avLst/>
          </a:prstGeom>
        </p:spPr>
        <p:txBody>
          <a:bodyPr vert="horz" lIns="0" tIns="0" rIns="0" bIns="0" rtlCol="0" anchor="t" anchorCtr="0">
            <a:normAutofit fontScale="85000" lnSpcReduction="20000"/>
          </a:bodyPr>
          <a:lstStyle>
            <a:lvl1pPr marL="342900" indent="-512064" algn="l" defTabSz="914400" rtl="0" eaLnBrk="1" latinLnBrk="0" hangingPunct="1">
              <a:lnSpc>
                <a:spcPct val="90000"/>
              </a:lnSpc>
              <a:spcBef>
                <a:spcPts val="1000"/>
              </a:spcBef>
              <a:buFont typeface="+mj-lt"/>
              <a:buAutoNum type="arabicPeriod"/>
              <a:defRPr sz="1800" kern="1200">
                <a:solidFill>
                  <a:schemeClr val="tx1"/>
                </a:solidFill>
                <a:latin typeface="+mn-lt"/>
                <a:ea typeface="+mn-ea"/>
                <a:cs typeface="+mn-cs"/>
              </a:defRPr>
            </a:lvl1pPr>
            <a:lvl2pPr marL="1028700" indent="-342900" algn="l" defTabSz="914400" rtl="0" eaLnBrk="1" latinLnBrk="0" hangingPunct="1">
              <a:lnSpc>
                <a:spcPct val="90000"/>
              </a:lnSpc>
              <a:spcBef>
                <a:spcPts val="1200"/>
              </a:spcBef>
              <a:buFont typeface="+mj-lt"/>
              <a:buAutoNum type="alphaLcPeriod"/>
              <a:defRPr sz="1800" kern="1200">
                <a:solidFill>
                  <a:schemeClr val="tx1"/>
                </a:solidFill>
                <a:latin typeface="+mn-lt"/>
                <a:ea typeface="+mn-ea"/>
                <a:cs typeface="+mn-cs"/>
              </a:defRPr>
            </a:lvl2pPr>
            <a:lvl3pPr marL="1257300" indent="-342900" algn="l" defTabSz="914400" rtl="0" eaLnBrk="1" latinLnBrk="0" hangingPunct="1">
              <a:lnSpc>
                <a:spcPct val="90000"/>
              </a:lnSpc>
              <a:spcBef>
                <a:spcPts val="1200"/>
              </a:spcBef>
              <a:buFont typeface="+mj-lt"/>
              <a:buAutoNum type="arabicParenR"/>
              <a:defRPr sz="1800" kern="1200">
                <a:solidFill>
                  <a:schemeClr val="tx1"/>
                </a:solidFill>
                <a:latin typeface="+mn-lt"/>
                <a:ea typeface="+mn-ea"/>
                <a:cs typeface="+mn-cs"/>
              </a:defRPr>
            </a:lvl3pPr>
            <a:lvl4pPr marL="1714500" indent="-342900" algn="l" defTabSz="914400" rtl="0" eaLnBrk="1" latinLnBrk="0" hangingPunct="1">
              <a:lnSpc>
                <a:spcPct val="90000"/>
              </a:lnSpc>
              <a:spcBef>
                <a:spcPts val="1200"/>
              </a:spcBef>
              <a:buFont typeface="+mj-lt"/>
              <a:buAutoNum type="alphaLcParenR"/>
              <a:defRPr sz="1800" kern="1200">
                <a:solidFill>
                  <a:schemeClr val="tx1"/>
                </a:solidFill>
                <a:latin typeface="+mn-lt"/>
                <a:ea typeface="+mn-ea"/>
                <a:cs typeface="+mn-cs"/>
              </a:defRPr>
            </a:lvl4pPr>
            <a:lvl5pPr marL="2228850" indent="-400050" algn="l" defTabSz="914400" rtl="0" eaLnBrk="1" latinLnBrk="0" hangingPunct="1">
              <a:lnSpc>
                <a:spcPct val="90000"/>
              </a:lnSpc>
              <a:spcBef>
                <a:spcPts val="1200"/>
              </a:spcBef>
              <a:buFont typeface="+mj-lt"/>
              <a:buAutoNum type="romanL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a:p>
            <a:pPr indent="-511810" algn="ctr">
              <a:buNone/>
            </a:pPr>
            <a:r>
              <a:rPr lang="en-US" b="1">
                <a:ea typeface="+mn-lt"/>
                <a:cs typeface="+mn-lt"/>
              </a:rPr>
              <a:t>Issue 1</a:t>
            </a:r>
            <a:endParaRPr lang="en-US">
              <a:ea typeface="+mn-lt"/>
              <a:cs typeface="+mn-lt"/>
            </a:endParaRPr>
          </a:p>
          <a:p>
            <a:pPr indent="-511810" algn="ctr">
              <a:buNone/>
            </a:pPr>
            <a:r>
              <a:rPr lang="en-US" b="1">
                <a:ea typeface="+mn-lt"/>
                <a:cs typeface="+mn-lt"/>
              </a:rPr>
              <a:t>Web Service Deployment Failures</a:t>
            </a:r>
            <a:endParaRPr lang="en-US" b="1"/>
          </a:p>
          <a:p>
            <a:pPr indent="-511810" algn="ctr">
              <a:buNone/>
            </a:pPr>
            <a:r>
              <a:rPr lang="en-US">
                <a:ea typeface="+mn-lt"/>
                <a:cs typeface="+mn-lt"/>
              </a:rPr>
              <a:t>While setting up the XML-SOAP Web Service Provider, there were instances where deployment to the server failed due to incorrect WSDL configuration, missing annotations, or server compatibility issues. This resulted in errors like "Service Endpoint Interface not found" or "WSDL publishing failed," preventing the client from successfully accessing the web service.</a:t>
            </a:r>
          </a:p>
          <a:p>
            <a:pPr marL="0" indent="0" algn="ctr">
              <a:buNone/>
            </a:pPr>
            <a:endParaRPr lang="en-US" b="1"/>
          </a:p>
        </p:txBody>
      </p:sp>
      <p:sp>
        <p:nvSpPr>
          <p:cNvPr id="6" name="Text Placeholder 62">
            <a:extLst>
              <a:ext uri="{FF2B5EF4-FFF2-40B4-BE49-F238E27FC236}">
                <a16:creationId xmlns:a16="http://schemas.microsoft.com/office/drawing/2014/main" id="{F610AD1C-CD13-5610-30D0-E7BD75975803}"/>
              </a:ext>
            </a:extLst>
          </p:cNvPr>
          <p:cNvSpPr txBox="1">
            <a:spLocks/>
          </p:cNvSpPr>
          <p:nvPr/>
        </p:nvSpPr>
        <p:spPr>
          <a:xfrm>
            <a:off x="1121375" y="3530181"/>
            <a:ext cx="4663440" cy="2386076"/>
          </a:xfrm>
          <a:prstGeom prst="rect">
            <a:avLst/>
          </a:prstGeom>
        </p:spPr>
        <p:txBody>
          <a:bodyPr vert="horz" lIns="0" tIns="0" rIns="0" bIns="0" rtlCol="0" anchor="t" anchorCtr="0">
            <a:normAutofit fontScale="85000" lnSpcReduction="20000"/>
          </a:bodyPr>
          <a:lstStyle>
            <a:lvl1pPr marL="342900" indent="-512064" algn="l" defTabSz="914400" rtl="0" eaLnBrk="1" latinLnBrk="0" hangingPunct="1">
              <a:lnSpc>
                <a:spcPct val="90000"/>
              </a:lnSpc>
              <a:spcBef>
                <a:spcPts val="1000"/>
              </a:spcBef>
              <a:buFont typeface="+mj-lt"/>
              <a:buAutoNum type="arabicPeriod"/>
              <a:defRPr sz="1800" kern="1200">
                <a:solidFill>
                  <a:schemeClr val="tx1"/>
                </a:solidFill>
                <a:latin typeface="+mn-lt"/>
                <a:ea typeface="+mn-ea"/>
                <a:cs typeface="+mn-cs"/>
              </a:defRPr>
            </a:lvl1pPr>
            <a:lvl2pPr marL="1028700" indent="-342900" algn="l" defTabSz="914400" rtl="0" eaLnBrk="1" latinLnBrk="0" hangingPunct="1">
              <a:lnSpc>
                <a:spcPct val="90000"/>
              </a:lnSpc>
              <a:spcBef>
                <a:spcPts val="1200"/>
              </a:spcBef>
              <a:buFont typeface="+mj-lt"/>
              <a:buAutoNum type="alphaLcPeriod"/>
              <a:defRPr sz="1800" kern="1200">
                <a:solidFill>
                  <a:schemeClr val="tx1"/>
                </a:solidFill>
                <a:latin typeface="+mn-lt"/>
                <a:ea typeface="+mn-ea"/>
                <a:cs typeface="+mn-cs"/>
              </a:defRPr>
            </a:lvl2pPr>
            <a:lvl3pPr marL="1257300" indent="-342900" algn="l" defTabSz="914400" rtl="0" eaLnBrk="1" latinLnBrk="0" hangingPunct="1">
              <a:lnSpc>
                <a:spcPct val="90000"/>
              </a:lnSpc>
              <a:spcBef>
                <a:spcPts val="1200"/>
              </a:spcBef>
              <a:buFont typeface="+mj-lt"/>
              <a:buAutoNum type="arabicParenR"/>
              <a:defRPr sz="1800" kern="1200">
                <a:solidFill>
                  <a:schemeClr val="tx1"/>
                </a:solidFill>
                <a:latin typeface="+mn-lt"/>
                <a:ea typeface="+mn-ea"/>
                <a:cs typeface="+mn-cs"/>
              </a:defRPr>
            </a:lvl3pPr>
            <a:lvl4pPr marL="1714500" indent="-342900" algn="l" defTabSz="914400" rtl="0" eaLnBrk="1" latinLnBrk="0" hangingPunct="1">
              <a:lnSpc>
                <a:spcPct val="90000"/>
              </a:lnSpc>
              <a:spcBef>
                <a:spcPts val="1200"/>
              </a:spcBef>
              <a:buFont typeface="+mj-lt"/>
              <a:buAutoNum type="alphaLcParenR"/>
              <a:defRPr sz="1800" kern="1200">
                <a:solidFill>
                  <a:schemeClr val="tx1"/>
                </a:solidFill>
                <a:latin typeface="+mn-lt"/>
                <a:ea typeface="+mn-ea"/>
                <a:cs typeface="+mn-cs"/>
              </a:defRPr>
            </a:lvl4pPr>
            <a:lvl5pPr marL="2228850" indent="-400050" algn="l" defTabSz="914400" rtl="0" eaLnBrk="1" latinLnBrk="0" hangingPunct="1">
              <a:lnSpc>
                <a:spcPct val="90000"/>
              </a:lnSpc>
              <a:spcBef>
                <a:spcPts val="1200"/>
              </a:spcBef>
              <a:buFont typeface="+mj-lt"/>
              <a:buAutoNum type="romanL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a:p>
            <a:pPr indent="-511810" algn="ctr">
              <a:buNone/>
            </a:pPr>
            <a:r>
              <a:rPr lang="en-US" b="1">
                <a:ea typeface="+mn-lt"/>
                <a:cs typeface="+mn-lt"/>
              </a:rPr>
              <a:t>Issue 2</a:t>
            </a:r>
            <a:endParaRPr lang="en-US">
              <a:ea typeface="+mn-lt"/>
              <a:cs typeface="+mn-lt"/>
            </a:endParaRPr>
          </a:p>
          <a:p>
            <a:pPr indent="-511810" algn="ctr">
              <a:buNone/>
            </a:pPr>
            <a:r>
              <a:rPr lang="en-US" b="1">
                <a:ea typeface="+mn-lt"/>
                <a:cs typeface="+mn-lt"/>
              </a:rPr>
              <a:t>Input Data Handling Errors</a:t>
            </a:r>
            <a:endParaRPr lang="en-US" b="1"/>
          </a:p>
          <a:p>
            <a:pPr indent="-511810" algn="ctr">
              <a:buNone/>
            </a:pPr>
            <a:r>
              <a:rPr lang="en-US">
                <a:ea typeface="+mn-lt"/>
                <a:cs typeface="+mn-lt"/>
              </a:rPr>
              <a:t>During development of the web application, there were cases where user inputs from the HTML form were not properly passed to the JSP page due to mismatched form field names or missing request parameters. This led to null values being sent to the API, causing incomplete Team4_Shark objects or runtime exceptions when trying to display the shark properties.</a:t>
            </a:r>
          </a:p>
          <a:p>
            <a:pPr marL="0" indent="0" algn="ctr">
              <a:buNone/>
            </a:pPr>
            <a:endParaRPr lang="en-US" b="1">
              <a:ea typeface="+mn-lt"/>
              <a:cs typeface="+mn-lt"/>
            </a:endParaRPr>
          </a:p>
          <a:p>
            <a:pPr indent="-511810" algn="ctr">
              <a:buNone/>
            </a:pPr>
            <a:endParaRPr lang="en-US" b="1"/>
          </a:p>
          <a:p>
            <a:pPr marL="0" indent="0" algn="ctr">
              <a:buNone/>
            </a:pPr>
            <a:endParaRPr lang="en-US" b="1">
              <a:ea typeface="+mn-lt"/>
              <a:cs typeface="+mn-lt"/>
            </a:endParaRPr>
          </a:p>
          <a:p>
            <a:pPr marL="0" indent="0">
              <a:buNone/>
            </a:pPr>
            <a:endParaRPr lang="en-US" sz="1700"/>
          </a:p>
          <a:p>
            <a:pPr marL="0" indent="0">
              <a:buNone/>
            </a:pPr>
            <a:endParaRPr lang="en-US" b="1"/>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71966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47ABD4-990A-BAC8-69FC-AF4C84F3AD63}"/>
              </a:ext>
            </a:extLst>
          </p:cNvPr>
          <p:cNvSpPr>
            <a:spLocks noGrp="1"/>
          </p:cNvSpPr>
          <p:nvPr>
            <p:ph type="ctrTitle"/>
          </p:nvPr>
        </p:nvSpPr>
        <p:spPr>
          <a:xfrm>
            <a:off x="1280160" y="301752"/>
            <a:ext cx="3369476" cy="1176241"/>
          </a:xfrm>
        </p:spPr>
        <p:txBody>
          <a:bodyPr/>
          <a:lstStyle/>
          <a:p>
            <a:r>
              <a:rPr lang="en-US"/>
              <a:t>Solutions</a:t>
            </a:r>
          </a:p>
        </p:txBody>
      </p:sp>
      <p:sp>
        <p:nvSpPr>
          <p:cNvPr id="9" name="Text Placeholder 8">
            <a:extLst>
              <a:ext uri="{FF2B5EF4-FFF2-40B4-BE49-F238E27FC236}">
                <a16:creationId xmlns:a16="http://schemas.microsoft.com/office/drawing/2014/main" id="{61E6A21B-7748-174B-D77E-8EE0B288C7D0}"/>
              </a:ext>
            </a:extLst>
          </p:cNvPr>
          <p:cNvSpPr>
            <a:spLocks noGrp="1"/>
          </p:cNvSpPr>
          <p:nvPr>
            <p:ph type="body" sz="quarter" idx="14"/>
          </p:nvPr>
        </p:nvSpPr>
        <p:spPr>
          <a:xfrm>
            <a:off x="1029078" y="1646673"/>
            <a:ext cx="4663440" cy="3550581"/>
          </a:xfrm>
        </p:spPr>
        <p:txBody>
          <a:bodyPr vert="horz" lIns="0" tIns="0" rIns="0" bIns="0" rtlCol="0" anchor="t">
            <a:noAutofit/>
          </a:bodyPr>
          <a:lstStyle/>
          <a:p>
            <a:pPr algn="ctr"/>
            <a:r>
              <a:rPr lang="en-US" b="1"/>
              <a:t>Solution 1</a:t>
            </a:r>
          </a:p>
          <a:p>
            <a:pPr algn="ctr"/>
            <a:r>
              <a:rPr lang="en-US" sz="1600">
                <a:ea typeface="+mn-lt"/>
                <a:cs typeface="+mn-lt"/>
              </a:rPr>
              <a:t>We ensured a stable database connection by verifying credentials, configuring environment variables correctly, and implementing error handling for failed connections. </a:t>
            </a:r>
            <a:endParaRPr lang="en-US" sz="1600"/>
          </a:p>
          <a:p>
            <a:pPr algn="ctr"/>
            <a:endParaRPr lang="en-US" sz="1600"/>
          </a:p>
          <a:p>
            <a:pPr algn="ctr"/>
            <a:r>
              <a:rPr lang="en-US" b="1"/>
              <a:t>Solution 2</a:t>
            </a:r>
          </a:p>
          <a:p>
            <a:pPr algn="ctr"/>
            <a:r>
              <a:rPr lang="en-US" sz="1600">
                <a:ea typeface="+mn-lt"/>
                <a:cs typeface="+mn-lt"/>
              </a:rPr>
              <a:t>We carefully reviewed JavaScript functions, fixed syntax errors, and ensured event listeners were properly attached. Console debugging and thorough testing helped resolve functionality issues, ensuring dynamic features like menu filtering and form validation worked as expected.</a:t>
            </a:r>
            <a:endParaRPr lang="en-US" sz="1600"/>
          </a:p>
          <a:p>
            <a:pPr algn="ctr"/>
            <a:endParaRPr lang="en-US" b="1">
              <a:ea typeface="+mn-lt"/>
              <a:cs typeface="+mn-lt"/>
            </a:endParaRPr>
          </a:p>
        </p:txBody>
      </p:sp>
      <p:pic>
        <p:nvPicPr>
          <p:cNvPr id="6" name="Picture Placeholder 21" descr="Mountains under near dusk sky">
            <a:extLst>
              <a:ext uri="{FF2B5EF4-FFF2-40B4-BE49-F238E27FC236}">
                <a16:creationId xmlns:a16="http://schemas.microsoft.com/office/drawing/2014/main" id="{1472EB4E-1296-AC66-19FA-B01BB8D8A5F8}"/>
              </a:ext>
            </a:extLst>
          </p:cNvPr>
          <p:cNvPicPr>
            <a:picLocks noGrp="1" noChangeAspect="1"/>
          </p:cNvPicPr>
          <p:nvPr>
            <p:ph type="pic" sz="quarter" idx="13"/>
          </p:nvPr>
        </p:nvPicPr>
        <p:blipFill rotWithShape="1">
          <a:blip r:embed="rId3"/>
          <a:srcRect l="22444" r="22444"/>
          <a:stretch/>
        </p:blipFill>
        <p:spPr>
          <a:xfrm>
            <a:off x="6695553" y="301752"/>
            <a:ext cx="5221224" cy="6263640"/>
          </a:xfrm>
        </p:spPr>
      </p:pic>
    </p:spTree>
    <p:extLst>
      <p:ext uri="{BB962C8B-B14F-4D97-AF65-F5344CB8AC3E}">
        <p14:creationId xmlns:p14="http://schemas.microsoft.com/office/powerpoint/2010/main" val="363811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1613453" y="2603797"/>
            <a:ext cx="8965094" cy="2276856"/>
          </a:xfrm>
        </p:spPr>
        <p:txBody>
          <a:bodyPr/>
          <a:lstStyle/>
          <a:p>
            <a:r>
              <a:rPr lang="en-US"/>
              <a:t>Thank you</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1371606" y="3205313"/>
            <a:ext cx="3043077" cy="3043083"/>
          </a:xfrm>
        </p:spPr>
      </p:pic>
    </p:spTree>
    <p:extLst>
      <p:ext uri="{BB962C8B-B14F-4D97-AF65-F5344CB8AC3E}">
        <p14:creationId xmlns:p14="http://schemas.microsoft.com/office/powerpoint/2010/main" val="427394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p:txBody>
          <a:bodyPr/>
          <a:lstStyle/>
          <a:p>
            <a:r>
              <a:rPr lang="en-US"/>
              <a:t>Team members</a:t>
            </a:r>
          </a:p>
        </p:txBody>
      </p:sp>
      <p:pic>
        <p:nvPicPr>
          <p:cNvPr id="6" name="Picture Placeholder 5" descr="Mountains at sunset">
            <a:extLst>
              <a:ext uri="{FF2B5EF4-FFF2-40B4-BE49-F238E27FC236}">
                <a16:creationId xmlns:a16="http://schemas.microsoft.com/office/drawing/2014/main" id="{B520C53E-8329-74AB-5229-BCDE630B2E13}"/>
              </a:ext>
            </a:extLst>
          </p:cNvPr>
          <p:cNvPicPr>
            <a:picLocks noGrp="1" noChangeAspect="1"/>
          </p:cNvPicPr>
          <p:nvPr>
            <p:ph type="pic" sz="quarter" idx="14"/>
          </p:nvPr>
        </p:nvPicPr>
        <p:blipFill rotWithShape="1">
          <a:blip r:embed="rId3"/>
          <a:srcRect t="21" b="21"/>
          <a:stretch/>
        </p:blipFill>
        <p:spPr/>
      </p:pic>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p:txBody>
          <a:bodyPr vert="horz" lIns="0" tIns="0" rIns="0" bIns="0" rtlCol="0" anchor="t">
            <a:normAutofit/>
          </a:bodyPr>
          <a:lstStyle/>
          <a:p>
            <a:r>
              <a:rPr lang="en-US"/>
              <a:t>Tanner Terrio [Master]</a:t>
            </a:r>
          </a:p>
          <a:p>
            <a:r>
              <a:rPr lang="en-US"/>
              <a:t>Kobe Swier</a:t>
            </a:r>
          </a:p>
          <a:p>
            <a:r>
              <a:rPr lang="en-US"/>
              <a:t>Andy Yong</a:t>
            </a:r>
          </a:p>
          <a:p>
            <a:endParaRPr lang="en-US"/>
          </a:p>
          <a:p>
            <a:endParaRPr lang="en-US"/>
          </a:p>
        </p:txBody>
      </p:sp>
    </p:spTree>
    <p:extLst>
      <p:ext uri="{BB962C8B-B14F-4D97-AF65-F5344CB8AC3E}">
        <p14:creationId xmlns:p14="http://schemas.microsoft.com/office/powerpoint/2010/main" val="303781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p:txBody>
          <a:bodyPr/>
          <a:lstStyle/>
          <a:p>
            <a:r>
              <a:rPr lang="en-US"/>
              <a:t>Objective</a:t>
            </a:r>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p:txBody>
          <a:bodyPr vert="horz" lIns="0" tIns="0" rIns="0" bIns="0" rtlCol="0" anchor="t">
            <a:noAutofit/>
          </a:bodyPr>
          <a:lstStyle/>
          <a:p>
            <a:pPr>
              <a:buChar char="•"/>
            </a:pPr>
            <a:r>
              <a:rPr lang="en-US">
                <a:ea typeface="+mn-lt"/>
                <a:cs typeface="+mn-lt"/>
              </a:rPr>
              <a:t>   Creating a Java-based HTML-JSP-Java Web Application and an XML-SOAP-Java Web Service Provider based on a shared Team4_Shark_API class.</a:t>
            </a:r>
            <a:endParaRPr lang="en-US"/>
          </a:p>
          <a:p>
            <a:pPr>
              <a:buChar char="•"/>
            </a:pPr>
            <a:r>
              <a:rPr lang="en-US">
                <a:ea typeface="+mn-lt"/>
                <a:cs typeface="+mn-lt"/>
              </a:rPr>
              <a:t>Developing a Team4_Shark_API class with a </a:t>
            </a:r>
            <a:r>
              <a:rPr lang="en-US" err="1">
                <a:ea typeface="+mn-lt"/>
                <a:cs typeface="+mn-lt"/>
              </a:rPr>
              <a:t>createShark</a:t>
            </a:r>
            <a:r>
              <a:rPr lang="en-US">
                <a:ea typeface="+mn-lt"/>
                <a:cs typeface="+mn-lt"/>
              </a:rPr>
              <a:t>( ) method that generates Team4_Shark objects with at least three shark-related properties.</a:t>
            </a:r>
            <a:endParaRPr lang="en-US"/>
          </a:p>
          <a:p>
            <a:pPr>
              <a:buChar char="•"/>
            </a:pPr>
            <a:r>
              <a:rPr lang="en-US">
                <a:ea typeface="+mn-lt"/>
                <a:cs typeface="+mn-lt"/>
              </a:rPr>
              <a:t>Building an HTML form and JSP page to accept user input, invoke the API, and display the shark properties in the web application.</a:t>
            </a:r>
          </a:p>
          <a:p>
            <a:pPr>
              <a:buChar char="•"/>
            </a:pPr>
            <a:r>
              <a:rPr lang="en-US">
                <a:ea typeface="+mn-lt"/>
                <a:cs typeface="+mn-lt"/>
              </a:rPr>
              <a:t>Implementing a SOAP Web Service test client to input, transmit, and display shark data using the createShark( ) method.</a:t>
            </a:r>
          </a:p>
          <a:p>
            <a:pPr>
              <a:buChar char="•"/>
            </a:pPr>
            <a:endParaRPr lang="en-US"/>
          </a:p>
          <a:p>
            <a:pPr marL="285750" indent="-285750">
              <a:buChar char="•"/>
            </a:pPr>
            <a:endParaRPr lang="en-US"/>
          </a:p>
        </p:txBody>
      </p:sp>
    </p:spTree>
    <p:extLst>
      <p:ext uri="{BB962C8B-B14F-4D97-AF65-F5344CB8AC3E}">
        <p14:creationId xmlns:p14="http://schemas.microsoft.com/office/powerpoint/2010/main" val="145028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a:lstStyle/>
          <a:p>
            <a:r>
              <a:rPr lang="en-US"/>
              <a:t>Code Explanation</a:t>
            </a:r>
          </a:p>
        </p:txBody>
      </p:sp>
      <p:sp>
        <p:nvSpPr>
          <p:cNvPr id="10" name="Content Placeholder 9">
            <a:extLst>
              <a:ext uri="{FF2B5EF4-FFF2-40B4-BE49-F238E27FC236}">
                <a16:creationId xmlns:a16="http://schemas.microsoft.com/office/drawing/2014/main" id="{3722372D-D184-36E0-D801-B6B8FB362197}"/>
              </a:ext>
            </a:extLst>
          </p:cNvPr>
          <p:cNvSpPr>
            <a:spLocks noGrp="1"/>
          </p:cNvSpPr>
          <p:nvPr>
            <p:ph sz="half" idx="2"/>
          </p:nvPr>
        </p:nvSpPr>
        <p:spPr/>
        <p:txBody>
          <a:bodyPr vert="horz" lIns="0" tIns="0" rIns="0" bIns="0" rtlCol="0" anchor="t">
            <a:normAutofit/>
          </a:bodyPr>
          <a:lstStyle/>
          <a:p>
            <a:r>
              <a:rPr lang="en-US"/>
              <a:t>Team4_Shark.java</a:t>
            </a:r>
          </a:p>
        </p:txBody>
      </p:sp>
      <p:sp>
        <p:nvSpPr>
          <p:cNvPr id="12" name="Content Placeholder 11">
            <a:extLst>
              <a:ext uri="{FF2B5EF4-FFF2-40B4-BE49-F238E27FC236}">
                <a16:creationId xmlns:a16="http://schemas.microsoft.com/office/drawing/2014/main" id="{C9B6D690-DBED-B01A-8A77-0B1E196580EF}"/>
              </a:ext>
            </a:extLst>
          </p:cNvPr>
          <p:cNvSpPr>
            <a:spLocks noGrp="1"/>
          </p:cNvSpPr>
          <p:nvPr>
            <p:ph sz="quarter" idx="4"/>
          </p:nvPr>
        </p:nvSpPr>
        <p:spPr/>
        <p:txBody>
          <a:bodyPr vert="horz" lIns="0" tIns="0" rIns="0" bIns="0" rtlCol="0" anchor="t">
            <a:normAutofit/>
          </a:bodyPr>
          <a:lstStyle/>
          <a:p>
            <a:r>
              <a:rPr lang="en-US">
                <a:ea typeface="+mn-lt"/>
                <a:cs typeface="+mn-lt"/>
              </a:rPr>
              <a:t>Defines the Team4_Shark class with methods for retrieving and updating shark attributes such as species, length, and habitat. Provides constructors for creating shark instances with or without initial values, ensuring flexible object creation and data management.</a:t>
            </a:r>
          </a:p>
        </p:txBody>
      </p:sp>
    </p:spTree>
    <p:extLst>
      <p:ext uri="{BB962C8B-B14F-4D97-AF65-F5344CB8AC3E}">
        <p14:creationId xmlns:p14="http://schemas.microsoft.com/office/powerpoint/2010/main" val="210281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0B2D0-8D89-36D0-432E-F5727FD6D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A0B7D-0722-5701-1D22-F950778B58F5}"/>
              </a:ext>
            </a:extLst>
          </p:cNvPr>
          <p:cNvSpPr>
            <a:spLocks noGrp="1"/>
          </p:cNvSpPr>
          <p:nvPr>
            <p:ph type="title"/>
          </p:nvPr>
        </p:nvSpPr>
        <p:spPr>
          <a:xfrm>
            <a:off x="1280160" y="685800"/>
            <a:ext cx="9137012" cy="1280160"/>
          </a:xfrm>
        </p:spPr>
        <p:txBody>
          <a:bodyPr/>
          <a:lstStyle/>
          <a:p>
            <a:r>
              <a:rPr lang="en-US"/>
              <a:t>Code Explanation</a:t>
            </a:r>
          </a:p>
        </p:txBody>
      </p:sp>
      <p:sp>
        <p:nvSpPr>
          <p:cNvPr id="4" name="Content Placeholder 3">
            <a:extLst>
              <a:ext uri="{FF2B5EF4-FFF2-40B4-BE49-F238E27FC236}">
                <a16:creationId xmlns:a16="http://schemas.microsoft.com/office/drawing/2014/main" id="{FAA85921-E4D1-8F44-5111-B9161D57FA29}"/>
              </a:ext>
            </a:extLst>
          </p:cNvPr>
          <p:cNvSpPr>
            <a:spLocks noGrp="1"/>
          </p:cNvSpPr>
          <p:nvPr>
            <p:ph sz="half" idx="2"/>
          </p:nvPr>
        </p:nvSpPr>
        <p:spPr/>
        <p:txBody>
          <a:bodyPr vert="horz" lIns="0" tIns="0" rIns="0" bIns="0" rtlCol="0" anchor="t">
            <a:normAutofit/>
          </a:bodyPr>
          <a:lstStyle/>
          <a:p>
            <a:r>
              <a:rPr lang="en-US"/>
              <a:t>Team4_Shark_API.java</a:t>
            </a:r>
          </a:p>
        </p:txBody>
      </p:sp>
      <p:sp>
        <p:nvSpPr>
          <p:cNvPr id="7" name="Content Placeholder 6">
            <a:extLst>
              <a:ext uri="{FF2B5EF4-FFF2-40B4-BE49-F238E27FC236}">
                <a16:creationId xmlns:a16="http://schemas.microsoft.com/office/drawing/2014/main" id="{2B222016-6BE3-6DD2-F769-98B44979C115}"/>
              </a:ext>
            </a:extLst>
          </p:cNvPr>
          <p:cNvSpPr>
            <a:spLocks noGrp="1"/>
          </p:cNvSpPr>
          <p:nvPr>
            <p:ph sz="quarter" idx="4"/>
          </p:nvPr>
        </p:nvSpPr>
        <p:spPr/>
        <p:txBody>
          <a:bodyPr vert="horz" lIns="0" tIns="0" rIns="0" bIns="0" rtlCol="0" anchor="t">
            <a:normAutofit/>
          </a:bodyPr>
          <a:lstStyle/>
          <a:p>
            <a:r>
              <a:rPr lang="en-US">
                <a:ea typeface="+mn-lt"/>
                <a:cs typeface="+mn-lt"/>
              </a:rPr>
              <a:t>Defines the Team4_Shark_API class with a method for creating new shark objects by specifying species, length, and habitat. Facilitates streamlined shark instance creation for use within the application.</a:t>
            </a:r>
            <a:endParaRPr lang="en-US"/>
          </a:p>
        </p:txBody>
      </p:sp>
    </p:spTree>
    <p:extLst>
      <p:ext uri="{BB962C8B-B14F-4D97-AF65-F5344CB8AC3E}">
        <p14:creationId xmlns:p14="http://schemas.microsoft.com/office/powerpoint/2010/main" val="4063146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6D8DF-8A82-058A-FDC1-49EEC048F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3461E8-D041-DE91-4820-4DCA8BCB0E09}"/>
              </a:ext>
            </a:extLst>
          </p:cNvPr>
          <p:cNvSpPr>
            <a:spLocks noGrp="1"/>
          </p:cNvSpPr>
          <p:nvPr>
            <p:ph type="title"/>
          </p:nvPr>
        </p:nvSpPr>
        <p:spPr>
          <a:xfrm>
            <a:off x="1280160" y="685800"/>
            <a:ext cx="9137012" cy="1280160"/>
          </a:xfrm>
        </p:spPr>
        <p:txBody>
          <a:bodyPr/>
          <a:lstStyle/>
          <a:p>
            <a:r>
              <a:rPr lang="en-US"/>
              <a:t>Code Explanation</a:t>
            </a:r>
          </a:p>
        </p:txBody>
      </p:sp>
      <p:sp>
        <p:nvSpPr>
          <p:cNvPr id="4" name="Content Placeholder 3">
            <a:extLst>
              <a:ext uri="{FF2B5EF4-FFF2-40B4-BE49-F238E27FC236}">
                <a16:creationId xmlns:a16="http://schemas.microsoft.com/office/drawing/2014/main" id="{891862DB-0AB0-FE92-8ED7-192A0005B9D9}"/>
              </a:ext>
            </a:extLst>
          </p:cNvPr>
          <p:cNvSpPr>
            <a:spLocks noGrp="1"/>
          </p:cNvSpPr>
          <p:nvPr>
            <p:ph sz="half" idx="2"/>
          </p:nvPr>
        </p:nvSpPr>
        <p:spPr/>
        <p:txBody>
          <a:bodyPr vert="horz" lIns="0" tIns="0" rIns="0" bIns="0" rtlCol="0" anchor="t">
            <a:normAutofit/>
          </a:bodyPr>
          <a:lstStyle/>
          <a:p>
            <a:r>
              <a:rPr lang="en-US"/>
              <a:t>Team4_Shark.html</a:t>
            </a:r>
          </a:p>
        </p:txBody>
      </p:sp>
      <p:sp>
        <p:nvSpPr>
          <p:cNvPr id="7" name="Content Placeholder 6">
            <a:extLst>
              <a:ext uri="{FF2B5EF4-FFF2-40B4-BE49-F238E27FC236}">
                <a16:creationId xmlns:a16="http://schemas.microsoft.com/office/drawing/2014/main" id="{0416B9C7-9FE7-DF41-D99E-FF871280945E}"/>
              </a:ext>
            </a:extLst>
          </p:cNvPr>
          <p:cNvSpPr>
            <a:spLocks noGrp="1"/>
          </p:cNvSpPr>
          <p:nvPr>
            <p:ph sz="quarter" idx="4"/>
          </p:nvPr>
        </p:nvSpPr>
        <p:spPr/>
        <p:txBody>
          <a:bodyPr vert="horz" lIns="0" tIns="0" rIns="0" bIns="0" rtlCol="0" anchor="t">
            <a:normAutofit/>
          </a:bodyPr>
          <a:lstStyle/>
          <a:p>
            <a:r>
              <a:rPr lang="en-US">
                <a:ea typeface="+mn-lt"/>
                <a:cs typeface="+mn-lt"/>
              </a:rPr>
              <a:t>Creates an HTML form for entering shark details including species, length, and habitat. Submits user input via POST method to the Team4_Shark.jsp page for further processing.</a:t>
            </a:r>
          </a:p>
        </p:txBody>
      </p:sp>
    </p:spTree>
    <p:extLst>
      <p:ext uri="{BB962C8B-B14F-4D97-AF65-F5344CB8AC3E}">
        <p14:creationId xmlns:p14="http://schemas.microsoft.com/office/powerpoint/2010/main" val="54684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9DE14-3863-3C91-C38B-242072C7BE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13267A-DFDA-32A2-8A53-91BA1C20504C}"/>
              </a:ext>
            </a:extLst>
          </p:cNvPr>
          <p:cNvSpPr>
            <a:spLocks noGrp="1"/>
          </p:cNvSpPr>
          <p:nvPr>
            <p:ph type="title"/>
          </p:nvPr>
        </p:nvSpPr>
        <p:spPr>
          <a:xfrm>
            <a:off x="1280160" y="685800"/>
            <a:ext cx="9137012" cy="1280160"/>
          </a:xfrm>
        </p:spPr>
        <p:txBody>
          <a:bodyPr/>
          <a:lstStyle/>
          <a:p>
            <a:r>
              <a:rPr lang="en-US"/>
              <a:t>Code Explanation</a:t>
            </a:r>
          </a:p>
        </p:txBody>
      </p:sp>
      <p:sp>
        <p:nvSpPr>
          <p:cNvPr id="4" name="Content Placeholder 3">
            <a:extLst>
              <a:ext uri="{FF2B5EF4-FFF2-40B4-BE49-F238E27FC236}">
                <a16:creationId xmlns:a16="http://schemas.microsoft.com/office/drawing/2014/main" id="{89277837-8A4A-4F72-F605-0A045F64996B}"/>
              </a:ext>
            </a:extLst>
          </p:cNvPr>
          <p:cNvSpPr>
            <a:spLocks noGrp="1"/>
          </p:cNvSpPr>
          <p:nvPr>
            <p:ph sz="half" idx="2"/>
          </p:nvPr>
        </p:nvSpPr>
        <p:spPr/>
        <p:txBody>
          <a:bodyPr vert="horz" lIns="0" tIns="0" rIns="0" bIns="0" rtlCol="0" anchor="t">
            <a:normAutofit/>
          </a:bodyPr>
          <a:lstStyle/>
          <a:p>
            <a:r>
              <a:rPr lang="en-US"/>
              <a:t>Team4_Shark.jsp</a:t>
            </a:r>
          </a:p>
        </p:txBody>
      </p:sp>
      <p:sp>
        <p:nvSpPr>
          <p:cNvPr id="7" name="Content Placeholder 6">
            <a:extLst>
              <a:ext uri="{FF2B5EF4-FFF2-40B4-BE49-F238E27FC236}">
                <a16:creationId xmlns:a16="http://schemas.microsoft.com/office/drawing/2014/main" id="{0DC666B9-2886-BF79-0E93-90E060907DB1}"/>
              </a:ext>
            </a:extLst>
          </p:cNvPr>
          <p:cNvSpPr>
            <a:spLocks noGrp="1"/>
          </p:cNvSpPr>
          <p:nvPr>
            <p:ph sz="quarter" idx="4"/>
          </p:nvPr>
        </p:nvSpPr>
        <p:spPr/>
        <p:txBody>
          <a:bodyPr vert="horz" lIns="0" tIns="0" rIns="0" bIns="0" rtlCol="0" anchor="t">
            <a:normAutofit/>
          </a:bodyPr>
          <a:lstStyle/>
          <a:p>
            <a:r>
              <a:rPr lang="en-US">
                <a:ea typeface="+mn-lt"/>
                <a:cs typeface="+mn-lt"/>
              </a:rPr>
              <a:t>Implements a JSP page that retrieves shark details from an HTML form, creates a shark object using the Team4_Shark_API class, and displays the created shark’s species, length, and habitat to the user.</a:t>
            </a:r>
          </a:p>
        </p:txBody>
      </p:sp>
    </p:spTree>
    <p:extLst>
      <p:ext uri="{BB962C8B-B14F-4D97-AF65-F5344CB8AC3E}">
        <p14:creationId xmlns:p14="http://schemas.microsoft.com/office/powerpoint/2010/main" val="296731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482C-5F0E-459D-FE3D-C88B301CCA86}"/>
              </a:ext>
            </a:extLst>
          </p:cNvPr>
          <p:cNvSpPr>
            <a:spLocks noGrp="1"/>
          </p:cNvSpPr>
          <p:nvPr>
            <p:ph type="title"/>
          </p:nvPr>
        </p:nvSpPr>
        <p:spPr/>
        <p:txBody>
          <a:bodyPr/>
          <a:lstStyle/>
          <a:p>
            <a:r>
              <a:rPr lang="en-US"/>
              <a:t>I/O Screenshots</a:t>
            </a:r>
          </a:p>
        </p:txBody>
      </p:sp>
      <p:pic>
        <p:nvPicPr>
          <p:cNvPr id="4" name="Picture 3">
            <a:extLst>
              <a:ext uri="{FF2B5EF4-FFF2-40B4-BE49-F238E27FC236}">
                <a16:creationId xmlns:a16="http://schemas.microsoft.com/office/drawing/2014/main" id="{421E270C-1697-49C3-6554-211499050AB8}"/>
              </a:ext>
            </a:extLst>
          </p:cNvPr>
          <p:cNvPicPr>
            <a:picLocks noChangeAspect="1"/>
          </p:cNvPicPr>
          <p:nvPr/>
        </p:nvPicPr>
        <p:blipFill>
          <a:blip r:embed="rId2"/>
          <a:stretch>
            <a:fillRect/>
          </a:stretch>
        </p:blipFill>
        <p:spPr>
          <a:xfrm>
            <a:off x="1282944" y="2090371"/>
            <a:ext cx="8141188" cy="3888642"/>
          </a:xfrm>
          <a:prstGeom prst="rect">
            <a:avLst/>
          </a:prstGeom>
        </p:spPr>
      </p:pic>
    </p:spTree>
    <p:extLst>
      <p:ext uri="{BB962C8B-B14F-4D97-AF65-F5344CB8AC3E}">
        <p14:creationId xmlns:p14="http://schemas.microsoft.com/office/powerpoint/2010/main" val="198968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C7836-F120-6099-7086-29C9BBFE6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2B2FD-75A3-1DD3-2624-5689AF8B1BFB}"/>
              </a:ext>
            </a:extLst>
          </p:cNvPr>
          <p:cNvSpPr>
            <a:spLocks noGrp="1"/>
          </p:cNvSpPr>
          <p:nvPr>
            <p:ph type="title"/>
          </p:nvPr>
        </p:nvSpPr>
        <p:spPr/>
        <p:txBody>
          <a:bodyPr/>
          <a:lstStyle/>
          <a:p>
            <a:r>
              <a:rPr lang="en-US"/>
              <a:t>I/O Screenshots</a:t>
            </a:r>
          </a:p>
        </p:txBody>
      </p:sp>
      <p:pic>
        <p:nvPicPr>
          <p:cNvPr id="3" name="Picture 2">
            <a:extLst>
              <a:ext uri="{FF2B5EF4-FFF2-40B4-BE49-F238E27FC236}">
                <a16:creationId xmlns:a16="http://schemas.microsoft.com/office/drawing/2014/main" id="{F19CFB03-7F2E-D34D-9625-32B748351C25}"/>
              </a:ext>
            </a:extLst>
          </p:cNvPr>
          <p:cNvPicPr>
            <a:picLocks noChangeAspect="1"/>
          </p:cNvPicPr>
          <p:nvPr/>
        </p:nvPicPr>
        <p:blipFill>
          <a:blip r:embed="rId2"/>
          <a:stretch>
            <a:fillRect/>
          </a:stretch>
        </p:blipFill>
        <p:spPr>
          <a:xfrm>
            <a:off x="1133230" y="1963615"/>
            <a:ext cx="7239000" cy="4425462"/>
          </a:xfrm>
          <a:prstGeom prst="rect">
            <a:avLst/>
          </a:prstGeom>
        </p:spPr>
      </p:pic>
    </p:spTree>
    <p:extLst>
      <p:ext uri="{BB962C8B-B14F-4D97-AF65-F5344CB8AC3E}">
        <p14:creationId xmlns:p14="http://schemas.microsoft.com/office/powerpoint/2010/main" val="295199213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55C188B1CCC994D874BE5AE3274EA6D" ma:contentTypeVersion="15" ma:contentTypeDescription="Create a new document." ma:contentTypeScope="" ma:versionID="27bd927f4b164f945f686b994ed5b4c5">
  <xsd:schema xmlns:xsd="http://www.w3.org/2001/XMLSchema" xmlns:xs="http://www.w3.org/2001/XMLSchema" xmlns:p="http://schemas.microsoft.com/office/2006/metadata/properties" xmlns:ns3="a4761542-1cad-4cc0-b370-7648f9d64476" xmlns:ns4="942cdc1f-4fa8-444c-8ff5-de5c448525f9" targetNamespace="http://schemas.microsoft.com/office/2006/metadata/properties" ma:root="true" ma:fieldsID="ec55f3ffb926dfd4a374bf1a0f42e70e" ns3:_="" ns4:_="">
    <xsd:import namespace="a4761542-1cad-4cc0-b370-7648f9d64476"/>
    <xsd:import namespace="942cdc1f-4fa8-444c-8ff5-de5c448525f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61542-1cad-4cc0-b370-7648f9d644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ystemTags" ma:index="20" nillable="true" ma:displayName="MediaServiceSystemTags" ma:hidden="true" ma:internalName="MediaServiceSystemTag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42cdc1f-4fa8-444c-8ff5-de5c448525f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4761542-1cad-4cc0-b370-7648f9d64476" xsi:nil="true"/>
  </documentManagement>
</p:properties>
</file>

<file path=customXml/itemProps1.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2.xml><?xml version="1.0" encoding="utf-8"?>
<ds:datastoreItem xmlns:ds="http://schemas.openxmlformats.org/officeDocument/2006/customXml" ds:itemID="{CA35C5F4-A7EC-4249-BA47-8956BDC984B7}">
  <ds:schemaRefs>
    <ds:schemaRef ds:uri="942cdc1f-4fa8-444c-8ff5-de5c448525f9"/>
    <ds:schemaRef ds:uri="a4761542-1cad-4cc0-b370-7648f9d6447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E87F72-70BF-43BC-A0D4-53665DC12672}">
  <ds:schemaRefs>
    <ds:schemaRef ds:uri="942cdc1f-4fa8-444c-8ff5-de5c448525f9"/>
    <ds:schemaRef ds:uri="a4761542-1cad-4cc0-b370-7648f9d6447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Scrum Report 1</Template>
  <Application>Microsoft Office PowerPoint</Application>
  <PresentationFormat>Widescreen</PresentationFormat>
  <Slides>12</Slides>
  <Notes>10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GradientVTI</vt:lpstr>
      <vt:lpstr>Scrum Report 4</vt:lpstr>
      <vt:lpstr>Team members</vt:lpstr>
      <vt:lpstr>Objective</vt:lpstr>
      <vt:lpstr>Code Explanation</vt:lpstr>
      <vt:lpstr>Code Explanation</vt:lpstr>
      <vt:lpstr>Code Explanation</vt:lpstr>
      <vt:lpstr>Code Explanation</vt:lpstr>
      <vt:lpstr>I/O Screenshots</vt:lpstr>
      <vt:lpstr>I/O Screenshots</vt:lpstr>
      <vt:lpstr>Challenges</vt:lpstr>
      <vt:lpstr>Solutions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Tanner Terrio</dc:creator>
  <cp:revision>1</cp:revision>
  <dcterms:created xsi:type="dcterms:W3CDTF">2025-02-23T21:07:34Z</dcterms:created>
  <dcterms:modified xsi:type="dcterms:W3CDTF">2025-04-28T02:39:13Z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0x010100955C188B1CCC994D874BE5AE3274EA6D</vt:lpwstr>
  </property>
</Properties>
</file>