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57" r:id="rId6"/>
    <p:sldId id="25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14380-8D71-4A43-B468-552E3E60196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2AAA9F8-974D-4904-B291-18295686EEFA}">
      <dgm:prSet phldrT="[文字]"/>
      <dgm:spPr/>
      <dgm:t>
        <a:bodyPr/>
        <a:lstStyle/>
        <a:p>
          <a:r>
            <a:rPr lang="en-US" altLang="zh-TW" dirty="0"/>
            <a:t>HIS</a:t>
          </a:r>
          <a:r>
            <a:rPr lang="zh-TW" altLang="en-US" dirty="0"/>
            <a:t>系統</a:t>
          </a:r>
        </a:p>
      </dgm:t>
    </dgm:pt>
    <dgm:pt modelId="{AC96CE53-09CA-4567-B23E-27057D356013}" type="parTrans" cxnId="{CD1B22A5-C949-42C6-BA97-36888F416F3A}">
      <dgm:prSet/>
      <dgm:spPr/>
      <dgm:t>
        <a:bodyPr/>
        <a:lstStyle/>
        <a:p>
          <a:endParaRPr lang="zh-TW" altLang="en-US"/>
        </a:p>
      </dgm:t>
    </dgm:pt>
    <dgm:pt modelId="{88457FE2-2421-4986-B17F-916DEC963FF2}" type="sibTrans" cxnId="{CD1B22A5-C949-42C6-BA97-36888F416F3A}">
      <dgm:prSet/>
      <dgm:spPr/>
      <dgm:t>
        <a:bodyPr/>
        <a:lstStyle/>
        <a:p>
          <a:endParaRPr lang="zh-TW" altLang="en-US"/>
        </a:p>
      </dgm:t>
    </dgm:pt>
    <dgm:pt modelId="{1A30DF35-D9C8-4B28-8F08-2EB6D5F58701}">
      <dgm:prSet phldrT="[文字]"/>
      <dgm:spPr/>
      <dgm:t>
        <a:bodyPr/>
        <a:lstStyle/>
        <a:p>
          <a:r>
            <a:rPr lang="zh-TW" altLang="en-US" dirty="0"/>
            <a:t>醫療</a:t>
          </a:r>
        </a:p>
      </dgm:t>
    </dgm:pt>
    <dgm:pt modelId="{2C231D23-3288-4CB4-81B9-CE059756B04D}" type="parTrans" cxnId="{1DED7D5B-D55D-40E8-AE54-5D17BA9D8A70}">
      <dgm:prSet/>
      <dgm:spPr/>
      <dgm:t>
        <a:bodyPr/>
        <a:lstStyle/>
        <a:p>
          <a:endParaRPr lang="zh-TW" altLang="en-US"/>
        </a:p>
      </dgm:t>
    </dgm:pt>
    <dgm:pt modelId="{F622CE5B-09EF-4423-B088-D36E73A33C84}" type="sibTrans" cxnId="{1DED7D5B-D55D-40E8-AE54-5D17BA9D8A70}">
      <dgm:prSet/>
      <dgm:spPr/>
      <dgm:t>
        <a:bodyPr/>
        <a:lstStyle/>
        <a:p>
          <a:endParaRPr lang="zh-TW" altLang="en-US"/>
        </a:p>
      </dgm:t>
    </dgm:pt>
    <dgm:pt modelId="{EB1DEA7F-E964-4B85-B7D4-AAD68CB8BD99}">
      <dgm:prSet phldrT="[文字]"/>
      <dgm:spPr/>
      <dgm:t>
        <a:bodyPr vert="eaVert"/>
        <a:lstStyle/>
        <a:p>
          <a:r>
            <a:rPr lang="zh-TW" altLang="en-US" dirty="0"/>
            <a:t>健康保險系統</a:t>
          </a:r>
        </a:p>
      </dgm:t>
    </dgm:pt>
    <dgm:pt modelId="{DDBF6311-5545-4A01-947F-8A906C59F6DA}" type="parTrans" cxnId="{9C8072E7-3AF4-4D89-8301-81FFF30C49C6}">
      <dgm:prSet/>
      <dgm:spPr/>
      <dgm:t>
        <a:bodyPr/>
        <a:lstStyle/>
        <a:p>
          <a:endParaRPr lang="zh-TW" altLang="en-US"/>
        </a:p>
      </dgm:t>
    </dgm:pt>
    <dgm:pt modelId="{D2CB61DB-A3D6-4B76-924F-887A57298B7E}" type="sibTrans" cxnId="{9C8072E7-3AF4-4D89-8301-81FFF30C49C6}">
      <dgm:prSet/>
      <dgm:spPr/>
      <dgm:t>
        <a:bodyPr/>
        <a:lstStyle/>
        <a:p>
          <a:endParaRPr lang="zh-TW" altLang="en-US"/>
        </a:p>
      </dgm:t>
    </dgm:pt>
    <dgm:pt modelId="{21BEA2CF-44C9-43EF-BB5F-A4BECC15F44C}">
      <dgm:prSet phldrT="[文字]"/>
      <dgm:spPr/>
      <dgm:t>
        <a:bodyPr vert="eaVert"/>
        <a:lstStyle/>
        <a:p>
          <a:r>
            <a:rPr lang="zh-TW" altLang="en-US" dirty="0"/>
            <a:t>財務行政管理系統</a:t>
          </a:r>
        </a:p>
      </dgm:t>
    </dgm:pt>
    <dgm:pt modelId="{D2DE8B52-F376-4555-A812-6DA153981F2A}" type="parTrans" cxnId="{B7C6005B-7457-45D9-8D5D-308657888EFE}">
      <dgm:prSet/>
      <dgm:spPr/>
      <dgm:t>
        <a:bodyPr/>
        <a:lstStyle/>
        <a:p>
          <a:endParaRPr lang="zh-TW" altLang="en-US"/>
        </a:p>
      </dgm:t>
    </dgm:pt>
    <dgm:pt modelId="{6043E5A9-46A4-413A-94F7-0D3476D166CB}" type="sibTrans" cxnId="{B7C6005B-7457-45D9-8D5D-308657888EFE}">
      <dgm:prSet/>
      <dgm:spPr/>
      <dgm:t>
        <a:bodyPr/>
        <a:lstStyle/>
        <a:p>
          <a:endParaRPr lang="zh-TW" altLang="en-US"/>
        </a:p>
      </dgm:t>
    </dgm:pt>
    <dgm:pt modelId="{AF10E1E7-33C3-4EBB-B70A-C896747FF002}">
      <dgm:prSet phldrT="[文字]"/>
      <dgm:spPr/>
      <dgm:t>
        <a:bodyPr/>
        <a:lstStyle/>
        <a:p>
          <a:r>
            <a:rPr lang="zh-TW" altLang="en-US" dirty="0"/>
            <a:t>基礎建設與醫院</a:t>
          </a:r>
        </a:p>
      </dgm:t>
    </dgm:pt>
    <dgm:pt modelId="{A3239A8C-06AA-4666-BA79-77714DC30449}" type="parTrans" cxnId="{56676D86-692B-45E5-999A-52C396789D3B}">
      <dgm:prSet/>
      <dgm:spPr/>
      <dgm:t>
        <a:bodyPr/>
        <a:lstStyle/>
        <a:p>
          <a:endParaRPr lang="zh-TW" altLang="en-US"/>
        </a:p>
      </dgm:t>
    </dgm:pt>
    <dgm:pt modelId="{91F11510-3DAD-44FB-8337-291F059B1D29}" type="sibTrans" cxnId="{56676D86-692B-45E5-999A-52C396789D3B}">
      <dgm:prSet/>
      <dgm:spPr/>
      <dgm:t>
        <a:bodyPr/>
        <a:lstStyle/>
        <a:p>
          <a:endParaRPr lang="zh-TW" altLang="en-US"/>
        </a:p>
      </dgm:t>
    </dgm:pt>
    <dgm:pt modelId="{D036EF5F-AB67-431D-8C85-18914F9017B0}">
      <dgm:prSet phldrT="[文字]"/>
      <dgm:spPr/>
      <dgm:t>
        <a:bodyPr vert="eaVert"/>
        <a:lstStyle/>
        <a:p>
          <a:r>
            <a:rPr lang="zh-TW" altLang="en-US" dirty="0"/>
            <a:t>資安病人安全系統</a:t>
          </a:r>
        </a:p>
      </dgm:t>
    </dgm:pt>
    <dgm:pt modelId="{F47D950F-2B67-49B9-8142-906BB0F87F0C}" type="parTrans" cxnId="{684C6576-EEB1-4E64-8D84-FA3A773D6ACD}">
      <dgm:prSet/>
      <dgm:spPr/>
      <dgm:t>
        <a:bodyPr/>
        <a:lstStyle/>
        <a:p>
          <a:endParaRPr lang="zh-TW" altLang="en-US"/>
        </a:p>
      </dgm:t>
    </dgm:pt>
    <dgm:pt modelId="{4C355C64-1AC6-4BF8-9A5D-0F4EAC43AE57}" type="sibTrans" cxnId="{684C6576-EEB1-4E64-8D84-FA3A773D6ACD}">
      <dgm:prSet/>
      <dgm:spPr/>
      <dgm:t>
        <a:bodyPr/>
        <a:lstStyle/>
        <a:p>
          <a:endParaRPr lang="zh-TW" altLang="en-US"/>
        </a:p>
      </dgm:t>
    </dgm:pt>
    <dgm:pt modelId="{A56E959B-FBB8-4208-AE4D-BA6DB968C23D}">
      <dgm:prSet phldrT="[文字]"/>
      <dgm:spPr/>
      <dgm:t>
        <a:bodyPr/>
        <a:lstStyle/>
        <a:p>
          <a:r>
            <a:rPr lang="zh-TW" altLang="en-US" dirty="0"/>
            <a:t>行政管理</a:t>
          </a:r>
        </a:p>
      </dgm:t>
    </dgm:pt>
    <dgm:pt modelId="{E6CA3CD8-3190-4D8E-A4DB-898E29CDFBC7}" type="parTrans" cxnId="{FD7359BD-003C-4681-900F-DC4D8C10B355}">
      <dgm:prSet/>
      <dgm:spPr/>
      <dgm:t>
        <a:bodyPr/>
        <a:lstStyle/>
        <a:p>
          <a:endParaRPr lang="zh-TW" altLang="en-US"/>
        </a:p>
      </dgm:t>
    </dgm:pt>
    <dgm:pt modelId="{3217FC68-17AE-4E7B-BE4A-A655076561F2}" type="sibTrans" cxnId="{FD7359BD-003C-4681-900F-DC4D8C10B355}">
      <dgm:prSet/>
      <dgm:spPr/>
      <dgm:t>
        <a:bodyPr/>
        <a:lstStyle/>
        <a:p>
          <a:endParaRPr lang="zh-TW" altLang="en-US"/>
        </a:p>
      </dgm:t>
    </dgm:pt>
    <dgm:pt modelId="{602AABE4-4A2F-42FE-A11A-AD40B7A84DA9}">
      <dgm:prSet phldrT="[文字]"/>
      <dgm:spPr/>
      <dgm:t>
        <a:bodyPr vert="eaVert"/>
        <a:lstStyle/>
        <a:p>
          <a:r>
            <a:rPr lang="zh-TW" altLang="en-US" dirty="0"/>
            <a:t>門診系統</a:t>
          </a:r>
        </a:p>
      </dgm:t>
    </dgm:pt>
    <dgm:pt modelId="{CE97E80C-6922-458F-A265-E1F735E00794}" type="parTrans" cxnId="{B7DBA534-6E51-4B10-BBEA-8F1BB4453D6C}">
      <dgm:prSet/>
      <dgm:spPr/>
      <dgm:t>
        <a:bodyPr/>
        <a:lstStyle/>
        <a:p>
          <a:endParaRPr lang="zh-TW" altLang="en-US"/>
        </a:p>
      </dgm:t>
    </dgm:pt>
    <dgm:pt modelId="{EDE86940-B29C-439A-A500-7A6333B7F71D}" type="sibTrans" cxnId="{B7DBA534-6E51-4B10-BBEA-8F1BB4453D6C}">
      <dgm:prSet/>
      <dgm:spPr/>
      <dgm:t>
        <a:bodyPr/>
        <a:lstStyle/>
        <a:p>
          <a:endParaRPr lang="zh-TW" altLang="en-US"/>
        </a:p>
      </dgm:t>
    </dgm:pt>
    <dgm:pt modelId="{E689695B-1AB7-4DF4-AA08-0137F4B39E79}">
      <dgm:prSet phldrT="[文字]"/>
      <dgm:spPr/>
      <dgm:t>
        <a:bodyPr vert="eaVert"/>
        <a:lstStyle/>
        <a:p>
          <a:r>
            <a:rPr lang="zh-TW" altLang="en-US" dirty="0"/>
            <a:t>轉診系統</a:t>
          </a:r>
        </a:p>
      </dgm:t>
    </dgm:pt>
    <dgm:pt modelId="{71BAB1EB-4680-4BAE-B4A6-5A8E908A1878}" type="parTrans" cxnId="{7ED25722-11FE-4FCE-8528-460FF8734713}">
      <dgm:prSet/>
      <dgm:spPr/>
      <dgm:t>
        <a:bodyPr/>
        <a:lstStyle/>
        <a:p>
          <a:endParaRPr lang="zh-TW" altLang="en-US"/>
        </a:p>
      </dgm:t>
    </dgm:pt>
    <dgm:pt modelId="{CC212BF8-4E2E-480A-9617-5DBD812834A0}" type="sibTrans" cxnId="{7ED25722-11FE-4FCE-8528-460FF8734713}">
      <dgm:prSet/>
      <dgm:spPr/>
      <dgm:t>
        <a:bodyPr/>
        <a:lstStyle/>
        <a:p>
          <a:endParaRPr lang="zh-TW" altLang="en-US"/>
        </a:p>
      </dgm:t>
    </dgm:pt>
    <dgm:pt modelId="{1FD10BD5-D718-497F-913A-7949D08FF6A7}">
      <dgm:prSet phldrT="[文字]"/>
      <dgm:spPr/>
      <dgm:t>
        <a:bodyPr vert="eaVert"/>
        <a:lstStyle/>
        <a:p>
          <a:r>
            <a:rPr lang="zh-TW" altLang="en-US" dirty="0"/>
            <a:t>醫囑系統</a:t>
          </a:r>
        </a:p>
      </dgm:t>
    </dgm:pt>
    <dgm:pt modelId="{47573D29-CCCF-45B3-AE0B-6DE0C67A2FD0}" type="parTrans" cxnId="{077DC62B-95E5-49A7-B636-BF8F1C995CA5}">
      <dgm:prSet/>
      <dgm:spPr/>
      <dgm:t>
        <a:bodyPr/>
        <a:lstStyle/>
        <a:p>
          <a:endParaRPr lang="zh-TW" altLang="en-US"/>
        </a:p>
      </dgm:t>
    </dgm:pt>
    <dgm:pt modelId="{06A111CD-D522-4F3C-81C2-4089F846A5A2}" type="sibTrans" cxnId="{077DC62B-95E5-49A7-B636-BF8F1C995CA5}">
      <dgm:prSet/>
      <dgm:spPr/>
      <dgm:t>
        <a:bodyPr/>
        <a:lstStyle/>
        <a:p>
          <a:endParaRPr lang="zh-TW" altLang="en-US"/>
        </a:p>
      </dgm:t>
    </dgm:pt>
    <dgm:pt modelId="{973C01DE-A308-4DA5-AC64-D4C5BC399A2F}">
      <dgm:prSet phldrT="[文字]"/>
      <dgm:spPr/>
      <dgm:t>
        <a:bodyPr vert="eaVert"/>
        <a:lstStyle/>
        <a:p>
          <a:r>
            <a:rPr lang="zh-TW" altLang="en-US" dirty="0"/>
            <a:t>電子病歷系統</a:t>
          </a:r>
        </a:p>
      </dgm:t>
    </dgm:pt>
    <dgm:pt modelId="{3E782060-AECB-4DB5-B662-ADB33CB53AF1}" type="parTrans" cxnId="{AE6D8A68-60AF-4D8C-BDF8-9A9752D38FEC}">
      <dgm:prSet/>
      <dgm:spPr/>
      <dgm:t>
        <a:bodyPr/>
        <a:lstStyle/>
        <a:p>
          <a:endParaRPr lang="zh-TW" altLang="en-US"/>
        </a:p>
      </dgm:t>
    </dgm:pt>
    <dgm:pt modelId="{4BA21592-CC65-4529-845A-A8888D033E22}" type="sibTrans" cxnId="{AE6D8A68-60AF-4D8C-BDF8-9A9752D38FEC}">
      <dgm:prSet/>
      <dgm:spPr/>
      <dgm:t>
        <a:bodyPr/>
        <a:lstStyle/>
        <a:p>
          <a:endParaRPr lang="zh-TW" altLang="en-US"/>
        </a:p>
      </dgm:t>
    </dgm:pt>
    <dgm:pt modelId="{8831C470-EB4B-47DA-A2B9-98E1F7AADC7E}">
      <dgm:prSet phldrT="[文字]"/>
      <dgm:spPr/>
      <dgm:t>
        <a:bodyPr vert="eaVert"/>
        <a:lstStyle/>
        <a:p>
          <a:r>
            <a:rPr lang="zh-TW" altLang="en-US" dirty="0"/>
            <a:t>決策支援系統</a:t>
          </a:r>
        </a:p>
      </dgm:t>
    </dgm:pt>
    <dgm:pt modelId="{A907C52F-8E44-4D42-8C4E-B41FAC6A785E}" type="parTrans" cxnId="{3D1317D1-746F-4E93-8BAA-5E9D5A777021}">
      <dgm:prSet/>
      <dgm:spPr/>
      <dgm:t>
        <a:bodyPr/>
        <a:lstStyle/>
        <a:p>
          <a:endParaRPr lang="zh-TW" altLang="en-US"/>
        </a:p>
      </dgm:t>
    </dgm:pt>
    <dgm:pt modelId="{B436378A-06A3-46B6-AEF0-D1A211013F6F}" type="sibTrans" cxnId="{3D1317D1-746F-4E93-8BAA-5E9D5A777021}">
      <dgm:prSet/>
      <dgm:spPr/>
      <dgm:t>
        <a:bodyPr/>
        <a:lstStyle/>
        <a:p>
          <a:endParaRPr lang="zh-TW" altLang="en-US"/>
        </a:p>
      </dgm:t>
    </dgm:pt>
    <dgm:pt modelId="{A5D85A63-F704-4B69-831B-06ECA82D15FA}">
      <dgm:prSet phldrT="[文字]"/>
      <dgm:spPr/>
      <dgm:t>
        <a:bodyPr vert="eaVert"/>
        <a:lstStyle/>
        <a:p>
          <a:r>
            <a:rPr lang="zh-TW" altLang="en-US" dirty="0"/>
            <a:t>公衛通報監測系統</a:t>
          </a:r>
        </a:p>
      </dgm:t>
    </dgm:pt>
    <dgm:pt modelId="{77816EF1-5B65-4A85-B2A5-65360FD20824}" type="parTrans" cxnId="{94346A13-5093-483D-B2A4-88C77FF1B659}">
      <dgm:prSet/>
      <dgm:spPr/>
      <dgm:t>
        <a:bodyPr/>
        <a:lstStyle/>
        <a:p>
          <a:endParaRPr lang="zh-TW" altLang="en-US"/>
        </a:p>
      </dgm:t>
    </dgm:pt>
    <dgm:pt modelId="{50ADD3DA-5770-429E-A8DE-4298F8DA28DB}" type="sibTrans" cxnId="{94346A13-5093-483D-B2A4-88C77FF1B659}">
      <dgm:prSet/>
      <dgm:spPr/>
      <dgm:t>
        <a:bodyPr/>
        <a:lstStyle/>
        <a:p>
          <a:endParaRPr lang="zh-TW" altLang="en-US"/>
        </a:p>
      </dgm:t>
    </dgm:pt>
    <dgm:pt modelId="{D953F990-D307-4ADC-84DA-FDE9C949F02A}">
      <dgm:prSet phldrT="[文字]"/>
      <dgm:spPr/>
      <dgm:t>
        <a:bodyPr vert="eaVert"/>
        <a:lstStyle/>
        <a:p>
          <a:r>
            <a:rPr lang="zh-TW" altLang="en-US" dirty="0"/>
            <a:t>長期照護系統</a:t>
          </a:r>
        </a:p>
      </dgm:t>
    </dgm:pt>
    <dgm:pt modelId="{6579222C-5840-46F0-AFB9-ECEF41874147}" type="parTrans" cxnId="{07D8F129-4216-4C07-9A64-306646010B04}">
      <dgm:prSet/>
      <dgm:spPr/>
      <dgm:t>
        <a:bodyPr/>
        <a:lstStyle/>
        <a:p>
          <a:endParaRPr lang="zh-TW" altLang="en-US"/>
        </a:p>
      </dgm:t>
    </dgm:pt>
    <dgm:pt modelId="{51F14FA8-90AA-4671-A7ED-801002B9BD72}" type="sibTrans" cxnId="{07D8F129-4216-4C07-9A64-306646010B04}">
      <dgm:prSet/>
      <dgm:spPr/>
      <dgm:t>
        <a:bodyPr/>
        <a:lstStyle/>
        <a:p>
          <a:endParaRPr lang="zh-TW" altLang="en-US"/>
        </a:p>
      </dgm:t>
    </dgm:pt>
    <dgm:pt modelId="{D758730E-8F37-4956-B4CB-ED184B86604F}" type="pres">
      <dgm:prSet presAssocID="{87314380-8D71-4A43-B468-552E3E6019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66B114-0199-421D-937F-0D0058EF5042}" type="pres">
      <dgm:prSet presAssocID="{62AAA9F8-974D-4904-B291-18295686EEFA}" presName="hierRoot1" presStyleCnt="0"/>
      <dgm:spPr/>
    </dgm:pt>
    <dgm:pt modelId="{4B2F2E3C-2620-4EA0-9D6B-DF36779E1151}" type="pres">
      <dgm:prSet presAssocID="{62AAA9F8-974D-4904-B291-18295686EEFA}" presName="composite" presStyleCnt="0"/>
      <dgm:spPr/>
    </dgm:pt>
    <dgm:pt modelId="{BB9DE28E-479D-4C57-8686-2D6F203A7D80}" type="pres">
      <dgm:prSet presAssocID="{62AAA9F8-974D-4904-B291-18295686EEFA}" presName="background" presStyleLbl="node0" presStyleIdx="0" presStyleCnt="1"/>
      <dgm:spPr/>
    </dgm:pt>
    <dgm:pt modelId="{FFD91D37-39C0-437F-8EAF-F9F4E2EB9EA6}" type="pres">
      <dgm:prSet presAssocID="{62AAA9F8-974D-4904-B291-18295686EEFA}" presName="text" presStyleLbl="fgAcc0" presStyleIdx="0" presStyleCnt="1">
        <dgm:presLayoutVars>
          <dgm:chPref val="3"/>
        </dgm:presLayoutVars>
      </dgm:prSet>
      <dgm:spPr/>
    </dgm:pt>
    <dgm:pt modelId="{C4A44548-EC99-41FD-BD48-DF9C5CC2B90E}" type="pres">
      <dgm:prSet presAssocID="{62AAA9F8-974D-4904-B291-18295686EEFA}" presName="hierChild2" presStyleCnt="0"/>
      <dgm:spPr/>
    </dgm:pt>
    <dgm:pt modelId="{2A67013A-FFA1-4DA8-9BD4-6155C6CD0F0D}" type="pres">
      <dgm:prSet presAssocID="{2C231D23-3288-4CB4-81B9-CE059756B04D}" presName="Name10" presStyleLbl="parChTrans1D2" presStyleIdx="0" presStyleCnt="3"/>
      <dgm:spPr/>
    </dgm:pt>
    <dgm:pt modelId="{BCEA3CAD-E64B-4B03-891C-6CA58134FF19}" type="pres">
      <dgm:prSet presAssocID="{1A30DF35-D9C8-4B28-8F08-2EB6D5F58701}" presName="hierRoot2" presStyleCnt="0"/>
      <dgm:spPr/>
    </dgm:pt>
    <dgm:pt modelId="{B83D484F-8C20-45E6-8C22-D90EF3234AEC}" type="pres">
      <dgm:prSet presAssocID="{1A30DF35-D9C8-4B28-8F08-2EB6D5F58701}" presName="composite2" presStyleCnt="0"/>
      <dgm:spPr/>
    </dgm:pt>
    <dgm:pt modelId="{8AC7A515-066F-44BE-86CA-855418B7E609}" type="pres">
      <dgm:prSet presAssocID="{1A30DF35-D9C8-4B28-8F08-2EB6D5F58701}" presName="background2" presStyleLbl="node2" presStyleIdx="0" presStyleCnt="3"/>
      <dgm:spPr/>
    </dgm:pt>
    <dgm:pt modelId="{EEC8FDDA-50D6-4887-8FF1-DBC1139A93AE}" type="pres">
      <dgm:prSet presAssocID="{1A30DF35-D9C8-4B28-8F08-2EB6D5F58701}" presName="text2" presStyleLbl="fgAcc2" presStyleIdx="0" presStyleCnt="3">
        <dgm:presLayoutVars>
          <dgm:chPref val="3"/>
        </dgm:presLayoutVars>
      </dgm:prSet>
      <dgm:spPr/>
    </dgm:pt>
    <dgm:pt modelId="{A1F1E528-1CCD-4388-8284-AE30F02D7AC7}" type="pres">
      <dgm:prSet presAssocID="{1A30DF35-D9C8-4B28-8F08-2EB6D5F58701}" presName="hierChild3" presStyleCnt="0"/>
      <dgm:spPr/>
    </dgm:pt>
    <dgm:pt modelId="{437F9F67-1EA0-4347-B7C5-6533BA737720}" type="pres">
      <dgm:prSet presAssocID="{CE97E80C-6922-458F-A265-E1F735E00794}" presName="Name17" presStyleLbl="parChTrans1D3" presStyleIdx="0" presStyleCnt="10"/>
      <dgm:spPr/>
    </dgm:pt>
    <dgm:pt modelId="{F9C685D4-2D29-4FDF-AB19-B4DB6C9A97F3}" type="pres">
      <dgm:prSet presAssocID="{602AABE4-4A2F-42FE-A11A-AD40B7A84DA9}" presName="hierRoot3" presStyleCnt="0"/>
      <dgm:spPr/>
    </dgm:pt>
    <dgm:pt modelId="{C27F3F36-AC11-4C2C-874B-F7F19EF98723}" type="pres">
      <dgm:prSet presAssocID="{602AABE4-4A2F-42FE-A11A-AD40B7A84DA9}" presName="composite3" presStyleCnt="0"/>
      <dgm:spPr/>
    </dgm:pt>
    <dgm:pt modelId="{4DDF3B77-311B-4BB8-8437-BC1192347CA9}" type="pres">
      <dgm:prSet presAssocID="{602AABE4-4A2F-42FE-A11A-AD40B7A84DA9}" presName="background3" presStyleLbl="node3" presStyleIdx="0" presStyleCnt="10"/>
      <dgm:spPr/>
    </dgm:pt>
    <dgm:pt modelId="{BA32D1EA-426C-4054-AA10-B98B56C1B9F8}" type="pres">
      <dgm:prSet presAssocID="{602AABE4-4A2F-42FE-A11A-AD40B7A84DA9}" presName="text3" presStyleLbl="fgAcc3" presStyleIdx="0" presStyleCnt="10" custScaleX="45422" custScaleY="298211">
        <dgm:presLayoutVars>
          <dgm:chPref val="3"/>
        </dgm:presLayoutVars>
      </dgm:prSet>
      <dgm:spPr/>
    </dgm:pt>
    <dgm:pt modelId="{ECE8C6ED-FA3F-4EA9-A43C-2CE1F4C04380}" type="pres">
      <dgm:prSet presAssocID="{602AABE4-4A2F-42FE-A11A-AD40B7A84DA9}" presName="hierChild4" presStyleCnt="0"/>
      <dgm:spPr/>
    </dgm:pt>
    <dgm:pt modelId="{112A0EA0-CAE4-4789-8786-CC5DD0942B5B}" type="pres">
      <dgm:prSet presAssocID="{71BAB1EB-4680-4BAE-B4A6-5A8E908A1878}" presName="Name17" presStyleLbl="parChTrans1D3" presStyleIdx="1" presStyleCnt="10"/>
      <dgm:spPr/>
    </dgm:pt>
    <dgm:pt modelId="{8F01EFF4-D406-4982-AA75-562B14468970}" type="pres">
      <dgm:prSet presAssocID="{E689695B-1AB7-4DF4-AA08-0137F4B39E79}" presName="hierRoot3" presStyleCnt="0"/>
      <dgm:spPr/>
    </dgm:pt>
    <dgm:pt modelId="{D2BC5A9C-607A-4EFE-BA95-A6261A12D6A3}" type="pres">
      <dgm:prSet presAssocID="{E689695B-1AB7-4DF4-AA08-0137F4B39E79}" presName="composite3" presStyleCnt="0"/>
      <dgm:spPr/>
    </dgm:pt>
    <dgm:pt modelId="{BCD62250-4E07-4A8F-9966-445C77CF012F}" type="pres">
      <dgm:prSet presAssocID="{E689695B-1AB7-4DF4-AA08-0137F4B39E79}" presName="background3" presStyleLbl="node3" presStyleIdx="1" presStyleCnt="10"/>
      <dgm:spPr/>
    </dgm:pt>
    <dgm:pt modelId="{B70B3DD9-D3AD-4C24-9DEE-4F23B1B12DED}" type="pres">
      <dgm:prSet presAssocID="{E689695B-1AB7-4DF4-AA08-0137F4B39E79}" presName="text3" presStyleLbl="fgAcc3" presStyleIdx="1" presStyleCnt="10" custScaleX="50068" custScaleY="294476">
        <dgm:presLayoutVars>
          <dgm:chPref val="3"/>
        </dgm:presLayoutVars>
      </dgm:prSet>
      <dgm:spPr/>
    </dgm:pt>
    <dgm:pt modelId="{5F679232-E42F-402D-8144-DD1DF1B7D373}" type="pres">
      <dgm:prSet presAssocID="{E689695B-1AB7-4DF4-AA08-0137F4B39E79}" presName="hierChild4" presStyleCnt="0"/>
      <dgm:spPr/>
    </dgm:pt>
    <dgm:pt modelId="{9050B648-6B77-47FD-BF06-23B984E3845C}" type="pres">
      <dgm:prSet presAssocID="{47573D29-CCCF-45B3-AE0B-6DE0C67A2FD0}" presName="Name17" presStyleLbl="parChTrans1D3" presStyleIdx="2" presStyleCnt="10"/>
      <dgm:spPr/>
    </dgm:pt>
    <dgm:pt modelId="{9D89A24A-1B21-4153-8DC3-602CAAA088A8}" type="pres">
      <dgm:prSet presAssocID="{1FD10BD5-D718-497F-913A-7949D08FF6A7}" presName="hierRoot3" presStyleCnt="0"/>
      <dgm:spPr/>
    </dgm:pt>
    <dgm:pt modelId="{16357A9D-0657-40B0-9FD1-407562DDE4FF}" type="pres">
      <dgm:prSet presAssocID="{1FD10BD5-D718-497F-913A-7949D08FF6A7}" presName="composite3" presStyleCnt="0"/>
      <dgm:spPr/>
    </dgm:pt>
    <dgm:pt modelId="{8724696A-9960-4C68-AF8C-F9831C53F5E9}" type="pres">
      <dgm:prSet presAssocID="{1FD10BD5-D718-497F-913A-7949D08FF6A7}" presName="background3" presStyleLbl="node3" presStyleIdx="2" presStyleCnt="10"/>
      <dgm:spPr/>
    </dgm:pt>
    <dgm:pt modelId="{AF899EDC-E4AD-4F44-9A9E-A5B9C7781F20}" type="pres">
      <dgm:prSet presAssocID="{1FD10BD5-D718-497F-913A-7949D08FF6A7}" presName="text3" presStyleLbl="fgAcc3" presStyleIdx="2" presStyleCnt="10" custScaleX="47732" custScaleY="295488">
        <dgm:presLayoutVars>
          <dgm:chPref val="3"/>
        </dgm:presLayoutVars>
      </dgm:prSet>
      <dgm:spPr/>
    </dgm:pt>
    <dgm:pt modelId="{9C41B623-6F20-4351-BA5E-F7608FF2DB81}" type="pres">
      <dgm:prSet presAssocID="{1FD10BD5-D718-497F-913A-7949D08FF6A7}" presName="hierChild4" presStyleCnt="0"/>
      <dgm:spPr/>
    </dgm:pt>
    <dgm:pt modelId="{85E6A099-9969-4822-9D94-75FE775ADFCC}" type="pres">
      <dgm:prSet presAssocID="{3E782060-AECB-4DB5-B662-ADB33CB53AF1}" presName="Name17" presStyleLbl="parChTrans1D3" presStyleIdx="3" presStyleCnt="10"/>
      <dgm:spPr/>
    </dgm:pt>
    <dgm:pt modelId="{947FC469-C95B-409D-927F-BFC4CECA2331}" type="pres">
      <dgm:prSet presAssocID="{973C01DE-A308-4DA5-AC64-D4C5BC399A2F}" presName="hierRoot3" presStyleCnt="0"/>
      <dgm:spPr/>
    </dgm:pt>
    <dgm:pt modelId="{1C26752D-3324-4907-9D9A-A58377F8D05A}" type="pres">
      <dgm:prSet presAssocID="{973C01DE-A308-4DA5-AC64-D4C5BC399A2F}" presName="composite3" presStyleCnt="0"/>
      <dgm:spPr/>
    </dgm:pt>
    <dgm:pt modelId="{C484E483-4754-4BF3-A7CD-3D6CFF5D9BBA}" type="pres">
      <dgm:prSet presAssocID="{973C01DE-A308-4DA5-AC64-D4C5BC399A2F}" presName="background3" presStyleLbl="node3" presStyleIdx="3" presStyleCnt="10"/>
      <dgm:spPr/>
    </dgm:pt>
    <dgm:pt modelId="{97A28A15-8A2E-4036-B542-94E10D378125}" type="pres">
      <dgm:prSet presAssocID="{973C01DE-A308-4DA5-AC64-D4C5BC399A2F}" presName="text3" presStyleLbl="fgAcc3" presStyleIdx="3" presStyleCnt="10" custScaleX="48282" custScaleY="295783">
        <dgm:presLayoutVars>
          <dgm:chPref val="3"/>
        </dgm:presLayoutVars>
      </dgm:prSet>
      <dgm:spPr/>
    </dgm:pt>
    <dgm:pt modelId="{A6753BFB-731E-4600-BC46-1CCDD7EE4F2C}" type="pres">
      <dgm:prSet presAssocID="{973C01DE-A308-4DA5-AC64-D4C5BC399A2F}" presName="hierChild4" presStyleCnt="0"/>
      <dgm:spPr/>
    </dgm:pt>
    <dgm:pt modelId="{BAE3CE19-3916-43CD-A890-265B39DEBE94}" type="pres">
      <dgm:prSet presAssocID="{E6CA3CD8-3190-4D8E-A4DB-898E29CDFBC7}" presName="Name10" presStyleLbl="parChTrans1D2" presStyleIdx="1" presStyleCnt="3"/>
      <dgm:spPr/>
    </dgm:pt>
    <dgm:pt modelId="{685AA190-DDCE-4882-B1AE-593754652B1C}" type="pres">
      <dgm:prSet presAssocID="{A56E959B-FBB8-4208-AE4D-BA6DB968C23D}" presName="hierRoot2" presStyleCnt="0"/>
      <dgm:spPr/>
    </dgm:pt>
    <dgm:pt modelId="{520458FA-3761-41DB-BE38-2A7E74709C6E}" type="pres">
      <dgm:prSet presAssocID="{A56E959B-FBB8-4208-AE4D-BA6DB968C23D}" presName="composite2" presStyleCnt="0"/>
      <dgm:spPr/>
    </dgm:pt>
    <dgm:pt modelId="{EAC407E9-E562-487F-9788-ACD0765AD28D}" type="pres">
      <dgm:prSet presAssocID="{A56E959B-FBB8-4208-AE4D-BA6DB968C23D}" presName="background2" presStyleLbl="node2" presStyleIdx="1" presStyleCnt="3"/>
      <dgm:spPr/>
    </dgm:pt>
    <dgm:pt modelId="{757F86C6-7CF7-4AF7-B018-B06EF88B363C}" type="pres">
      <dgm:prSet presAssocID="{A56E959B-FBB8-4208-AE4D-BA6DB968C23D}" presName="text2" presStyleLbl="fgAcc2" presStyleIdx="1" presStyleCnt="3">
        <dgm:presLayoutVars>
          <dgm:chPref val="3"/>
        </dgm:presLayoutVars>
      </dgm:prSet>
      <dgm:spPr/>
    </dgm:pt>
    <dgm:pt modelId="{6E9770EB-FDCB-49AE-9CF9-02E8C03F252C}" type="pres">
      <dgm:prSet presAssocID="{A56E959B-FBB8-4208-AE4D-BA6DB968C23D}" presName="hierChild3" presStyleCnt="0"/>
      <dgm:spPr/>
    </dgm:pt>
    <dgm:pt modelId="{1E3EDD32-2E39-4B04-A488-CD0791A87776}" type="pres">
      <dgm:prSet presAssocID="{DDBF6311-5545-4A01-947F-8A906C59F6DA}" presName="Name17" presStyleLbl="parChTrans1D3" presStyleIdx="4" presStyleCnt="10"/>
      <dgm:spPr/>
    </dgm:pt>
    <dgm:pt modelId="{8E77DFB4-A262-4099-9820-FA3ACC3C0313}" type="pres">
      <dgm:prSet presAssocID="{EB1DEA7F-E964-4B85-B7D4-AAD68CB8BD99}" presName="hierRoot3" presStyleCnt="0"/>
      <dgm:spPr/>
    </dgm:pt>
    <dgm:pt modelId="{C159B095-7523-4C10-BC70-20E495DAEB73}" type="pres">
      <dgm:prSet presAssocID="{EB1DEA7F-E964-4B85-B7D4-AAD68CB8BD99}" presName="composite3" presStyleCnt="0"/>
      <dgm:spPr/>
    </dgm:pt>
    <dgm:pt modelId="{1ACE870A-2A4D-4CF2-A8A7-0010E9DF31F8}" type="pres">
      <dgm:prSet presAssocID="{EB1DEA7F-E964-4B85-B7D4-AAD68CB8BD99}" presName="background3" presStyleLbl="node3" presStyleIdx="4" presStyleCnt="10"/>
      <dgm:spPr/>
    </dgm:pt>
    <dgm:pt modelId="{A664EEF2-2639-4CD2-9D97-FE991B9773D7}" type="pres">
      <dgm:prSet presAssocID="{EB1DEA7F-E964-4B85-B7D4-AAD68CB8BD99}" presName="text3" presStyleLbl="fgAcc3" presStyleIdx="4" presStyleCnt="10" custScaleX="48725" custScaleY="295722">
        <dgm:presLayoutVars>
          <dgm:chPref val="3"/>
        </dgm:presLayoutVars>
      </dgm:prSet>
      <dgm:spPr/>
    </dgm:pt>
    <dgm:pt modelId="{485103FC-EED5-47A7-AA45-A2561B689038}" type="pres">
      <dgm:prSet presAssocID="{EB1DEA7F-E964-4B85-B7D4-AAD68CB8BD99}" presName="hierChild4" presStyleCnt="0"/>
      <dgm:spPr/>
    </dgm:pt>
    <dgm:pt modelId="{92A1E5BA-9EFA-45F6-8689-1B83187A7354}" type="pres">
      <dgm:prSet presAssocID="{D2DE8B52-F376-4555-A812-6DA153981F2A}" presName="Name17" presStyleLbl="parChTrans1D3" presStyleIdx="5" presStyleCnt="10"/>
      <dgm:spPr/>
    </dgm:pt>
    <dgm:pt modelId="{2EFD42A3-C029-4E41-BCBD-1A6F2851BCFB}" type="pres">
      <dgm:prSet presAssocID="{21BEA2CF-44C9-43EF-BB5F-A4BECC15F44C}" presName="hierRoot3" presStyleCnt="0"/>
      <dgm:spPr/>
    </dgm:pt>
    <dgm:pt modelId="{A3859406-E892-449E-9BCA-649D2DDBFC40}" type="pres">
      <dgm:prSet presAssocID="{21BEA2CF-44C9-43EF-BB5F-A4BECC15F44C}" presName="composite3" presStyleCnt="0"/>
      <dgm:spPr/>
    </dgm:pt>
    <dgm:pt modelId="{DB8D758A-FC16-4799-9E07-1961F15DF0B9}" type="pres">
      <dgm:prSet presAssocID="{21BEA2CF-44C9-43EF-BB5F-A4BECC15F44C}" presName="background3" presStyleLbl="node3" presStyleIdx="5" presStyleCnt="10"/>
      <dgm:spPr/>
    </dgm:pt>
    <dgm:pt modelId="{FBC1C87A-43D9-49FE-8F84-699D1DED3118}" type="pres">
      <dgm:prSet presAssocID="{21BEA2CF-44C9-43EF-BB5F-A4BECC15F44C}" presName="text3" presStyleLbl="fgAcc3" presStyleIdx="5" presStyleCnt="10" custScaleX="52070" custScaleY="295809">
        <dgm:presLayoutVars>
          <dgm:chPref val="3"/>
        </dgm:presLayoutVars>
      </dgm:prSet>
      <dgm:spPr/>
    </dgm:pt>
    <dgm:pt modelId="{C0C12893-29BF-4A4C-88BE-E2B92D8F3829}" type="pres">
      <dgm:prSet presAssocID="{21BEA2CF-44C9-43EF-BB5F-A4BECC15F44C}" presName="hierChild4" presStyleCnt="0"/>
      <dgm:spPr/>
    </dgm:pt>
    <dgm:pt modelId="{487D9870-EA25-452C-9173-26E09D0C4007}" type="pres">
      <dgm:prSet presAssocID="{A907C52F-8E44-4D42-8C4E-B41FAC6A785E}" presName="Name17" presStyleLbl="parChTrans1D3" presStyleIdx="6" presStyleCnt="10"/>
      <dgm:spPr/>
    </dgm:pt>
    <dgm:pt modelId="{1E88428F-6A41-426D-AA97-B00B629DFC38}" type="pres">
      <dgm:prSet presAssocID="{8831C470-EB4B-47DA-A2B9-98E1F7AADC7E}" presName="hierRoot3" presStyleCnt="0"/>
      <dgm:spPr/>
    </dgm:pt>
    <dgm:pt modelId="{1CB96F2E-45B9-4DCD-976E-4C7D87560CC4}" type="pres">
      <dgm:prSet presAssocID="{8831C470-EB4B-47DA-A2B9-98E1F7AADC7E}" presName="composite3" presStyleCnt="0"/>
      <dgm:spPr/>
    </dgm:pt>
    <dgm:pt modelId="{8C22D463-43E4-4F9E-829C-8001388BC0BA}" type="pres">
      <dgm:prSet presAssocID="{8831C470-EB4B-47DA-A2B9-98E1F7AADC7E}" presName="background3" presStyleLbl="node3" presStyleIdx="6" presStyleCnt="10"/>
      <dgm:spPr/>
    </dgm:pt>
    <dgm:pt modelId="{C4BFBE00-7FC9-4449-A0B3-B5265A2D45DF}" type="pres">
      <dgm:prSet presAssocID="{8831C470-EB4B-47DA-A2B9-98E1F7AADC7E}" presName="text3" presStyleLbl="fgAcc3" presStyleIdx="6" presStyleCnt="10" custScaleX="53163" custScaleY="294451">
        <dgm:presLayoutVars>
          <dgm:chPref val="3"/>
        </dgm:presLayoutVars>
      </dgm:prSet>
      <dgm:spPr/>
    </dgm:pt>
    <dgm:pt modelId="{BFA195B6-7112-43A1-BAB4-7AFB3EE87184}" type="pres">
      <dgm:prSet presAssocID="{8831C470-EB4B-47DA-A2B9-98E1F7AADC7E}" presName="hierChild4" presStyleCnt="0"/>
      <dgm:spPr/>
    </dgm:pt>
    <dgm:pt modelId="{FE5B18C9-1DAC-44CD-A786-7D5D38CA8482}" type="pres">
      <dgm:prSet presAssocID="{A3239A8C-06AA-4666-BA79-77714DC30449}" presName="Name10" presStyleLbl="parChTrans1D2" presStyleIdx="2" presStyleCnt="3"/>
      <dgm:spPr/>
    </dgm:pt>
    <dgm:pt modelId="{FF56FD87-5F9F-417A-8084-B5568852A865}" type="pres">
      <dgm:prSet presAssocID="{AF10E1E7-33C3-4EBB-B70A-C896747FF002}" presName="hierRoot2" presStyleCnt="0"/>
      <dgm:spPr/>
    </dgm:pt>
    <dgm:pt modelId="{F73A1F33-4C31-442E-ACC0-C1A3C03F65DF}" type="pres">
      <dgm:prSet presAssocID="{AF10E1E7-33C3-4EBB-B70A-C896747FF002}" presName="composite2" presStyleCnt="0"/>
      <dgm:spPr/>
    </dgm:pt>
    <dgm:pt modelId="{B2E194A7-0770-4469-8FCB-F7A2A0245B46}" type="pres">
      <dgm:prSet presAssocID="{AF10E1E7-33C3-4EBB-B70A-C896747FF002}" presName="background2" presStyleLbl="node2" presStyleIdx="2" presStyleCnt="3"/>
      <dgm:spPr/>
    </dgm:pt>
    <dgm:pt modelId="{7B36511E-88AE-4F2A-8FA8-B8ED24462A9E}" type="pres">
      <dgm:prSet presAssocID="{AF10E1E7-33C3-4EBB-B70A-C896747FF002}" presName="text2" presStyleLbl="fgAcc2" presStyleIdx="2" presStyleCnt="3">
        <dgm:presLayoutVars>
          <dgm:chPref val="3"/>
        </dgm:presLayoutVars>
      </dgm:prSet>
      <dgm:spPr/>
    </dgm:pt>
    <dgm:pt modelId="{83BB1CFE-50AB-413C-857F-DC07C318476E}" type="pres">
      <dgm:prSet presAssocID="{AF10E1E7-33C3-4EBB-B70A-C896747FF002}" presName="hierChild3" presStyleCnt="0"/>
      <dgm:spPr/>
    </dgm:pt>
    <dgm:pt modelId="{7F9BBD91-DD50-4C89-966E-113E4664E2BE}" type="pres">
      <dgm:prSet presAssocID="{F47D950F-2B67-49B9-8142-906BB0F87F0C}" presName="Name17" presStyleLbl="parChTrans1D3" presStyleIdx="7" presStyleCnt="10"/>
      <dgm:spPr/>
    </dgm:pt>
    <dgm:pt modelId="{46CA979C-E74D-4AFA-B2FB-44570FBB6897}" type="pres">
      <dgm:prSet presAssocID="{D036EF5F-AB67-431D-8C85-18914F9017B0}" presName="hierRoot3" presStyleCnt="0"/>
      <dgm:spPr/>
    </dgm:pt>
    <dgm:pt modelId="{8F9663FA-1B43-4EDE-B697-4F931EE121C0}" type="pres">
      <dgm:prSet presAssocID="{D036EF5F-AB67-431D-8C85-18914F9017B0}" presName="composite3" presStyleCnt="0"/>
      <dgm:spPr/>
    </dgm:pt>
    <dgm:pt modelId="{8F060D20-7FAA-4944-AB46-7C0A6A4FCE75}" type="pres">
      <dgm:prSet presAssocID="{D036EF5F-AB67-431D-8C85-18914F9017B0}" presName="background3" presStyleLbl="node3" presStyleIdx="7" presStyleCnt="10"/>
      <dgm:spPr/>
    </dgm:pt>
    <dgm:pt modelId="{83DB6B20-DA85-4DEE-95E0-8BF51D469F47}" type="pres">
      <dgm:prSet presAssocID="{D036EF5F-AB67-431D-8C85-18914F9017B0}" presName="text3" presStyleLbl="fgAcc3" presStyleIdx="7" presStyleCnt="10" custScaleX="51154" custScaleY="291776">
        <dgm:presLayoutVars>
          <dgm:chPref val="3"/>
        </dgm:presLayoutVars>
      </dgm:prSet>
      <dgm:spPr/>
    </dgm:pt>
    <dgm:pt modelId="{E9F5931E-D918-49AD-9355-FB3343851E85}" type="pres">
      <dgm:prSet presAssocID="{D036EF5F-AB67-431D-8C85-18914F9017B0}" presName="hierChild4" presStyleCnt="0"/>
      <dgm:spPr/>
    </dgm:pt>
    <dgm:pt modelId="{2B001284-BAAD-4A4C-A2B5-80B3B71EEB19}" type="pres">
      <dgm:prSet presAssocID="{77816EF1-5B65-4A85-B2A5-65360FD20824}" presName="Name17" presStyleLbl="parChTrans1D3" presStyleIdx="8" presStyleCnt="10"/>
      <dgm:spPr/>
    </dgm:pt>
    <dgm:pt modelId="{76488036-0C07-4954-B733-58FC95EFBD15}" type="pres">
      <dgm:prSet presAssocID="{A5D85A63-F704-4B69-831B-06ECA82D15FA}" presName="hierRoot3" presStyleCnt="0"/>
      <dgm:spPr/>
    </dgm:pt>
    <dgm:pt modelId="{5D0BEA53-0FBD-48D1-8694-62942C0A12F2}" type="pres">
      <dgm:prSet presAssocID="{A5D85A63-F704-4B69-831B-06ECA82D15FA}" presName="composite3" presStyleCnt="0"/>
      <dgm:spPr/>
    </dgm:pt>
    <dgm:pt modelId="{2CAA798F-506F-4595-AAF2-2E54E4A370B6}" type="pres">
      <dgm:prSet presAssocID="{A5D85A63-F704-4B69-831B-06ECA82D15FA}" presName="background3" presStyleLbl="node3" presStyleIdx="8" presStyleCnt="10"/>
      <dgm:spPr/>
    </dgm:pt>
    <dgm:pt modelId="{64235DC3-0A28-434D-9B13-EF59D07632C9}" type="pres">
      <dgm:prSet presAssocID="{A5D85A63-F704-4B69-831B-06ECA82D15FA}" presName="text3" presStyleLbl="fgAcc3" presStyleIdx="8" presStyleCnt="10" custScaleX="52556" custScaleY="288723">
        <dgm:presLayoutVars>
          <dgm:chPref val="3"/>
        </dgm:presLayoutVars>
      </dgm:prSet>
      <dgm:spPr/>
    </dgm:pt>
    <dgm:pt modelId="{0BF8C6CC-EF31-40B7-A178-D9BC533C652C}" type="pres">
      <dgm:prSet presAssocID="{A5D85A63-F704-4B69-831B-06ECA82D15FA}" presName="hierChild4" presStyleCnt="0"/>
      <dgm:spPr/>
    </dgm:pt>
    <dgm:pt modelId="{1444AF71-D512-4B78-839E-A801537FFFCD}" type="pres">
      <dgm:prSet presAssocID="{6579222C-5840-46F0-AFB9-ECEF41874147}" presName="Name17" presStyleLbl="parChTrans1D3" presStyleIdx="9" presStyleCnt="10"/>
      <dgm:spPr/>
    </dgm:pt>
    <dgm:pt modelId="{59BAAC39-C576-44DE-89A7-A0B554CF2E50}" type="pres">
      <dgm:prSet presAssocID="{D953F990-D307-4ADC-84DA-FDE9C949F02A}" presName="hierRoot3" presStyleCnt="0"/>
      <dgm:spPr/>
    </dgm:pt>
    <dgm:pt modelId="{C7992CEA-2F42-47AF-B721-B56A2021B278}" type="pres">
      <dgm:prSet presAssocID="{D953F990-D307-4ADC-84DA-FDE9C949F02A}" presName="composite3" presStyleCnt="0"/>
      <dgm:spPr/>
    </dgm:pt>
    <dgm:pt modelId="{27131952-BEEF-4988-97E2-36101B5470D3}" type="pres">
      <dgm:prSet presAssocID="{D953F990-D307-4ADC-84DA-FDE9C949F02A}" presName="background3" presStyleLbl="node3" presStyleIdx="9" presStyleCnt="10"/>
      <dgm:spPr/>
    </dgm:pt>
    <dgm:pt modelId="{6F0E392E-5598-41AD-B89D-A7D0E9213032}" type="pres">
      <dgm:prSet presAssocID="{D953F990-D307-4ADC-84DA-FDE9C949F02A}" presName="text3" presStyleLbl="fgAcc3" presStyleIdx="9" presStyleCnt="10" custScaleX="50598" custScaleY="294922">
        <dgm:presLayoutVars>
          <dgm:chPref val="3"/>
        </dgm:presLayoutVars>
      </dgm:prSet>
      <dgm:spPr/>
    </dgm:pt>
    <dgm:pt modelId="{0351A338-58E9-408E-A288-6E4920FA5EF1}" type="pres">
      <dgm:prSet presAssocID="{D953F990-D307-4ADC-84DA-FDE9C949F02A}" presName="hierChild4" presStyleCnt="0"/>
      <dgm:spPr/>
    </dgm:pt>
  </dgm:ptLst>
  <dgm:cxnLst>
    <dgm:cxn modelId="{94346A13-5093-483D-B2A4-88C77FF1B659}" srcId="{AF10E1E7-33C3-4EBB-B70A-C896747FF002}" destId="{A5D85A63-F704-4B69-831B-06ECA82D15FA}" srcOrd="1" destOrd="0" parTransId="{77816EF1-5B65-4A85-B2A5-65360FD20824}" sibTransId="{50ADD3DA-5770-429E-A8DE-4298F8DA28DB}"/>
    <dgm:cxn modelId="{D7D6E716-4250-41C6-A660-8ADEE59DB682}" type="presOf" srcId="{EB1DEA7F-E964-4B85-B7D4-AAD68CB8BD99}" destId="{A664EEF2-2639-4CD2-9D97-FE991B9773D7}" srcOrd="0" destOrd="0" presId="urn:microsoft.com/office/officeart/2005/8/layout/hierarchy1"/>
    <dgm:cxn modelId="{7330781B-73FF-4E07-8420-744C27771526}" type="presOf" srcId="{21BEA2CF-44C9-43EF-BB5F-A4BECC15F44C}" destId="{FBC1C87A-43D9-49FE-8F84-699D1DED3118}" srcOrd="0" destOrd="0" presId="urn:microsoft.com/office/officeart/2005/8/layout/hierarchy1"/>
    <dgm:cxn modelId="{D1CC781B-35A4-46DF-9979-42F9C41A0424}" type="presOf" srcId="{602AABE4-4A2F-42FE-A11A-AD40B7A84DA9}" destId="{BA32D1EA-426C-4054-AA10-B98B56C1B9F8}" srcOrd="0" destOrd="0" presId="urn:microsoft.com/office/officeart/2005/8/layout/hierarchy1"/>
    <dgm:cxn modelId="{CBEDC71C-4416-49F0-83F5-BB95DE49B838}" type="presOf" srcId="{A907C52F-8E44-4D42-8C4E-B41FAC6A785E}" destId="{487D9870-EA25-452C-9173-26E09D0C4007}" srcOrd="0" destOrd="0" presId="urn:microsoft.com/office/officeart/2005/8/layout/hierarchy1"/>
    <dgm:cxn modelId="{CF133922-7C2E-49E3-A641-F9DADFAE168E}" type="presOf" srcId="{3E782060-AECB-4DB5-B662-ADB33CB53AF1}" destId="{85E6A099-9969-4822-9D94-75FE775ADFCC}" srcOrd="0" destOrd="0" presId="urn:microsoft.com/office/officeart/2005/8/layout/hierarchy1"/>
    <dgm:cxn modelId="{7ED25722-11FE-4FCE-8528-460FF8734713}" srcId="{1A30DF35-D9C8-4B28-8F08-2EB6D5F58701}" destId="{E689695B-1AB7-4DF4-AA08-0137F4B39E79}" srcOrd="1" destOrd="0" parTransId="{71BAB1EB-4680-4BAE-B4A6-5A8E908A1878}" sibTransId="{CC212BF8-4E2E-480A-9617-5DBD812834A0}"/>
    <dgm:cxn modelId="{07D8F129-4216-4C07-9A64-306646010B04}" srcId="{AF10E1E7-33C3-4EBB-B70A-C896747FF002}" destId="{D953F990-D307-4ADC-84DA-FDE9C949F02A}" srcOrd="2" destOrd="0" parTransId="{6579222C-5840-46F0-AFB9-ECEF41874147}" sibTransId="{51F14FA8-90AA-4671-A7ED-801002B9BD72}"/>
    <dgm:cxn modelId="{077DC62B-95E5-49A7-B636-BF8F1C995CA5}" srcId="{1A30DF35-D9C8-4B28-8F08-2EB6D5F58701}" destId="{1FD10BD5-D718-497F-913A-7949D08FF6A7}" srcOrd="2" destOrd="0" parTransId="{47573D29-CCCF-45B3-AE0B-6DE0C67A2FD0}" sibTransId="{06A111CD-D522-4F3C-81C2-4089F846A5A2}"/>
    <dgm:cxn modelId="{B7DBA534-6E51-4B10-BBEA-8F1BB4453D6C}" srcId="{1A30DF35-D9C8-4B28-8F08-2EB6D5F58701}" destId="{602AABE4-4A2F-42FE-A11A-AD40B7A84DA9}" srcOrd="0" destOrd="0" parTransId="{CE97E80C-6922-458F-A265-E1F735E00794}" sibTransId="{EDE86940-B29C-439A-A500-7A6333B7F71D}"/>
    <dgm:cxn modelId="{6549AE37-E1D0-46AE-87BB-F112F18500E2}" type="presOf" srcId="{E6CA3CD8-3190-4D8E-A4DB-898E29CDFBC7}" destId="{BAE3CE19-3916-43CD-A890-265B39DEBE94}" srcOrd="0" destOrd="0" presId="urn:microsoft.com/office/officeart/2005/8/layout/hierarchy1"/>
    <dgm:cxn modelId="{B7C6005B-7457-45D9-8D5D-308657888EFE}" srcId="{A56E959B-FBB8-4208-AE4D-BA6DB968C23D}" destId="{21BEA2CF-44C9-43EF-BB5F-A4BECC15F44C}" srcOrd="1" destOrd="0" parTransId="{D2DE8B52-F376-4555-A812-6DA153981F2A}" sibTransId="{6043E5A9-46A4-413A-94F7-0D3476D166CB}"/>
    <dgm:cxn modelId="{1DED7D5B-D55D-40E8-AE54-5D17BA9D8A70}" srcId="{62AAA9F8-974D-4904-B291-18295686EEFA}" destId="{1A30DF35-D9C8-4B28-8F08-2EB6D5F58701}" srcOrd="0" destOrd="0" parTransId="{2C231D23-3288-4CB4-81B9-CE059756B04D}" sibTransId="{F622CE5B-09EF-4423-B088-D36E73A33C84}"/>
    <dgm:cxn modelId="{2D8FBF47-E7A7-4D78-BE85-AF42C00BE62A}" type="presOf" srcId="{8831C470-EB4B-47DA-A2B9-98E1F7AADC7E}" destId="{C4BFBE00-7FC9-4449-A0B3-B5265A2D45DF}" srcOrd="0" destOrd="0" presId="urn:microsoft.com/office/officeart/2005/8/layout/hierarchy1"/>
    <dgm:cxn modelId="{AE6D8A68-60AF-4D8C-BDF8-9A9752D38FEC}" srcId="{1A30DF35-D9C8-4B28-8F08-2EB6D5F58701}" destId="{973C01DE-A308-4DA5-AC64-D4C5BC399A2F}" srcOrd="3" destOrd="0" parTransId="{3E782060-AECB-4DB5-B662-ADB33CB53AF1}" sibTransId="{4BA21592-CC65-4529-845A-A8888D033E22}"/>
    <dgm:cxn modelId="{EAE1696A-CB6B-4950-92D3-A26D92A5E098}" type="presOf" srcId="{F47D950F-2B67-49B9-8142-906BB0F87F0C}" destId="{7F9BBD91-DD50-4C89-966E-113E4664E2BE}" srcOrd="0" destOrd="0" presId="urn:microsoft.com/office/officeart/2005/8/layout/hierarchy1"/>
    <dgm:cxn modelId="{2F45CE4E-2359-4392-82DC-B404DBAC2E47}" type="presOf" srcId="{A56E959B-FBB8-4208-AE4D-BA6DB968C23D}" destId="{757F86C6-7CF7-4AF7-B018-B06EF88B363C}" srcOrd="0" destOrd="0" presId="urn:microsoft.com/office/officeart/2005/8/layout/hierarchy1"/>
    <dgm:cxn modelId="{07193456-1F46-4CA2-BD9E-F6E5DA8AB619}" type="presOf" srcId="{CE97E80C-6922-458F-A265-E1F735E00794}" destId="{437F9F67-1EA0-4347-B7C5-6533BA737720}" srcOrd="0" destOrd="0" presId="urn:microsoft.com/office/officeart/2005/8/layout/hierarchy1"/>
    <dgm:cxn modelId="{684C6576-EEB1-4E64-8D84-FA3A773D6ACD}" srcId="{AF10E1E7-33C3-4EBB-B70A-C896747FF002}" destId="{D036EF5F-AB67-431D-8C85-18914F9017B0}" srcOrd="0" destOrd="0" parTransId="{F47D950F-2B67-49B9-8142-906BB0F87F0C}" sibTransId="{4C355C64-1AC6-4BF8-9A5D-0F4EAC43AE57}"/>
    <dgm:cxn modelId="{8082A976-5956-41A7-BA2E-2F4945786A7D}" type="presOf" srcId="{62AAA9F8-974D-4904-B291-18295686EEFA}" destId="{FFD91D37-39C0-437F-8EAF-F9F4E2EB9EA6}" srcOrd="0" destOrd="0" presId="urn:microsoft.com/office/officeart/2005/8/layout/hierarchy1"/>
    <dgm:cxn modelId="{19AB6F5A-D4D3-43A7-B59E-82745C7680D3}" type="presOf" srcId="{AF10E1E7-33C3-4EBB-B70A-C896747FF002}" destId="{7B36511E-88AE-4F2A-8FA8-B8ED24462A9E}" srcOrd="0" destOrd="0" presId="urn:microsoft.com/office/officeart/2005/8/layout/hierarchy1"/>
    <dgm:cxn modelId="{56676D86-692B-45E5-999A-52C396789D3B}" srcId="{62AAA9F8-974D-4904-B291-18295686EEFA}" destId="{AF10E1E7-33C3-4EBB-B70A-C896747FF002}" srcOrd="2" destOrd="0" parTransId="{A3239A8C-06AA-4666-BA79-77714DC30449}" sibTransId="{91F11510-3DAD-44FB-8337-291F059B1D29}"/>
    <dgm:cxn modelId="{9A839B87-5C2F-49C9-88EE-7F2287441F8B}" type="presOf" srcId="{973C01DE-A308-4DA5-AC64-D4C5BC399A2F}" destId="{97A28A15-8A2E-4036-B542-94E10D378125}" srcOrd="0" destOrd="0" presId="urn:microsoft.com/office/officeart/2005/8/layout/hierarchy1"/>
    <dgm:cxn modelId="{1A3ABD9A-AF54-4631-B479-151DCA70BAA3}" type="presOf" srcId="{1A30DF35-D9C8-4B28-8F08-2EB6D5F58701}" destId="{EEC8FDDA-50D6-4887-8FF1-DBC1139A93AE}" srcOrd="0" destOrd="0" presId="urn:microsoft.com/office/officeart/2005/8/layout/hierarchy1"/>
    <dgm:cxn modelId="{2BAD3D9B-3C93-4323-A2AF-2D8ABD25319F}" type="presOf" srcId="{6579222C-5840-46F0-AFB9-ECEF41874147}" destId="{1444AF71-D512-4B78-839E-A801537FFFCD}" srcOrd="0" destOrd="0" presId="urn:microsoft.com/office/officeart/2005/8/layout/hierarchy1"/>
    <dgm:cxn modelId="{ADE0629D-DA32-4ED9-9405-98FF060F0277}" type="presOf" srcId="{D036EF5F-AB67-431D-8C85-18914F9017B0}" destId="{83DB6B20-DA85-4DEE-95E0-8BF51D469F47}" srcOrd="0" destOrd="0" presId="urn:microsoft.com/office/officeart/2005/8/layout/hierarchy1"/>
    <dgm:cxn modelId="{CD1B22A5-C949-42C6-BA97-36888F416F3A}" srcId="{87314380-8D71-4A43-B468-552E3E601969}" destId="{62AAA9F8-974D-4904-B291-18295686EEFA}" srcOrd="0" destOrd="0" parTransId="{AC96CE53-09CA-4567-B23E-27057D356013}" sibTransId="{88457FE2-2421-4986-B17F-916DEC963FF2}"/>
    <dgm:cxn modelId="{F0AC07A6-E2DD-4833-9436-8B426F4A88F8}" type="presOf" srcId="{A5D85A63-F704-4B69-831B-06ECA82D15FA}" destId="{64235DC3-0A28-434D-9B13-EF59D07632C9}" srcOrd="0" destOrd="0" presId="urn:microsoft.com/office/officeart/2005/8/layout/hierarchy1"/>
    <dgm:cxn modelId="{0094B5A9-DE3C-4B9B-B9E7-BDF821C09794}" type="presOf" srcId="{D953F990-D307-4ADC-84DA-FDE9C949F02A}" destId="{6F0E392E-5598-41AD-B89D-A7D0E9213032}" srcOrd="0" destOrd="0" presId="urn:microsoft.com/office/officeart/2005/8/layout/hierarchy1"/>
    <dgm:cxn modelId="{899CD0B0-39F0-491E-B7AF-61652AE43516}" type="presOf" srcId="{87314380-8D71-4A43-B468-552E3E601969}" destId="{D758730E-8F37-4956-B4CB-ED184B86604F}" srcOrd="0" destOrd="0" presId="urn:microsoft.com/office/officeart/2005/8/layout/hierarchy1"/>
    <dgm:cxn modelId="{316BC6B9-8D5B-46AB-8CCC-3629D4F4EE46}" type="presOf" srcId="{1FD10BD5-D718-497F-913A-7949D08FF6A7}" destId="{AF899EDC-E4AD-4F44-9A9E-A5B9C7781F20}" srcOrd="0" destOrd="0" presId="urn:microsoft.com/office/officeart/2005/8/layout/hierarchy1"/>
    <dgm:cxn modelId="{FD7359BD-003C-4681-900F-DC4D8C10B355}" srcId="{62AAA9F8-974D-4904-B291-18295686EEFA}" destId="{A56E959B-FBB8-4208-AE4D-BA6DB968C23D}" srcOrd="1" destOrd="0" parTransId="{E6CA3CD8-3190-4D8E-A4DB-898E29CDFBC7}" sibTransId="{3217FC68-17AE-4E7B-BE4A-A655076561F2}"/>
    <dgm:cxn modelId="{D43212C6-6BA5-4212-AD61-C2E430857759}" type="presOf" srcId="{71BAB1EB-4680-4BAE-B4A6-5A8E908A1878}" destId="{112A0EA0-CAE4-4789-8786-CC5DD0942B5B}" srcOrd="0" destOrd="0" presId="urn:microsoft.com/office/officeart/2005/8/layout/hierarchy1"/>
    <dgm:cxn modelId="{202349C9-AB63-49AA-B7A5-C8F8BF345DF2}" type="presOf" srcId="{D2DE8B52-F376-4555-A812-6DA153981F2A}" destId="{92A1E5BA-9EFA-45F6-8689-1B83187A7354}" srcOrd="0" destOrd="0" presId="urn:microsoft.com/office/officeart/2005/8/layout/hierarchy1"/>
    <dgm:cxn modelId="{65B3A7CB-F7F8-4A6A-BE4C-D14273F96DBB}" type="presOf" srcId="{47573D29-CCCF-45B3-AE0B-6DE0C67A2FD0}" destId="{9050B648-6B77-47FD-BF06-23B984E3845C}" srcOrd="0" destOrd="0" presId="urn:microsoft.com/office/officeart/2005/8/layout/hierarchy1"/>
    <dgm:cxn modelId="{3D1317D1-746F-4E93-8BAA-5E9D5A777021}" srcId="{A56E959B-FBB8-4208-AE4D-BA6DB968C23D}" destId="{8831C470-EB4B-47DA-A2B9-98E1F7AADC7E}" srcOrd="2" destOrd="0" parTransId="{A907C52F-8E44-4D42-8C4E-B41FAC6A785E}" sibTransId="{B436378A-06A3-46B6-AEF0-D1A211013F6F}"/>
    <dgm:cxn modelId="{FD0DFBD1-F605-4274-8752-BEBCDFF6FE4C}" type="presOf" srcId="{77816EF1-5B65-4A85-B2A5-65360FD20824}" destId="{2B001284-BAAD-4A4C-A2B5-80B3B71EEB19}" srcOrd="0" destOrd="0" presId="urn:microsoft.com/office/officeart/2005/8/layout/hierarchy1"/>
    <dgm:cxn modelId="{9C6885E5-64F2-485B-BD3D-EE335DCEE2CF}" type="presOf" srcId="{E689695B-1AB7-4DF4-AA08-0137F4B39E79}" destId="{B70B3DD9-D3AD-4C24-9DEE-4F23B1B12DED}" srcOrd="0" destOrd="0" presId="urn:microsoft.com/office/officeart/2005/8/layout/hierarchy1"/>
    <dgm:cxn modelId="{9C8072E7-3AF4-4D89-8301-81FFF30C49C6}" srcId="{A56E959B-FBB8-4208-AE4D-BA6DB968C23D}" destId="{EB1DEA7F-E964-4B85-B7D4-AAD68CB8BD99}" srcOrd="0" destOrd="0" parTransId="{DDBF6311-5545-4A01-947F-8A906C59F6DA}" sibTransId="{D2CB61DB-A3D6-4B76-924F-887A57298B7E}"/>
    <dgm:cxn modelId="{DB3D81F4-8A70-41C2-8E4D-D18BA149210A}" type="presOf" srcId="{DDBF6311-5545-4A01-947F-8A906C59F6DA}" destId="{1E3EDD32-2E39-4B04-A488-CD0791A87776}" srcOrd="0" destOrd="0" presId="urn:microsoft.com/office/officeart/2005/8/layout/hierarchy1"/>
    <dgm:cxn modelId="{1D809CF8-E999-4F5E-B18A-70B32D49C05B}" type="presOf" srcId="{2C231D23-3288-4CB4-81B9-CE059756B04D}" destId="{2A67013A-FFA1-4DA8-9BD4-6155C6CD0F0D}" srcOrd="0" destOrd="0" presId="urn:microsoft.com/office/officeart/2005/8/layout/hierarchy1"/>
    <dgm:cxn modelId="{DE559BF9-650F-4B19-AE3B-E8B4E60ACF7B}" type="presOf" srcId="{A3239A8C-06AA-4666-BA79-77714DC30449}" destId="{FE5B18C9-1DAC-44CD-A786-7D5D38CA8482}" srcOrd="0" destOrd="0" presId="urn:microsoft.com/office/officeart/2005/8/layout/hierarchy1"/>
    <dgm:cxn modelId="{21244771-BAB6-45B5-8F70-02AA0C780C7D}" type="presParOf" srcId="{D758730E-8F37-4956-B4CB-ED184B86604F}" destId="{B366B114-0199-421D-937F-0D0058EF5042}" srcOrd="0" destOrd="0" presId="urn:microsoft.com/office/officeart/2005/8/layout/hierarchy1"/>
    <dgm:cxn modelId="{2E5C820E-D5E6-41A1-B8DA-B746FEB0708E}" type="presParOf" srcId="{B366B114-0199-421D-937F-0D0058EF5042}" destId="{4B2F2E3C-2620-4EA0-9D6B-DF36779E1151}" srcOrd="0" destOrd="0" presId="urn:microsoft.com/office/officeart/2005/8/layout/hierarchy1"/>
    <dgm:cxn modelId="{AE8BA60B-AB87-4E7D-82DB-9DBD98E4DCF6}" type="presParOf" srcId="{4B2F2E3C-2620-4EA0-9D6B-DF36779E1151}" destId="{BB9DE28E-479D-4C57-8686-2D6F203A7D80}" srcOrd="0" destOrd="0" presId="urn:microsoft.com/office/officeart/2005/8/layout/hierarchy1"/>
    <dgm:cxn modelId="{EB2A8C7F-7477-49D7-86BD-4A6AE958D42C}" type="presParOf" srcId="{4B2F2E3C-2620-4EA0-9D6B-DF36779E1151}" destId="{FFD91D37-39C0-437F-8EAF-F9F4E2EB9EA6}" srcOrd="1" destOrd="0" presId="urn:microsoft.com/office/officeart/2005/8/layout/hierarchy1"/>
    <dgm:cxn modelId="{CE620510-4A08-4888-B6F4-1DF7EAE355C1}" type="presParOf" srcId="{B366B114-0199-421D-937F-0D0058EF5042}" destId="{C4A44548-EC99-41FD-BD48-DF9C5CC2B90E}" srcOrd="1" destOrd="0" presId="urn:microsoft.com/office/officeart/2005/8/layout/hierarchy1"/>
    <dgm:cxn modelId="{27EB719E-C203-4365-988E-587E40DB5E0F}" type="presParOf" srcId="{C4A44548-EC99-41FD-BD48-DF9C5CC2B90E}" destId="{2A67013A-FFA1-4DA8-9BD4-6155C6CD0F0D}" srcOrd="0" destOrd="0" presId="urn:microsoft.com/office/officeart/2005/8/layout/hierarchy1"/>
    <dgm:cxn modelId="{1DE85607-B88D-41A7-A35C-7C881B36CAC3}" type="presParOf" srcId="{C4A44548-EC99-41FD-BD48-DF9C5CC2B90E}" destId="{BCEA3CAD-E64B-4B03-891C-6CA58134FF19}" srcOrd="1" destOrd="0" presId="urn:microsoft.com/office/officeart/2005/8/layout/hierarchy1"/>
    <dgm:cxn modelId="{FCF805C2-0D79-4EF0-B0F7-251381F870DD}" type="presParOf" srcId="{BCEA3CAD-E64B-4B03-891C-6CA58134FF19}" destId="{B83D484F-8C20-45E6-8C22-D90EF3234AEC}" srcOrd="0" destOrd="0" presId="urn:microsoft.com/office/officeart/2005/8/layout/hierarchy1"/>
    <dgm:cxn modelId="{E1034F1A-25C5-453C-8580-AAA550C54B77}" type="presParOf" srcId="{B83D484F-8C20-45E6-8C22-D90EF3234AEC}" destId="{8AC7A515-066F-44BE-86CA-855418B7E609}" srcOrd="0" destOrd="0" presId="urn:microsoft.com/office/officeart/2005/8/layout/hierarchy1"/>
    <dgm:cxn modelId="{156CD9CE-6F70-47B0-91F1-CE61D76AFC78}" type="presParOf" srcId="{B83D484F-8C20-45E6-8C22-D90EF3234AEC}" destId="{EEC8FDDA-50D6-4887-8FF1-DBC1139A93AE}" srcOrd="1" destOrd="0" presId="urn:microsoft.com/office/officeart/2005/8/layout/hierarchy1"/>
    <dgm:cxn modelId="{7109A882-C30D-4986-B2C9-5C057EBE771B}" type="presParOf" srcId="{BCEA3CAD-E64B-4B03-891C-6CA58134FF19}" destId="{A1F1E528-1CCD-4388-8284-AE30F02D7AC7}" srcOrd="1" destOrd="0" presId="urn:microsoft.com/office/officeart/2005/8/layout/hierarchy1"/>
    <dgm:cxn modelId="{5D09CC36-D372-49CB-B958-3FB01FBB8F36}" type="presParOf" srcId="{A1F1E528-1CCD-4388-8284-AE30F02D7AC7}" destId="{437F9F67-1EA0-4347-B7C5-6533BA737720}" srcOrd="0" destOrd="0" presId="urn:microsoft.com/office/officeart/2005/8/layout/hierarchy1"/>
    <dgm:cxn modelId="{A24F5C97-8508-4EB5-9A67-2B1E4435F4D4}" type="presParOf" srcId="{A1F1E528-1CCD-4388-8284-AE30F02D7AC7}" destId="{F9C685D4-2D29-4FDF-AB19-B4DB6C9A97F3}" srcOrd="1" destOrd="0" presId="urn:microsoft.com/office/officeart/2005/8/layout/hierarchy1"/>
    <dgm:cxn modelId="{8F9E5279-B64F-44F4-9D05-FC1BBD49C8C2}" type="presParOf" srcId="{F9C685D4-2D29-4FDF-AB19-B4DB6C9A97F3}" destId="{C27F3F36-AC11-4C2C-874B-F7F19EF98723}" srcOrd="0" destOrd="0" presId="urn:microsoft.com/office/officeart/2005/8/layout/hierarchy1"/>
    <dgm:cxn modelId="{3C2E1844-D33D-408F-8FCD-C389A23FC87F}" type="presParOf" srcId="{C27F3F36-AC11-4C2C-874B-F7F19EF98723}" destId="{4DDF3B77-311B-4BB8-8437-BC1192347CA9}" srcOrd="0" destOrd="0" presId="urn:microsoft.com/office/officeart/2005/8/layout/hierarchy1"/>
    <dgm:cxn modelId="{DB82F398-8589-4116-8874-EE5ACC4E7122}" type="presParOf" srcId="{C27F3F36-AC11-4C2C-874B-F7F19EF98723}" destId="{BA32D1EA-426C-4054-AA10-B98B56C1B9F8}" srcOrd="1" destOrd="0" presId="urn:microsoft.com/office/officeart/2005/8/layout/hierarchy1"/>
    <dgm:cxn modelId="{01809E37-C54E-4EB6-88D9-4274D84763BD}" type="presParOf" srcId="{F9C685D4-2D29-4FDF-AB19-B4DB6C9A97F3}" destId="{ECE8C6ED-FA3F-4EA9-A43C-2CE1F4C04380}" srcOrd="1" destOrd="0" presId="urn:microsoft.com/office/officeart/2005/8/layout/hierarchy1"/>
    <dgm:cxn modelId="{8B1D914E-1E3A-4B2A-AEF2-AA4326D1B7C2}" type="presParOf" srcId="{A1F1E528-1CCD-4388-8284-AE30F02D7AC7}" destId="{112A0EA0-CAE4-4789-8786-CC5DD0942B5B}" srcOrd="2" destOrd="0" presId="urn:microsoft.com/office/officeart/2005/8/layout/hierarchy1"/>
    <dgm:cxn modelId="{AD46AF40-8969-4056-93AC-9464F277DB56}" type="presParOf" srcId="{A1F1E528-1CCD-4388-8284-AE30F02D7AC7}" destId="{8F01EFF4-D406-4982-AA75-562B14468970}" srcOrd="3" destOrd="0" presId="urn:microsoft.com/office/officeart/2005/8/layout/hierarchy1"/>
    <dgm:cxn modelId="{17FE0549-CBE1-44D9-A95E-C5C0ADDB0DE5}" type="presParOf" srcId="{8F01EFF4-D406-4982-AA75-562B14468970}" destId="{D2BC5A9C-607A-4EFE-BA95-A6261A12D6A3}" srcOrd="0" destOrd="0" presId="urn:microsoft.com/office/officeart/2005/8/layout/hierarchy1"/>
    <dgm:cxn modelId="{F0FF53C6-F01F-4F78-B01B-68D63E07C606}" type="presParOf" srcId="{D2BC5A9C-607A-4EFE-BA95-A6261A12D6A3}" destId="{BCD62250-4E07-4A8F-9966-445C77CF012F}" srcOrd="0" destOrd="0" presId="urn:microsoft.com/office/officeart/2005/8/layout/hierarchy1"/>
    <dgm:cxn modelId="{87593B7A-8322-4975-A674-649BE488A822}" type="presParOf" srcId="{D2BC5A9C-607A-4EFE-BA95-A6261A12D6A3}" destId="{B70B3DD9-D3AD-4C24-9DEE-4F23B1B12DED}" srcOrd="1" destOrd="0" presId="urn:microsoft.com/office/officeart/2005/8/layout/hierarchy1"/>
    <dgm:cxn modelId="{0225134E-7AF7-49A6-B54C-1F05B9B19192}" type="presParOf" srcId="{8F01EFF4-D406-4982-AA75-562B14468970}" destId="{5F679232-E42F-402D-8144-DD1DF1B7D373}" srcOrd="1" destOrd="0" presId="urn:microsoft.com/office/officeart/2005/8/layout/hierarchy1"/>
    <dgm:cxn modelId="{AE499F13-2CBD-4105-989A-1534A6187C6B}" type="presParOf" srcId="{A1F1E528-1CCD-4388-8284-AE30F02D7AC7}" destId="{9050B648-6B77-47FD-BF06-23B984E3845C}" srcOrd="4" destOrd="0" presId="urn:microsoft.com/office/officeart/2005/8/layout/hierarchy1"/>
    <dgm:cxn modelId="{804DD3FD-699E-4519-93D9-0EC7F038A69B}" type="presParOf" srcId="{A1F1E528-1CCD-4388-8284-AE30F02D7AC7}" destId="{9D89A24A-1B21-4153-8DC3-602CAAA088A8}" srcOrd="5" destOrd="0" presId="urn:microsoft.com/office/officeart/2005/8/layout/hierarchy1"/>
    <dgm:cxn modelId="{8465F610-C166-4DA9-98C7-9B9B27E2C5F5}" type="presParOf" srcId="{9D89A24A-1B21-4153-8DC3-602CAAA088A8}" destId="{16357A9D-0657-40B0-9FD1-407562DDE4FF}" srcOrd="0" destOrd="0" presId="urn:microsoft.com/office/officeart/2005/8/layout/hierarchy1"/>
    <dgm:cxn modelId="{319F9BA0-C658-4D96-B47F-7C9BB5BA14A8}" type="presParOf" srcId="{16357A9D-0657-40B0-9FD1-407562DDE4FF}" destId="{8724696A-9960-4C68-AF8C-F9831C53F5E9}" srcOrd="0" destOrd="0" presId="urn:microsoft.com/office/officeart/2005/8/layout/hierarchy1"/>
    <dgm:cxn modelId="{81A72D24-B3A8-4613-8297-226356A0C402}" type="presParOf" srcId="{16357A9D-0657-40B0-9FD1-407562DDE4FF}" destId="{AF899EDC-E4AD-4F44-9A9E-A5B9C7781F20}" srcOrd="1" destOrd="0" presId="urn:microsoft.com/office/officeart/2005/8/layout/hierarchy1"/>
    <dgm:cxn modelId="{2D950F52-07FE-48A3-8BF0-C2D50081EE07}" type="presParOf" srcId="{9D89A24A-1B21-4153-8DC3-602CAAA088A8}" destId="{9C41B623-6F20-4351-BA5E-F7608FF2DB81}" srcOrd="1" destOrd="0" presId="urn:microsoft.com/office/officeart/2005/8/layout/hierarchy1"/>
    <dgm:cxn modelId="{9A8FEEA4-DE89-4CCF-9922-97F14F03212D}" type="presParOf" srcId="{A1F1E528-1CCD-4388-8284-AE30F02D7AC7}" destId="{85E6A099-9969-4822-9D94-75FE775ADFCC}" srcOrd="6" destOrd="0" presId="urn:microsoft.com/office/officeart/2005/8/layout/hierarchy1"/>
    <dgm:cxn modelId="{923415DB-25CE-4C91-A3A2-74589E630CFF}" type="presParOf" srcId="{A1F1E528-1CCD-4388-8284-AE30F02D7AC7}" destId="{947FC469-C95B-409D-927F-BFC4CECA2331}" srcOrd="7" destOrd="0" presId="urn:microsoft.com/office/officeart/2005/8/layout/hierarchy1"/>
    <dgm:cxn modelId="{28518C0E-3FAC-4B5A-B5F2-C92824FF0802}" type="presParOf" srcId="{947FC469-C95B-409D-927F-BFC4CECA2331}" destId="{1C26752D-3324-4907-9D9A-A58377F8D05A}" srcOrd="0" destOrd="0" presId="urn:microsoft.com/office/officeart/2005/8/layout/hierarchy1"/>
    <dgm:cxn modelId="{93C46A51-6F42-4105-9FB4-FE6BA959E9B6}" type="presParOf" srcId="{1C26752D-3324-4907-9D9A-A58377F8D05A}" destId="{C484E483-4754-4BF3-A7CD-3D6CFF5D9BBA}" srcOrd="0" destOrd="0" presId="urn:microsoft.com/office/officeart/2005/8/layout/hierarchy1"/>
    <dgm:cxn modelId="{B9322421-557B-4D14-937C-633661E29C76}" type="presParOf" srcId="{1C26752D-3324-4907-9D9A-A58377F8D05A}" destId="{97A28A15-8A2E-4036-B542-94E10D378125}" srcOrd="1" destOrd="0" presId="urn:microsoft.com/office/officeart/2005/8/layout/hierarchy1"/>
    <dgm:cxn modelId="{A757BBD2-00F6-49D4-ACDE-7F886DFC180B}" type="presParOf" srcId="{947FC469-C95B-409D-927F-BFC4CECA2331}" destId="{A6753BFB-731E-4600-BC46-1CCDD7EE4F2C}" srcOrd="1" destOrd="0" presId="urn:microsoft.com/office/officeart/2005/8/layout/hierarchy1"/>
    <dgm:cxn modelId="{B08FEFEC-8078-463A-A37C-D20EEFA1BD6A}" type="presParOf" srcId="{C4A44548-EC99-41FD-BD48-DF9C5CC2B90E}" destId="{BAE3CE19-3916-43CD-A890-265B39DEBE94}" srcOrd="2" destOrd="0" presId="urn:microsoft.com/office/officeart/2005/8/layout/hierarchy1"/>
    <dgm:cxn modelId="{D34187D8-09C7-4774-AB7E-E82358B5DD78}" type="presParOf" srcId="{C4A44548-EC99-41FD-BD48-DF9C5CC2B90E}" destId="{685AA190-DDCE-4882-B1AE-593754652B1C}" srcOrd="3" destOrd="0" presId="urn:microsoft.com/office/officeart/2005/8/layout/hierarchy1"/>
    <dgm:cxn modelId="{3DF384EC-CC2D-427F-B803-27933E4DAAE3}" type="presParOf" srcId="{685AA190-DDCE-4882-B1AE-593754652B1C}" destId="{520458FA-3761-41DB-BE38-2A7E74709C6E}" srcOrd="0" destOrd="0" presId="urn:microsoft.com/office/officeart/2005/8/layout/hierarchy1"/>
    <dgm:cxn modelId="{1BDF7507-82F4-460B-8708-65DEA947A326}" type="presParOf" srcId="{520458FA-3761-41DB-BE38-2A7E74709C6E}" destId="{EAC407E9-E562-487F-9788-ACD0765AD28D}" srcOrd="0" destOrd="0" presId="urn:microsoft.com/office/officeart/2005/8/layout/hierarchy1"/>
    <dgm:cxn modelId="{D086D5CB-7B6F-4BCA-8C1F-C27772C32E71}" type="presParOf" srcId="{520458FA-3761-41DB-BE38-2A7E74709C6E}" destId="{757F86C6-7CF7-4AF7-B018-B06EF88B363C}" srcOrd="1" destOrd="0" presId="urn:microsoft.com/office/officeart/2005/8/layout/hierarchy1"/>
    <dgm:cxn modelId="{51CAE423-9C01-4318-B12E-4CC2FCA682B9}" type="presParOf" srcId="{685AA190-DDCE-4882-B1AE-593754652B1C}" destId="{6E9770EB-FDCB-49AE-9CF9-02E8C03F252C}" srcOrd="1" destOrd="0" presId="urn:microsoft.com/office/officeart/2005/8/layout/hierarchy1"/>
    <dgm:cxn modelId="{2BBCF849-F707-45BC-8EC8-9CA6C86C1AA5}" type="presParOf" srcId="{6E9770EB-FDCB-49AE-9CF9-02E8C03F252C}" destId="{1E3EDD32-2E39-4B04-A488-CD0791A87776}" srcOrd="0" destOrd="0" presId="urn:microsoft.com/office/officeart/2005/8/layout/hierarchy1"/>
    <dgm:cxn modelId="{0230E365-B19F-4C93-80C6-B7085176096E}" type="presParOf" srcId="{6E9770EB-FDCB-49AE-9CF9-02E8C03F252C}" destId="{8E77DFB4-A262-4099-9820-FA3ACC3C0313}" srcOrd="1" destOrd="0" presId="urn:microsoft.com/office/officeart/2005/8/layout/hierarchy1"/>
    <dgm:cxn modelId="{D8BA70E1-D81D-4E27-8EDD-FB23637BDD25}" type="presParOf" srcId="{8E77DFB4-A262-4099-9820-FA3ACC3C0313}" destId="{C159B095-7523-4C10-BC70-20E495DAEB73}" srcOrd="0" destOrd="0" presId="urn:microsoft.com/office/officeart/2005/8/layout/hierarchy1"/>
    <dgm:cxn modelId="{0881FD7A-F932-480E-83AD-C96E0D280DF6}" type="presParOf" srcId="{C159B095-7523-4C10-BC70-20E495DAEB73}" destId="{1ACE870A-2A4D-4CF2-A8A7-0010E9DF31F8}" srcOrd="0" destOrd="0" presId="urn:microsoft.com/office/officeart/2005/8/layout/hierarchy1"/>
    <dgm:cxn modelId="{C7BCF84E-5472-428F-B3CE-61F839C3EE5E}" type="presParOf" srcId="{C159B095-7523-4C10-BC70-20E495DAEB73}" destId="{A664EEF2-2639-4CD2-9D97-FE991B9773D7}" srcOrd="1" destOrd="0" presId="urn:microsoft.com/office/officeart/2005/8/layout/hierarchy1"/>
    <dgm:cxn modelId="{503E138F-A08D-48DE-99ED-CEE04F256454}" type="presParOf" srcId="{8E77DFB4-A262-4099-9820-FA3ACC3C0313}" destId="{485103FC-EED5-47A7-AA45-A2561B689038}" srcOrd="1" destOrd="0" presId="urn:microsoft.com/office/officeart/2005/8/layout/hierarchy1"/>
    <dgm:cxn modelId="{0B9F2D35-0511-43A9-B66C-B3C9935FF6EE}" type="presParOf" srcId="{6E9770EB-FDCB-49AE-9CF9-02E8C03F252C}" destId="{92A1E5BA-9EFA-45F6-8689-1B83187A7354}" srcOrd="2" destOrd="0" presId="urn:microsoft.com/office/officeart/2005/8/layout/hierarchy1"/>
    <dgm:cxn modelId="{D00530A4-9219-43C4-9243-22AFBAEEC1CD}" type="presParOf" srcId="{6E9770EB-FDCB-49AE-9CF9-02E8C03F252C}" destId="{2EFD42A3-C029-4E41-BCBD-1A6F2851BCFB}" srcOrd="3" destOrd="0" presId="urn:microsoft.com/office/officeart/2005/8/layout/hierarchy1"/>
    <dgm:cxn modelId="{3690E34C-891C-4549-A320-CC42FCAE45C8}" type="presParOf" srcId="{2EFD42A3-C029-4E41-BCBD-1A6F2851BCFB}" destId="{A3859406-E892-449E-9BCA-649D2DDBFC40}" srcOrd="0" destOrd="0" presId="urn:microsoft.com/office/officeart/2005/8/layout/hierarchy1"/>
    <dgm:cxn modelId="{98D2AEB7-ECE4-4657-933C-C3DEAE142420}" type="presParOf" srcId="{A3859406-E892-449E-9BCA-649D2DDBFC40}" destId="{DB8D758A-FC16-4799-9E07-1961F15DF0B9}" srcOrd="0" destOrd="0" presId="urn:microsoft.com/office/officeart/2005/8/layout/hierarchy1"/>
    <dgm:cxn modelId="{85646082-211B-404E-9E00-86D6DFB08B81}" type="presParOf" srcId="{A3859406-E892-449E-9BCA-649D2DDBFC40}" destId="{FBC1C87A-43D9-49FE-8F84-699D1DED3118}" srcOrd="1" destOrd="0" presId="urn:microsoft.com/office/officeart/2005/8/layout/hierarchy1"/>
    <dgm:cxn modelId="{56A1C771-0BB3-4E14-A2E1-FA9FF2CBCA37}" type="presParOf" srcId="{2EFD42A3-C029-4E41-BCBD-1A6F2851BCFB}" destId="{C0C12893-29BF-4A4C-88BE-E2B92D8F3829}" srcOrd="1" destOrd="0" presId="urn:microsoft.com/office/officeart/2005/8/layout/hierarchy1"/>
    <dgm:cxn modelId="{887FD3AA-03DC-454A-AA69-0B37C82AE7E3}" type="presParOf" srcId="{6E9770EB-FDCB-49AE-9CF9-02E8C03F252C}" destId="{487D9870-EA25-452C-9173-26E09D0C4007}" srcOrd="4" destOrd="0" presId="urn:microsoft.com/office/officeart/2005/8/layout/hierarchy1"/>
    <dgm:cxn modelId="{5DF58988-F8CF-4463-A55E-18BEBC860D76}" type="presParOf" srcId="{6E9770EB-FDCB-49AE-9CF9-02E8C03F252C}" destId="{1E88428F-6A41-426D-AA97-B00B629DFC38}" srcOrd="5" destOrd="0" presId="urn:microsoft.com/office/officeart/2005/8/layout/hierarchy1"/>
    <dgm:cxn modelId="{EC505185-C101-482E-89F4-E6BC61540A5D}" type="presParOf" srcId="{1E88428F-6A41-426D-AA97-B00B629DFC38}" destId="{1CB96F2E-45B9-4DCD-976E-4C7D87560CC4}" srcOrd="0" destOrd="0" presId="urn:microsoft.com/office/officeart/2005/8/layout/hierarchy1"/>
    <dgm:cxn modelId="{489E5240-B90B-41FE-B621-72026915893C}" type="presParOf" srcId="{1CB96F2E-45B9-4DCD-976E-4C7D87560CC4}" destId="{8C22D463-43E4-4F9E-829C-8001388BC0BA}" srcOrd="0" destOrd="0" presId="urn:microsoft.com/office/officeart/2005/8/layout/hierarchy1"/>
    <dgm:cxn modelId="{FA1A1C40-8CFA-473C-A722-6F94076B45F2}" type="presParOf" srcId="{1CB96F2E-45B9-4DCD-976E-4C7D87560CC4}" destId="{C4BFBE00-7FC9-4449-A0B3-B5265A2D45DF}" srcOrd="1" destOrd="0" presId="urn:microsoft.com/office/officeart/2005/8/layout/hierarchy1"/>
    <dgm:cxn modelId="{DA96C269-99B7-4E56-86FB-1EF0A1786E8D}" type="presParOf" srcId="{1E88428F-6A41-426D-AA97-B00B629DFC38}" destId="{BFA195B6-7112-43A1-BAB4-7AFB3EE87184}" srcOrd="1" destOrd="0" presId="urn:microsoft.com/office/officeart/2005/8/layout/hierarchy1"/>
    <dgm:cxn modelId="{B12A33D1-5FEC-474B-89C3-ECF33A763AA4}" type="presParOf" srcId="{C4A44548-EC99-41FD-BD48-DF9C5CC2B90E}" destId="{FE5B18C9-1DAC-44CD-A786-7D5D38CA8482}" srcOrd="4" destOrd="0" presId="urn:microsoft.com/office/officeart/2005/8/layout/hierarchy1"/>
    <dgm:cxn modelId="{51B64365-356C-4542-A346-C64152A85732}" type="presParOf" srcId="{C4A44548-EC99-41FD-BD48-DF9C5CC2B90E}" destId="{FF56FD87-5F9F-417A-8084-B5568852A865}" srcOrd="5" destOrd="0" presId="urn:microsoft.com/office/officeart/2005/8/layout/hierarchy1"/>
    <dgm:cxn modelId="{9E775412-39B0-4F7B-8D15-EC491A13ABAB}" type="presParOf" srcId="{FF56FD87-5F9F-417A-8084-B5568852A865}" destId="{F73A1F33-4C31-442E-ACC0-C1A3C03F65DF}" srcOrd="0" destOrd="0" presId="urn:microsoft.com/office/officeart/2005/8/layout/hierarchy1"/>
    <dgm:cxn modelId="{42D97D96-4BD3-4437-BAA7-99369906C430}" type="presParOf" srcId="{F73A1F33-4C31-442E-ACC0-C1A3C03F65DF}" destId="{B2E194A7-0770-4469-8FCB-F7A2A0245B46}" srcOrd="0" destOrd="0" presId="urn:microsoft.com/office/officeart/2005/8/layout/hierarchy1"/>
    <dgm:cxn modelId="{8174F0F0-FA2B-44CE-A53A-C4597B840425}" type="presParOf" srcId="{F73A1F33-4C31-442E-ACC0-C1A3C03F65DF}" destId="{7B36511E-88AE-4F2A-8FA8-B8ED24462A9E}" srcOrd="1" destOrd="0" presId="urn:microsoft.com/office/officeart/2005/8/layout/hierarchy1"/>
    <dgm:cxn modelId="{14C17734-A964-4673-A997-88E3805E7963}" type="presParOf" srcId="{FF56FD87-5F9F-417A-8084-B5568852A865}" destId="{83BB1CFE-50AB-413C-857F-DC07C318476E}" srcOrd="1" destOrd="0" presId="urn:microsoft.com/office/officeart/2005/8/layout/hierarchy1"/>
    <dgm:cxn modelId="{68743BA0-8FBA-431C-B84F-039D4D0BEE0B}" type="presParOf" srcId="{83BB1CFE-50AB-413C-857F-DC07C318476E}" destId="{7F9BBD91-DD50-4C89-966E-113E4664E2BE}" srcOrd="0" destOrd="0" presId="urn:microsoft.com/office/officeart/2005/8/layout/hierarchy1"/>
    <dgm:cxn modelId="{7577B5E3-BFF2-4E37-B989-584B5F9811A8}" type="presParOf" srcId="{83BB1CFE-50AB-413C-857F-DC07C318476E}" destId="{46CA979C-E74D-4AFA-B2FB-44570FBB6897}" srcOrd="1" destOrd="0" presId="urn:microsoft.com/office/officeart/2005/8/layout/hierarchy1"/>
    <dgm:cxn modelId="{514BD170-3FAD-4D31-B66A-62CACBE994F2}" type="presParOf" srcId="{46CA979C-E74D-4AFA-B2FB-44570FBB6897}" destId="{8F9663FA-1B43-4EDE-B697-4F931EE121C0}" srcOrd="0" destOrd="0" presId="urn:microsoft.com/office/officeart/2005/8/layout/hierarchy1"/>
    <dgm:cxn modelId="{DA104641-8630-4A71-B3CC-B62CA8A0371F}" type="presParOf" srcId="{8F9663FA-1B43-4EDE-B697-4F931EE121C0}" destId="{8F060D20-7FAA-4944-AB46-7C0A6A4FCE75}" srcOrd="0" destOrd="0" presId="urn:microsoft.com/office/officeart/2005/8/layout/hierarchy1"/>
    <dgm:cxn modelId="{13CC8B79-B04B-490B-B095-4685696C03CF}" type="presParOf" srcId="{8F9663FA-1B43-4EDE-B697-4F931EE121C0}" destId="{83DB6B20-DA85-4DEE-95E0-8BF51D469F47}" srcOrd="1" destOrd="0" presId="urn:microsoft.com/office/officeart/2005/8/layout/hierarchy1"/>
    <dgm:cxn modelId="{22EBE364-E43A-4A66-A6FD-34A34103A1DF}" type="presParOf" srcId="{46CA979C-E74D-4AFA-B2FB-44570FBB6897}" destId="{E9F5931E-D918-49AD-9355-FB3343851E85}" srcOrd="1" destOrd="0" presId="urn:microsoft.com/office/officeart/2005/8/layout/hierarchy1"/>
    <dgm:cxn modelId="{27F39A9F-0A09-408E-A958-308F9A5B10F6}" type="presParOf" srcId="{83BB1CFE-50AB-413C-857F-DC07C318476E}" destId="{2B001284-BAAD-4A4C-A2B5-80B3B71EEB19}" srcOrd="2" destOrd="0" presId="urn:microsoft.com/office/officeart/2005/8/layout/hierarchy1"/>
    <dgm:cxn modelId="{629A2FC4-04A2-471D-8D0E-E7D1496FD4B1}" type="presParOf" srcId="{83BB1CFE-50AB-413C-857F-DC07C318476E}" destId="{76488036-0C07-4954-B733-58FC95EFBD15}" srcOrd="3" destOrd="0" presId="urn:microsoft.com/office/officeart/2005/8/layout/hierarchy1"/>
    <dgm:cxn modelId="{6AABD032-C932-4557-96EB-1B700BB7EF92}" type="presParOf" srcId="{76488036-0C07-4954-B733-58FC95EFBD15}" destId="{5D0BEA53-0FBD-48D1-8694-62942C0A12F2}" srcOrd="0" destOrd="0" presId="urn:microsoft.com/office/officeart/2005/8/layout/hierarchy1"/>
    <dgm:cxn modelId="{B09966BB-5103-445C-A173-5061D292C363}" type="presParOf" srcId="{5D0BEA53-0FBD-48D1-8694-62942C0A12F2}" destId="{2CAA798F-506F-4595-AAF2-2E54E4A370B6}" srcOrd="0" destOrd="0" presId="urn:microsoft.com/office/officeart/2005/8/layout/hierarchy1"/>
    <dgm:cxn modelId="{D2705915-CE31-4F88-A458-7EAA46364CAB}" type="presParOf" srcId="{5D0BEA53-0FBD-48D1-8694-62942C0A12F2}" destId="{64235DC3-0A28-434D-9B13-EF59D07632C9}" srcOrd="1" destOrd="0" presId="urn:microsoft.com/office/officeart/2005/8/layout/hierarchy1"/>
    <dgm:cxn modelId="{1F110B42-7C04-4CC8-8368-478C4862749A}" type="presParOf" srcId="{76488036-0C07-4954-B733-58FC95EFBD15}" destId="{0BF8C6CC-EF31-40B7-A178-D9BC533C652C}" srcOrd="1" destOrd="0" presId="urn:microsoft.com/office/officeart/2005/8/layout/hierarchy1"/>
    <dgm:cxn modelId="{18E21AE4-A141-491E-A4EF-867F98F8CBE2}" type="presParOf" srcId="{83BB1CFE-50AB-413C-857F-DC07C318476E}" destId="{1444AF71-D512-4B78-839E-A801537FFFCD}" srcOrd="4" destOrd="0" presId="urn:microsoft.com/office/officeart/2005/8/layout/hierarchy1"/>
    <dgm:cxn modelId="{E0683F22-789D-4E7F-B84F-671ADF6EE3DF}" type="presParOf" srcId="{83BB1CFE-50AB-413C-857F-DC07C318476E}" destId="{59BAAC39-C576-44DE-89A7-A0B554CF2E50}" srcOrd="5" destOrd="0" presId="urn:microsoft.com/office/officeart/2005/8/layout/hierarchy1"/>
    <dgm:cxn modelId="{250BDABB-3A32-4A13-96F0-0DD7D5ABC903}" type="presParOf" srcId="{59BAAC39-C576-44DE-89A7-A0B554CF2E50}" destId="{C7992CEA-2F42-47AF-B721-B56A2021B278}" srcOrd="0" destOrd="0" presId="urn:microsoft.com/office/officeart/2005/8/layout/hierarchy1"/>
    <dgm:cxn modelId="{799B7AD8-7A75-4282-ADA7-3CA11C5CDE0D}" type="presParOf" srcId="{C7992CEA-2F42-47AF-B721-B56A2021B278}" destId="{27131952-BEEF-4988-97E2-36101B5470D3}" srcOrd="0" destOrd="0" presId="urn:microsoft.com/office/officeart/2005/8/layout/hierarchy1"/>
    <dgm:cxn modelId="{47BEB80B-A75F-45E3-BC82-2528B4623512}" type="presParOf" srcId="{C7992CEA-2F42-47AF-B721-B56A2021B278}" destId="{6F0E392E-5598-41AD-B89D-A7D0E9213032}" srcOrd="1" destOrd="0" presId="urn:microsoft.com/office/officeart/2005/8/layout/hierarchy1"/>
    <dgm:cxn modelId="{26A3E52E-A64D-4CAE-8CF3-7304674D4236}" type="presParOf" srcId="{59BAAC39-C576-44DE-89A7-A0B554CF2E50}" destId="{0351A338-58E9-408E-A288-6E4920FA5E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4AF71-D512-4B78-839E-A801537FFFCD}">
      <dsp:nvSpPr>
        <dsp:cNvPr id="0" name=""/>
        <dsp:cNvSpPr/>
      </dsp:nvSpPr>
      <dsp:spPr>
        <a:xfrm>
          <a:off x="8031771" y="2692133"/>
          <a:ext cx="990778" cy="388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083"/>
              </a:lnTo>
              <a:lnTo>
                <a:pt x="990778" y="265083"/>
              </a:lnTo>
              <a:lnTo>
                <a:pt x="990778" y="3889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01284-BAAD-4A4C-A2B5-80B3B71EEB19}">
      <dsp:nvSpPr>
        <dsp:cNvPr id="0" name=""/>
        <dsp:cNvSpPr/>
      </dsp:nvSpPr>
      <dsp:spPr>
        <a:xfrm>
          <a:off x="7986051" y="2692133"/>
          <a:ext cx="91440" cy="3889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083"/>
              </a:lnTo>
              <a:lnTo>
                <a:pt x="49438" y="265083"/>
              </a:lnTo>
              <a:lnTo>
                <a:pt x="49438" y="3889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BBD91-DD50-4C89-966E-113E4664E2BE}">
      <dsp:nvSpPr>
        <dsp:cNvPr id="0" name=""/>
        <dsp:cNvSpPr/>
      </dsp:nvSpPr>
      <dsp:spPr>
        <a:xfrm>
          <a:off x="7044711" y="2692133"/>
          <a:ext cx="987060" cy="388987"/>
        </a:xfrm>
        <a:custGeom>
          <a:avLst/>
          <a:gdLst/>
          <a:ahLst/>
          <a:cxnLst/>
          <a:rect l="0" t="0" r="0" b="0"/>
          <a:pathLst>
            <a:path>
              <a:moveTo>
                <a:pt x="987060" y="0"/>
              </a:moveTo>
              <a:lnTo>
                <a:pt x="987060" y="265083"/>
              </a:lnTo>
              <a:lnTo>
                <a:pt x="0" y="265083"/>
              </a:lnTo>
              <a:lnTo>
                <a:pt x="0" y="3889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B18C9-1DAC-44CD-A786-7D5D38CA8482}">
      <dsp:nvSpPr>
        <dsp:cNvPr id="0" name=""/>
        <dsp:cNvSpPr/>
      </dsp:nvSpPr>
      <dsp:spPr>
        <a:xfrm>
          <a:off x="4879909" y="1453836"/>
          <a:ext cx="3151862" cy="388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083"/>
              </a:lnTo>
              <a:lnTo>
                <a:pt x="3151862" y="265083"/>
              </a:lnTo>
              <a:lnTo>
                <a:pt x="3151862" y="3889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D9870-EA25-452C-9173-26E09D0C4007}">
      <dsp:nvSpPr>
        <dsp:cNvPr id="0" name=""/>
        <dsp:cNvSpPr/>
      </dsp:nvSpPr>
      <dsp:spPr>
        <a:xfrm>
          <a:off x="5078588" y="2692133"/>
          <a:ext cx="971284" cy="388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083"/>
              </a:lnTo>
              <a:lnTo>
                <a:pt x="971284" y="265083"/>
              </a:lnTo>
              <a:lnTo>
                <a:pt x="971284" y="3889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1E5BA-9EFA-45F6-8689-1B83187A7354}">
      <dsp:nvSpPr>
        <dsp:cNvPr id="0" name=""/>
        <dsp:cNvSpPr/>
      </dsp:nvSpPr>
      <dsp:spPr>
        <a:xfrm>
          <a:off x="5003189" y="2692133"/>
          <a:ext cx="91440" cy="388987"/>
        </a:xfrm>
        <a:custGeom>
          <a:avLst/>
          <a:gdLst/>
          <a:ahLst/>
          <a:cxnLst/>
          <a:rect l="0" t="0" r="0" b="0"/>
          <a:pathLst>
            <a:path>
              <a:moveTo>
                <a:pt x="75399" y="0"/>
              </a:moveTo>
              <a:lnTo>
                <a:pt x="75399" y="265083"/>
              </a:lnTo>
              <a:lnTo>
                <a:pt x="45720" y="265083"/>
              </a:lnTo>
              <a:lnTo>
                <a:pt x="45720" y="3889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EDD32-2E39-4B04-A488-CD0791A87776}">
      <dsp:nvSpPr>
        <dsp:cNvPr id="0" name=""/>
        <dsp:cNvSpPr/>
      </dsp:nvSpPr>
      <dsp:spPr>
        <a:xfrm>
          <a:off x="4077624" y="2692133"/>
          <a:ext cx="1000963" cy="388987"/>
        </a:xfrm>
        <a:custGeom>
          <a:avLst/>
          <a:gdLst/>
          <a:ahLst/>
          <a:cxnLst/>
          <a:rect l="0" t="0" r="0" b="0"/>
          <a:pathLst>
            <a:path>
              <a:moveTo>
                <a:pt x="1000963" y="0"/>
              </a:moveTo>
              <a:lnTo>
                <a:pt x="1000963" y="265083"/>
              </a:lnTo>
              <a:lnTo>
                <a:pt x="0" y="265083"/>
              </a:lnTo>
              <a:lnTo>
                <a:pt x="0" y="3889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3CE19-3916-43CD-A890-265B39DEBE94}">
      <dsp:nvSpPr>
        <dsp:cNvPr id="0" name=""/>
        <dsp:cNvSpPr/>
      </dsp:nvSpPr>
      <dsp:spPr>
        <a:xfrm>
          <a:off x="4879909" y="1453836"/>
          <a:ext cx="198678" cy="388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083"/>
              </a:lnTo>
              <a:lnTo>
                <a:pt x="198678" y="265083"/>
              </a:lnTo>
              <a:lnTo>
                <a:pt x="198678" y="3889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6A099-9969-4822-9D94-75FE775ADFCC}">
      <dsp:nvSpPr>
        <dsp:cNvPr id="0" name=""/>
        <dsp:cNvSpPr/>
      </dsp:nvSpPr>
      <dsp:spPr>
        <a:xfrm>
          <a:off x="1728047" y="2692133"/>
          <a:ext cx="1403624" cy="388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083"/>
              </a:lnTo>
              <a:lnTo>
                <a:pt x="1403624" y="265083"/>
              </a:lnTo>
              <a:lnTo>
                <a:pt x="1403624" y="3889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0B648-6B77-47FD-BF06-23B984E3845C}">
      <dsp:nvSpPr>
        <dsp:cNvPr id="0" name=""/>
        <dsp:cNvSpPr/>
      </dsp:nvSpPr>
      <dsp:spPr>
        <a:xfrm>
          <a:off x="1728047" y="2692133"/>
          <a:ext cx="464312" cy="388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083"/>
              </a:lnTo>
              <a:lnTo>
                <a:pt x="464312" y="265083"/>
              </a:lnTo>
              <a:lnTo>
                <a:pt x="464312" y="3889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A0EA0-CAE4-4789-8786-CC5DD0942B5B}">
      <dsp:nvSpPr>
        <dsp:cNvPr id="0" name=""/>
        <dsp:cNvSpPr/>
      </dsp:nvSpPr>
      <dsp:spPr>
        <a:xfrm>
          <a:off x="1241104" y="2692133"/>
          <a:ext cx="486943" cy="388987"/>
        </a:xfrm>
        <a:custGeom>
          <a:avLst/>
          <a:gdLst/>
          <a:ahLst/>
          <a:cxnLst/>
          <a:rect l="0" t="0" r="0" b="0"/>
          <a:pathLst>
            <a:path>
              <a:moveTo>
                <a:pt x="486943" y="0"/>
              </a:moveTo>
              <a:lnTo>
                <a:pt x="486943" y="265083"/>
              </a:lnTo>
              <a:lnTo>
                <a:pt x="0" y="265083"/>
              </a:lnTo>
              <a:lnTo>
                <a:pt x="0" y="3889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F9F67-1EA0-4347-B7C5-6533BA737720}">
      <dsp:nvSpPr>
        <dsp:cNvPr id="0" name=""/>
        <dsp:cNvSpPr/>
      </dsp:nvSpPr>
      <dsp:spPr>
        <a:xfrm>
          <a:off x="305296" y="2692133"/>
          <a:ext cx="1422750" cy="388987"/>
        </a:xfrm>
        <a:custGeom>
          <a:avLst/>
          <a:gdLst/>
          <a:ahLst/>
          <a:cxnLst/>
          <a:rect l="0" t="0" r="0" b="0"/>
          <a:pathLst>
            <a:path>
              <a:moveTo>
                <a:pt x="1422750" y="0"/>
              </a:moveTo>
              <a:lnTo>
                <a:pt x="1422750" y="265083"/>
              </a:lnTo>
              <a:lnTo>
                <a:pt x="0" y="265083"/>
              </a:lnTo>
              <a:lnTo>
                <a:pt x="0" y="3889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7013A-FFA1-4DA8-9BD4-6155C6CD0F0D}">
      <dsp:nvSpPr>
        <dsp:cNvPr id="0" name=""/>
        <dsp:cNvSpPr/>
      </dsp:nvSpPr>
      <dsp:spPr>
        <a:xfrm>
          <a:off x="1728047" y="1453836"/>
          <a:ext cx="3151862" cy="388987"/>
        </a:xfrm>
        <a:custGeom>
          <a:avLst/>
          <a:gdLst/>
          <a:ahLst/>
          <a:cxnLst/>
          <a:rect l="0" t="0" r="0" b="0"/>
          <a:pathLst>
            <a:path>
              <a:moveTo>
                <a:pt x="3151862" y="0"/>
              </a:moveTo>
              <a:lnTo>
                <a:pt x="3151862" y="265083"/>
              </a:lnTo>
              <a:lnTo>
                <a:pt x="0" y="265083"/>
              </a:lnTo>
              <a:lnTo>
                <a:pt x="0" y="3889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DE28E-479D-4C57-8686-2D6F203A7D80}">
      <dsp:nvSpPr>
        <dsp:cNvPr id="0" name=""/>
        <dsp:cNvSpPr/>
      </dsp:nvSpPr>
      <dsp:spPr>
        <a:xfrm>
          <a:off x="4211162" y="604527"/>
          <a:ext cx="1337494" cy="849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91D37-39C0-437F-8EAF-F9F4E2EB9EA6}">
      <dsp:nvSpPr>
        <dsp:cNvPr id="0" name=""/>
        <dsp:cNvSpPr/>
      </dsp:nvSpPr>
      <dsp:spPr>
        <a:xfrm>
          <a:off x="4359772" y="745707"/>
          <a:ext cx="1337494" cy="8493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HIS</a:t>
          </a:r>
          <a:r>
            <a:rPr lang="zh-TW" altLang="en-US" sz="2100" kern="1200" dirty="0"/>
            <a:t>系統</a:t>
          </a:r>
        </a:p>
      </dsp:txBody>
      <dsp:txXfrm>
        <a:off x="4384647" y="770582"/>
        <a:ext cx="1287744" cy="799559"/>
      </dsp:txXfrm>
    </dsp:sp>
    <dsp:sp modelId="{8AC7A515-066F-44BE-86CA-855418B7E609}">
      <dsp:nvSpPr>
        <dsp:cNvPr id="0" name=""/>
        <dsp:cNvSpPr/>
      </dsp:nvSpPr>
      <dsp:spPr>
        <a:xfrm>
          <a:off x="1059300" y="1842824"/>
          <a:ext cx="1337494" cy="849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8FDDA-50D6-4887-8FF1-DBC1139A93AE}">
      <dsp:nvSpPr>
        <dsp:cNvPr id="0" name=""/>
        <dsp:cNvSpPr/>
      </dsp:nvSpPr>
      <dsp:spPr>
        <a:xfrm>
          <a:off x="1207910" y="1984004"/>
          <a:ext cx="1337494" cy="8493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醫療</a:t>
          </a:r>
        </a:p>
      </dsp:txBody>
      <dsp:txXfrm>
        <a:off x="1232785" y="2008879"/>
        <a:ext cx="1287744" cy="799559"/>
      </dsp:txXfrm>
    </dsp:sp>
    <dsp:sp modelId="{4DDF3B77-311B-4BB8-8437-BC1192347CA9}">
      <dsp:nvSpPr>
        <dsp:cNvPr id="0" name=""/>
        <dsp:cNvSpPr/>
      </dsp:nvSpPr>
      <dsp:spPr>
        <a:xfrm>
          <a:off x="1538" y="3081121"/>
          <a:ext cx="607516" cy="2532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2D1EA-426C-4054-AA10-B98B56C1B9F8}">
      <dsp:nvSpPr>
        <dsp:cNvPr id="0" name=""/>
        <dsp:cNvSpPr/>
      </dsp:nvSpPr>
      <dsp:spPr>
        <a:xfrm>
          <a:off x="150148" y="3222301"/>
          <a:ext cx="607516" cy="2532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門診系統</a:t>
          </a:r>
        </a:p>
      </dsp:txBody>
      <dsp:txXfrm>
        <a:off x="167942" y="3240095"/>
        <a:ext cx="571928" cy="2497144"/>
      </dsp:txXfrm>
    </dsp:sp>
    <dsp:sp modelId="{BCD62250-4E07-4A8F-9966-445C77CF012F}">
      <dsp:nvSpPr>
        <dsp:cNvPr id="0" name=""/>
        <dsp:cNvSpPr/>
      </dsp:nvSpPr>
      <dsp:spPr>
        <a:xfrm>
          <a:off x="906275" y="3081121"/>
          <a:ext cx="669656" cy="2501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B3DD9-D3AD-4C24-9DEE-4F23B1B12DED}">
      <dsp:nvSpPr>
        <dsp:cNvPr id="0" name=""/>
        <dsp:cNvSpPr/>
      </dsp:nvSpPr>
      <dsp:spPr>
        <a:xfrm>
          <a:off x="1054886" y="3222301"/>
          <a:ext cx="669656" cy="25010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轉診系統</a:t>
          </a:r>
        </a:p>
      </dsp:txBody>
      <dsp:txXfrm>
        <a:off x="1074500" y="3241915"/>
        <a:ext cx="630428" cy="2461783"/>
      </dsp:txXfrm>
    </dsp:sp>
    <dsp:sp modelId="{8724696A-9960-4C68-AF8C-F9831C53F5E9}">
      <dsp:nvSpPr>
        <dsp:cNvPr id="0" name=""/>
        <dsp:cNvSpPr/>
      </dsp:nvSpPr>
      <dsp:spPr>
        <a:xfrm>
          <a:off x="1873153" y="3081121"/>
          <a:ext cx="638412" cy="2509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99EDC-E4AD-4F44-9A9E-A5B9C7781F20}">
      <dsp:nvSpPr>
        <dsp:cNvPr id="0" name=""/>
        <dsp:cNvSpPr/>
      </dsp:nvSpPr>
      <dsp:spPr>
        <a:xfrm>
          <a:off x="2021764" y="3222301"/>
          <a:ext cx="638412" cy="2509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醫囑系統</a:t>
          </a:r>
        </a:p>
      </dsp:txBody>
      <dsp:txXfrm>
        <a:off x="2040462" y="3240999"/>
        <a:ext cx="601016" cy="2472210"/>
      </dsp:txXfrm>
    </dsp:sp>
    <dsp:sp modelId="{C484E483-4754-4BF3-A7CD-3D6CFF5D9BBA}">
      <dsp:nvSpPr>
        <dsp:cNvPr id="0" name=""/>
        <dsp:cNvSpPr/>
      </dsp:nvSpPr>
      <dsp:spPr>
        <a:xfrm>
          <a:off x="2808787" y="3081121"/>
          <a:ext cx="645769" cy="2512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28A15-8A2E-4036-B542-94E10D378125}">
      <dsp:nvSpPr>
        <dsp:cNvPr id="0" name=""/>
        <dsp:cNvSpPr/>
      </dsp:nvSpPr>
      <dsp:spPr>
        <a:xfrm>
          <a:off x="2957397" y="3222301"/>
          <a:ext cx="645769" cy="2512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電子病歷系統</a:t>
          </a:r>
        </a:p>
      </dsp:txBody>
      <dsp:txXfrm>
        <a:off x="2976311" y="3241215"/>
        <a:ext cx="607941" cy="2474283"/>
      </dsp:txXfrm>
    </dsp:sp>
    <dsp:sp modelId="{EAC407E9-E562-487F-9788-ACD0765AD28D}">
      <dsp:nvSpPr>
        <dsp:cNvPr id="0" name=""/>
        <dsp:cNvSpPr/>
      </dsp:nvSpPr>
      <dsp:spPr>
        <a:xfrm>
          <a:off x="4409841" y="1842824"/>
          <a:ext cx="1337494" cy="849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F86C6-7CF7-4AF7-B018-B06EF88B363C}">
      <dsp:nvSpPr>
        <dsp:cNvPr id="0" name=""/>
        <dsp:cNvSpPr/>
      </dsp:nvSpPr>
      <dsp:spPr>
        <a:xfrm>
          <a:off x="4558451" y="1984004"/>
          <a:ext cx="1337494" cy="8493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行政管理</a:t>
          </a:r>
        </a:p>
      </dsp:txBody>
      <dsp:txXfrm>
        <a:off x="4583326" y="2008879"/>
        <a:ext cx="1287744" cy="799559"/>
      </dsp:txXfrm>
    </dsp:sp>
    <dsp:sp modelId="{1ACE870A-2A4D-4CF2-A8A7-0010E9DF31F8}">
      <dsp:nvSpPr>
        <dsp:cNvPr id="0" name=""/>
        <dsp:cNvSpPr/>
      </dsp:nvSpPr>
      <dsp:spPr>
        <a:xfrm>
          <a:off x="3751777" y="3081121"/>
          <a:ext cx="651694" cy="2511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4EEF2-2639-4CD2-9D97-FE991B9773D7}">
      <dsp:nvSpPr>
        <dsp:cNvPr id="0" name=""/>
        <dsp:cNvSpPr/>
      </dsp:nvSpPr>
      <dsp:spPr>
        <a:xfrm>
          <a:off x="3900388" y="3222301"/>
          <a:ext cx="651694" cy="2511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健康保險系統</a:t>
          </a:r>
        </a:p>
      </dsp:txBody>
      <dsp:txXfrm>
        <a:off x="3919475" y="3241388"/>
        <a:ext cx="613520" cy="2473419"/>
      </dsp:txXfrm>
    </dsp:sp>
    <dsp:sp modelId="{DB8D758A-FC16-4799-9E07-1961F15DF0B9}">
      <dsp:nvSpPr>
        <dsp:cNvPr id="0" name=""/>
        <dsp:cNvSpPr/>
      </dsp:nvSpPr>
      <dsp:spPr>
        <a:xfrm>
          <a:off x="4700692" y="3081121"/>
          <a:ext cx="696433" cy="2512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1C87A-43D9-49FE-8F84-699D1DED3118}">
      <dsp:nvSpPr>
        <dsp:cNvPr id="0" name=""/>
        <dsp:cNvSpPr/>
      </dsp:nvSpPr>
      <dsp:spPr>
        <a:xfrm>
          <a:off x="4849303" y="3222301"/>
          <a:ext cx="696433" cy="2512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財務行政管理系統</a:t>
          </a:r>
        </a:p>
      </dsp:txBody>
      <dsp:txXfrm>
        <a:off x="4869701" y="3242699"/>
        <a:ext cx="655637" cy="2471536"/>
      </dsp:txXfrm>
    </dsp:sp>
    <dsp:sp modelId="{8C22D463-43E4-4F9E-829C-8001388BC0BA}">
      <dsp:nvSpPr>
        <dsp:cNvPr id="0" name=""/>
        <dsp:cNvSpPr/>
      </dsp:nvSpPr>
      <dsp:spPr>
        <a:xfrm>
          <a:off x="5694347" y="3081121"/>
          <a:ext cx="711052" cy="2500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FBE00-7FC9-4449-A0B3-B5265A2D45DF}">
      <dsp:nvSpPr>
        <dsp:cNvPr id="0" name=""/>
        <dsp:cNvSpPr/>
      </dsp:nvSpPr>
      <dsp:spPr>
        <a:xfrm>
          <a:off x="5842957" y="3222301"/>
          <a:ext cx="711052" cy="2500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決策支援系統</a:t>
          </a:r>
        </a:p>
      </dsp:txBody>
      <dsp:txXfrm>
        <a:off x="5863783" y="3243127"/>
        <a:ext cx="669400" cy="2459146"/>
      </dsp:txXfrm>
    </dsp:sp>
    <dsp:sp modelId="{B2E194A7-0770-4469-8FCB-F7A2A0245B46}">
      <dsp:nvSpPr>
        <dsp:cNvPr id="0" name=""/>
        <dsp:cNvSpPr/>
      </dsp:nvSpPr>
      <dsp:spPr>
        <a:xfrm>
          <a:off x="7363024" y="1842824"/>
          <a:ext cx="1337494" cy="849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6511E-88AE-4F2A-8FA8-B8ED24462A9E}">
      <dsp:nvSpPr>
        <dsp:cNvPr id="0" name=""/>
        <dsp:cNvSpPr/>
      </dsp:nvSpPr>
      <dsp:spPr>
        <a:xfrm>
          <a:off x="7511635" y="1984004"/>
          <a:ext cx="1337494" cy="8493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基礎建設與醫院</a:t>
          </a:r>
        </a:p>
      </dsp:txBody>
      <dsp:txXfrm>
        <a:off x="7536510" y="2008879"/>
        <a:ext cx="1287744" cy="799559"/>
      </dsp:txXfrm>
    </dsp:sp>
    <dsp:sp modelId="{8F060D20-7FAA-4944-AB46-7C0A6A4FCE75}">
      <dsp:nvSpPr>
        <dsp:cNvPr id="0" name=""/>
        <dsp:cNvSpPr/>
      </dsp:nvSpPr>
      <dsp:spPr>
        <a:xfrm>
          <a:off x="6702620" y="3081121"/>
          <a:ext cx="684181" cy="2478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B6B20-DA85-4DEE-95E0-8BF51D469F47}">
      <dsp:nvSpPr>
        <dsp:cNvPr id="0" name=""/>
        <dsp:cNvSpPr/>
      </dsp:nvSpPr>
      <dsp:spPr>
        <a:xfrm>
          <a:off x="6851230" y="3222301"/>
          <a:ext cx="684181" cy="2478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資安病人安全系統</a:t>
          </a:r>
        </a:p>
      </dsp:txBody>
      <dsp:txXfrm>
        <a:off x="6871269" y="3242340"/>
        <a:ext cx="644103" cy="2438001"/>
      </dsp:txXfrm>
    </dsp:sp>
    <dsp:sp modelId="{2CAA798F-506F-4595-AAF2-2E54E4A370B6}">
      <dsp:nvSpPr>
        <dsp:cNvPr id="0" name=""/>
        <dsp:cNvSpPr/>
      </dsp:nvSpPr>
      <dsp:spPr>
        <a:xfrm>
          <a:off x="7684023" y="3081121"/>
          <a:ext cx="702933" cy="2452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35DC3-0A28-434D-9B13-EF59D07632C9}">
      <dsp:nvSpPr>
        <dsp:cNvPr id="0" name=""/>
        <dsp:cNvSpPr/>
      </dsp:nvSpPr>
      <dsp:spPr>
        <a:xfrm>
          <a:off x="7832633" y="3222301"/>
          <a:ext cx="702933" cy="2452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公衛通報監測系統</a:t>
          </a:r>
        </a:p>
      </dsp:txBody>
      <dsp:txXfrm>
        <a:off x="7853221" y="3242889"/>
        <a:ext cx="661757" cy="2410974"/>
      </dsp:txXfrm>
    </dsp:sp>
    <dsp:sp modelId="{27131952-BEEF-4988-97E2-36101B5470D3}">
      <dsp:nvSpPr>
        <dsp:cNvPr id="0" name=""/>
        <dsp:cNvSpPr/>
      </dsp:nvSpPr>
      <dsp:spPr>
        <a:xfrm>
          <a:off x="8684177" y="3081121"/>
          <a:ext cx="676745" cy="2504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E392E-5598-41AD-B89D-A7D0E9213032}">
      <dsp:nvSpPr>
        <dsp:cNvPr id="0" name=""/>
        <dsp:cNvSpPr/>
      </dsp:nvSpPr>
      <dsp:spPr>
        <a:xfrm>
          <a:off x="8832788" y="3222301"/>
          <a:ext cx="676745" cy="2504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長期照護系統</a:t>
          </a:r>
        </a:p>
      </dsp:txBody>
      <dsp:txXfrm>
        <a:off x="8852609" y="3242122"/>
        <a:ext cx="637103" cy="2465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3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24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52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04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02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9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81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88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54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25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97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6808-429A-4028-A4D4-897012403039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57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299ED8-489A-4FF9-B8CD-38F462573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系統同心圓</a:t>
            </a:r>
          </a:p>
        </p:txBody>
      </p:sp>
    </p:spTree>
    <p:extLst>
      <p:ext uri="{BB962C8B-B14F-4D97-AF65-F5344CB8AC3E}">
        <p14:creationId xmlns:p14="http://schemas.microsoft.com/office/powerpoint/2010/main" val="411532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AC6BF-D1D9-4FFA-87AE-F6438447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系統同心圓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E5D996D-D320-4996-8969-138184D7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270" y="1136061"/>
            <a:ext cx="5881997" cy="56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5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E0D48-5E2E-427A-B344-5B3C0EF4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</a:t>
            </a:r>
            <a:r>
              <a:rPr lang="zh-TW" altLang="en-US" dirty="0"/>
              <a:t>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DF8E9D-20B9-4F86-8BF0-0A4DED85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為醫院所屬各部門提供病人診療信息和行政管理信息的收集、存儲、處理、提取和數據交換的能力，並滿足所有授權用戶的功能需求。</a:t>
            </a:r>
          </a:p>
          <a:p>
            <a:r>
              <a:rPr lang="zh-TW" altLang="en-US" dirty="0"/>
              <a:t>功能模組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41B1FC-F8E2-4882-A2B3-A5FFBBA6F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4" y="3605995"/>
            <a:ext cx="8849371" cy="32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9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10098BCB-502A-4D2F-85E2-426A237BF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000765"/>
              </p:ext>
            </p:extLst>
          </p:nvPr>
        </p:nvGraphicFramePr>
        <p:xfrm>
          <a:off x="1107766" y="498439"/>
          <a:ext cx="9511072" cy="6359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86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EAA2B-CC49-4932-84C8-93755C3D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NIS</a:t>
            </a:r>
            <a:r>
              <a:rPr lang="zh-TW" altLang="en-US" dirty="0"/>
              <a:t>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D9C0D-48B7-4EA8-B9E9-EB6F6875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/>
              <a:t>提供從病人入院到出院之全方位醫療照護計劃服務，推動護理記錄資訊化，標準電腦化片語輸入與簡單親和操作介面，提升病房照護的效益。</a:t>
            </a:r>
            <a:endParaRPr lang="en-US" altLang="zh-TW" dirty="0"/>
          </a:p>
          <a:p>
            <a:r>
              <a:rPr lang="zh-TW" altLang="en-US" dirty="0"/>
              <a:t>功能模組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F93F9D-CACB-4865-BB38-A09F57EA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90" y="3534514"/>
            <a:ext cx="8121588" cy="31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B03AC-AE94-426E-8B29-22D8A572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5A5D7C-5915-4B94-A0A5-AD7ABF500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LIS</a:t>
            </a:r>
            <a:r>
              <a:rPr lang="zh-TW" altLang="en-US" dirty="0"/>
              <a:t>：專為醫院檢驗科設計的一套信息管理系統，能將實驗儀器與計算機組成網絡，以智能化、自動化和規範化方式管理。有助於提高檢驗質量。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PACS</a:t>
            </a:r>
            <a:r>
              <a:rPr lang="zh-TW" altLang="zh-TW" dirty="0"/>
              <a:t>：隨著數字成像技術、計算機技術和網絡技術的進步而迅速發展起來的、旨在全面解決醫學圖像的獲取、顯示、存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zh-TW" altLang="zh-TW" dirty="0"/>
              <a:t>貯、傳送和管理的綜合系統。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207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205</Words>
  <Application>Microsoft Office PowerPoint</Application>
  <PresentationFormat>寬螢幕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系統同心圓</vt:lpstr>
      <vt:lpstr>系統同心圓</vt:lpstr>
      <vt:lpstr>HIS系統</vt:lpstr>
      <vt:lpstr>PowerPoint 簡報</vt:lpstr>
      <vt:lpstr>NIS系統</vt:lpstr>
      <vt:lpstr>其他系統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系統同心圓</dc:title>
  <dc:creator>游登淵</dc:creator>
  <cp:lastModifiedBy>登淵 游</cp:lastModifiedBy>
  <cp:revision>12</cp:revision>
  <dcterms:created xsi:type="dcterms:W3CDTF">2019-04-06T14:27:29Z</dcterms:created>
  <dcterms:modified xsi:type="dcterms:W3CDTF">2019-04-08T16:12:55Z</dcterms:modified>
</cp:coreProperties>
</file>