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57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5DCF-CD48-4C51-197C-EA0A386F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744E0-120B-6823-CAE4-D306D48C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D596B-65BB-1DA2-225B-CD9B42B7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40254-DE11-162F-A1A1-7D27785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BBAEE-6EB6-81E6-9C46-CD41BE85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5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3AC5B-B626-DDE8-A3CE-6FE4DEC0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BB8633-A406-DD32-5543-E77F0520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3015F-CC76-FDD4-702D-B71A63A3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0A680-E9F4-EAFB-2FDD-F9CEE5B8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F0CE5-8441-F5E4-ED6F-249A75AD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25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F1ADC6-BA2B-DE6A-1DEE-A924579AA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D0F7A-43E0-6A01-E662-F4BCDA5E2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2A9B6-7E08-2F4D-2BF5-45FA4CA0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81267-1F50-A024-BAA3-51F034BC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81487-D91D-2C49-0BB3-731C5274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1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0B2F-AD5A-32DF-419B-FE3B229D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0F3A4-9470-2F67-C6B5-F8B981D7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EE72F-DBFA-B7C9-205A-30098F5A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E891A-6EE9-A5F4-0EEF-40C7BD2E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6E8A0-ECB6-C9A7-079C-F62BB01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3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87061-E37D-8E79-2432-A00E32C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12A19-5B64-CD6F-C15C-4DAED7BC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C14C0-E0A0-9648-D9FA-257F50E6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5DC8E-80FF-4F9A-6106-9F417FE5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E6A36-DEA7-C516-EBC2-BC2CFF64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0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A3CD0-42F9-6B9D-72FF-86EF188A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5436-87E6-A46D-5B02-1726B557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D3445-72D3-BFEA-713B-AB4B9BC3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1988E-5DD5-89A7-1A1C-36D33061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B7227-B9D3-37F1-EA90-67FD73D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EDC83-E56E-AC53-3294-103A1048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3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07BB-B2BE-76B1-B533-90F513F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140D0-7043-00BC-B131-07028DD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43456-1739-B4C9-8042-1A25388C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BFE0A6-FF9E-299B-1489-CC58CFF6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953BF4-289B-DEF0-935C-C9A9A0FE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D9070E-32C4-917E-80B1-906B4F60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304338-0570-DA05-6E90-5BF5AE85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D7A571-8BD7-C34D-2E14-F21604F4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2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721B7-FD04-12A0-E3BD-B1D8EB19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382A5-356F-1673-B1B5-0A33DB88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907D09-6E57-2C50-7A7F-DA85B10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903A58-BD17-E30C-6CC7-DA0AFC99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12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E31665-2655-37AC-BD21-C6524B86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295CF1-95E7-ED8E-7ABD-0EE82A81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682983-9F20-27EC-3759-80AC5DE2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4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C91F8-12C1-85C8-ADF4-D3720A3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E7B4E-3A32-C795-E903-CF91616C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BC7091-131C-AE04-4459-32C7BF1F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309B3B-4F06-7666-DFA5-2182B08B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DA0D7-3805-306E-2623-28E65E7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E33F-AE2C-BA3E-D80E-DC38BEA0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6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3E3AB-B5F8-244E-A716-201451C5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2F2938-4920-7B57-3582-A786783B9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23CD06-0988-F294-2122-DB27AC3E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91129-EC96-08D9-D91A-E870ECA3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F826B-920C-E4B8-F7ED-85C10D02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FA970-BAFC-DB4A-3CE7-B8B241E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9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1B14D-389A-2A81-9036-49902131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743B4-5D39-18F0-390F-E4080309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90FC6-4DC5-983A-2BE3-CF613C4FF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C53E5-233D-42EF-8E2F-4CD3C36C39DC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6AD6D-EBA5-A6C8-5A88-B1125E5C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71F76-E762-5462-D742-E2049D9A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849D5-8FDA-4D27-B5DF-2C038A54EF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B2E3435-515D-21E4-26AE-25C40B379818}"/>
              </a:ext>
            </a:extLst>
          </p:cNvPr>
          <p:cNvSpPr/>
          <p:nvPr/>
        </p:nvSpPr>
        <p:spPr>
          <a:xfrm>
            <a:off x="9754058" y="4922510"/>
            <a:ext cx="2376000" cy="1908000"/>
          </a:xfrm>
          <a:prstGeom prst="roundRect">
            <a:avLst>
              <a:gd name="adj" fmla="val 7712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5000"/>
                  <a:lumOff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417F413-5062-232E-7A72-484F85410F95}"/>
              </a:ext>
            </a:extLst>
          </p:cNvPr>
          <p:cNvSpPr/>
          <p:nvPr/>
        </p:nvSpPr>
        <p:spPr>
          <a:xfrm>
            <a:off x="7267829" y="4914900"/>
            <a:ext cx="2376000" cy="1908000"/>
          </a:xfrm>
          <a:prstGeom prst="roundRect">
            <a:avLst>
              <a:gd name="adj" fmla="val 7712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5000"/>
                  <a:lumOff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6311C6-17CE-2AD3-6012-1BBECD611E1D}"/>
              </a:ext>
            </a:extLst>
          </p:cNvPr>
          <p:cNvSpPr/>
          <p:nvPr/>
        </p:nvSpPr>
        <p:spPr>
          <a:xfrm>
            <a:off x="108000" y="107950"/>
            <a:ext cx="1728000" cy="6660000"/>
          </a:xfrm>
          <a:prstGeom prst="roundRect">
            <a:avLst>
              <a:gd name="adj" fmla="val 7712"/>
            </a:avLst>
          </a:prstGeom>
          <a:gradFill>
            <a:gsLst>
              <a:gs pos="49000">
                <a:srgbClr val="DFECF8">
                  <a:alpha val="70000"/>
                </a:srgbClr>
              </a:gs>
              <a:gs pos="77000">
                <a:srgbClr val="15457A">
                  <a:alpha val="20000"/>
                </a:srgbClr>
              </a:gs>
              <a:gs pos="0">
                <a:schemeClr val="bg1">
                  <a:alpha val="20000"/>
                </a:schemeClr>
              </a:gs>
              <a:gs pos="100000">
                <a:srgbClr val="15457A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7FA2676-6F13-3563-E2D6-1DD5C3991693}"/>
              </a:ext>
            </a:extLst>
          </p:cNvPr>
          <p:cNvSpPr/>
          <p:nvPr/>
        </p:nvSpPr>
        <p:spPr>
          <a:xfrm>
            <a:off x="4781600" y="4914900"/>
            <a:ext cx="2376000" cy="1908000"/>
          </a:xfrm>
          <a:prstGeom prst="roundRect">
            <a:avLst>
              <a:gd name="adj" fmla="val 7712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5000"/>
                  <a:lumOff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5EC2FF7-BC81-0835-D421-544EF6D0A9D9}"/>
              </a:ext>
            </a:extLst>
          </p:cNvPr>
          <p:cNvSpPr/>
          <p:nvPr/>
        </p:nvSpPr>
        <p:spPr>
          <a:xfrm>
            <a:off x="4781600" y="2476500"/>
            <a:ext cx="7302400" cy="2304000"/>
          </a:xfrm>
          <a:prstGeom prst="roundRect">
            <a:avLst>
              <a:gd name="adj" fmla="val 7712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5000"/>
                  <a:lumOff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: esquinas superiores redondeadas 8">
            <a:extLst>
              <a:ext uri="{FF2B5EF4-FFF2-40B4-BE49-F238E27FC236}">
                <a16:creationId xmlns:a16="http://schemas.microsoft.com/office/drawing/2014/main" id="{DFE4D2DA-27E2-2592-E69E-31BA08F1DED9}"/>
              </a:ext>
            </a:extLst>
          </p:cNvPr>
          <p:cNvSpPr/>
          <p:nvPr/>
        </p:nvSpPr>
        <p:spPr>
          <a:xfrm rot="16200000">
            <a:off x="3881600" y="3376500"/>
            <a:ext cx="2304000" cy="504000"/>
          </a:xfrm>
          <a:prstGeom prst="round2SameRect">
            <a:avLst>
              <a:gd name="adj1" fmla="val 34060"/>
              <a:gd name="adj2" fmla="val 0"/>
            </a:avLst>
          </a:prstGeom>
          <a:gradFill>
            <a:gsLst>
              <a:gs pos="0">
                <a:schemeClr val="bg1"/>
              </a:gs>
              <a:gs pos="100000">
                <a:schemeClr val="tx2">
                  <a:lumMod val="25000"/>
                  <a:lumOff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94B9B32-A248-5EE6-0865-F47BF848058D}"/>
              </a:ext>
            </a:extLst>
          </p:cNvPr>
          <p:cNvSpPr/>
          <p:nvPr/>
        </p:nvSpPr>
        <p:spPr>
          <a:xfrm>
            <a:off x="269900" y="1047799"/>
            <a:ext cx="1404200" cy="336501"/>
          </a:xfrm>
          <a:prstGeom prst="roundRect">
            <a:avLst>
              <a:gd name="adj" fmla="val 7712"/>
            </a:avLst>
          </a:prstGeom>
          <a:solidFill>
            <a:srgbClr val="15457A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3018EB-4195-29FE-76D6-BA17F5C66138}"/>
              </a:ext>
            </a:extLst>
          </p:cNvPr>
          <p:cNvSpPr txBox="1"/>
          <p:nvPr/>
        </p:nvSpPr>
        <p:spPr>
          <a:xfrm>
            <a:off x="2000069" y="10795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15457A"/>
                </a:solidFill>
                <a:latin typeface="Berlin Sans FB Demi" panose="020E0802020502020306" pitchFamily="34" charset="0"/>
              </a:rPr>
              <a:t>NORTHWIND COMPANY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7E428-E2E8-FB49-5B85-2A0C561CF983}"/>
              </a:ext>
            </a:extLst>
          </p:cNvPr>
          <p:cNvSpPr txBox="1"/>
          <p:nvPr/>
        </p:nvSpPr>
        <p:spPr>
          <a:xfrm>
            <a:off x="2000069" y="477282"/>
            <a:ext cx="1991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 de venta por categorías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56EED5-E4BE-0C2D-634A-FAF92755157F}"/>
              </a:ext>
            </a:extLst>
          </p:cNvPr>
          <p:cNvSpPr txBox="1"/>
          <p:nvPr/>
        </p:nvSpPr>
        <p:spPr>
          <a:xfrm>
            <a:off x="689499" y="1079854"/>
            <a:ext cx="818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A58525-5614-00A4-ED0E-23D7D0351D65}"/>
              </a:ext>
            </a:extLst>
          </p:cNvPr>
          <p:cNvSpPr txBox="1"/>
          <p:nvPr/>
        </p:nvSpPr>
        <p:spPr>
          <a:xfrm>
            <a:off x="2183827" y="226268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B07242-1110-8F73-512D-0B1A640E39B8}"/>
              </a:ext>
            </a:extLst>
          </p:cNvPr>
          <p:cNvSpPr txBox="1"/>
          <p:nvPr/>
        </p:nvSpPr>
        <p:spPr>
          <a:xfrm>
            <a:off x="4781600" y="4922510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Ventas por Región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91CDEE-0B45-E465-8591-FDCB0D5D9213}"/>
              </a:ext>
            </a:extLst>
          </p:cNvPr>
          <p:cNvSpPr txBox="1"/>
          <p:nvPr/>
        </p:nvSpPr>
        <p:spPr>
          <a:xfrm>
            <a:off x="7271250" y="492251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Ventas por País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0FDCA5-371B-F9D9-EC48-490D4AB0E654}"/>
              </a:ext>
            </a:extLst>
          </p:cNvPr>
          <p:cNvSpPr txBox="1"/>
          <p:nvPr/>
        </p:nvSpPr>
        <p:spPr>
          <a:xfrm>
            <a:off x="9760900" y="4922510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Ventas por Categorías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740561-66CB-246D-DA59-53D28DDCD5E0}"/>
              </a:ext>
            </a:extLst>
          </p:cNvPr>
          <p:cNvSpPr txBox="1"/>
          <p:nvPr/>
        </p:nvSpPr>
        <p:spPr>
          <a:xfrm>
            <a:off x="7271250" y="29261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Año: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3ADD37-4681-3E53-8EA6-6A15EBA53D1F}"/>
              </a:ext>
            </a:extLst>
          </p:cNvPr>
          <p:cNvSpPr txBox="1"/>
          <p:nvPr/>
        </p:nvSpPr>
        <p:spPr>
          <a:xfrm>
            <a:off x="9453077" y="290827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Mes: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DE15E4-36C1-5E07-9177-8A9E8019F031}"/>
              </a:ext>
            </a:extLst>
          </p:cNvPr>
          <p:cNvSpPr txBox="1"/>
          <p:nvPr/>
        </p:nvSpPr>
        <p:spPr>
          <a:xfrm>
            <a:off x="10598300" y="2256636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>
                <a:solidFill>
                  <a:srgbClr val="1545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Periodo: </a:t>
            </a: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E9E14659-7095-1C39-7684-99DDD743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8" y="1075619"/>
            <a:ext cx="261610" cy="26161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B8A94F3B-EF03-6FF6-244D-399E9160E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07" y="371332"/>
            <a:ext cx="95286" cy="10595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16E30F77-E2EC-8079-4D3F-4ABEEAE48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36" y="2355796"/>
            <a:ext cx="77093" cy="95250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3B33BF90-2FB3-ADD8-CC5F-ABE34279C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11" y="2334490"/>
            <a:ext cx="116977" cy="116556"/>
          </a:xfrm>
          <a:prstGeom prst="rect">
            <a:avLst/>
          </a:prstGeom>
        </p:spPr>
      </p:pic>
      <p:pic>
        <p:nvPicPr>
          <p:cNvPr id="30" name="Imagen 2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58AB1B3-F050-F84B-FFBC-02CC90776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4" y="-43354"/>
            <a:ext cx="1608732" cy="1242458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AF78595F-2C2E-3052-F711-12AAA0C11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65" y="0"/>
            <a:ext cx="888889" cy="888889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0380C65B-CBFB-0910-D5B3-E0626565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84" y="371332"/>
            <a:ext cx="95286" cy="1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Berlin Sans FB Demi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Jiménez</dc:creator>
  <cp:lastModifiedBy>Anderson Jiménez</cp:lastModifiedBy>
  <cp:revision>6</cp:revision>
  <dcterms:created xsi:type="dcterms:W3CDTF">2024-08-22T20:36:52Z</dcterms:created>
  <dcterms:modified xsi:type="dcterms:W3CDTF">2024-08-22T21:50:13Z</dcterms:modified>
</cp:coreProperties>
</file>