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8"/>
  </p:normalViewPr>
  <p:slideViewPr>
    <p:cSldViewPr snapToGrid="0" snapToObjects="1">
      <p:cViewPr>
        <p:scale>
          <a:sx n="83" d="100"/>
          <a:sy n="83" d="100"/>
        </p:scale>
        <p:origin x="169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1DC1-17D7-0348-9FE3-304916A35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D2A62-1E07-7F44-92F0-1C29BC5DE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86334-AEE1-DC47-96B8-6E27CFCEF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CFA8-4DA6-284C-923F-C9C834D1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5EAA9-B850-6341-AEE3-485BEE44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8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07D4-14B7-1247-9768-8B2623E3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F006D-58EF-574D-A925-8ADE35367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64AD-0FD1-3C4E-B3B3-67A8BAA6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CEE7-0157-134E-AD08-2948B379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3D8E4-8807-3A4B-94C9-C16EB0AD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CF7DE-ACE9-A249-83EF-7EEAF02C5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BE38D-9577-FB41-AAE3-4C9DC4C5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ED0B0-68BC-464B-B353-C7E5D887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4F7F6-5041-2045-BE11-598E41F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7504-E2AA-6647-8916-01E9594F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2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BBB0-4C10-7244-B004-D3C6AE50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F1D95-3BB4-AA43-9E3F-379299070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6E02-CF9C-ED40-8DB5-B2730D51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8E136-DAA3-6241-9209-DC2BB5BD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84E3-855B-C64A-9F77-4ABD8BAFD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15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0FAD-FBCB-5D47-9E06-4B028335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2E0D9-3991-3544-B970-C7F504188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B0D0-DE6C-4A4D-9C30-3E3CF47A7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BF3D5-604D-5C49-A245-32BCA1A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CE6BC-66A6-4241-92BD-EE59D49D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64FB-8671-224D-B3DB-57F2A362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7E0B-41E2-834B-B365-424FDEFCF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8BB2C-40F5-794F-B6B0-6ECCE1B66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A8628-5460-4449-BF2C-8B026113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56682-6414-064E-B08F-4471A937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6714-8232-9A46-93BA-DE803CA3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3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6061E-601E-3E46-815B-2D4F0190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F578F-8ECA-0E48-9169-CE8274AE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8DD6-1225-7B41-A5D0-1A470B6E1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CC3AF8-0C42-3842-8A96-0E9F684C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F8400-89E1-6349-A566-E042447F6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F7AE5-3B13-9B49-93D5-80BA5A47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53768-04A0-3947-82AA-111D1F3E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4AF44-0392-2746-A7E0-3976637F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8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D348-5763-4C46-9419-F128A2D8E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B0C08-FE0C-714D-8104-B8DCE53D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1B27-687B-DD44-A831-E9245070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38404-798D-B84F-AAE4-DDC44930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F0522-B59A-DF44-86DF-B72F5BAF5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A5B00-8F39-4845-8081-D734C1CD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20886-5AE1-7449-89FF-62103EB2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4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6FA4F-090F-AD4E-8E8D-7D47038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92A22-C5CA-3341-9FC6-A54FB6E2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F54E0-70AB-A74C-B9A6-14BBC2F77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218F5-E67A-BF43-8B62-D3214890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10A0C-5C29-0E46-A588-DA531966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9099-E3E6-984A-B273-A4189875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7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6938-E006-FE47-93F2-D2D1D6E9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CA9CE-1C5A-604A-B3E9-282E9DB58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A6E13-1A8B-F740-9BBC-2366FABE4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F67B2-10D8-5949-9DDD-EFEC3E7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E424-5869-414D-9AF9-BA9FA82A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3D409-BAED-7E45-9D72-A8DA55164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3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4DF9C-2201-5145-A72D-C9EB0EB2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F4CD3-1B09-1B48-A30C-9BA3DCBA9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3DE66-15C7-DE47-9A38-0B8D94233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0E41-1996-C547-9895-6456004CBF5D}" type="datetimeFigureOut">
              <a:rPr lang="en-US" smtClean="0"/>
              <a:t>6/18/20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486C-34D0-154B-ACB0-1759CC74D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783D-54E6-6140-A7E9-0E303B1A3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19573-EB5F-A644-A50E-814D2A269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5CF9B1E-D4DE-9A43-BE4E-B540DA027D2B}"/>
              </a:ext>
            </a:extLst>
          </p:cNvPr>
          <p:cNvGrpSpPr/>
          <p:nvPr/>
        </p:nvGrpSpPr>
        <p:grpSpPr>
          <a:xfrm>
            <a:off x="553481" y="402693"/>
            <a:ext cx="2788217" cy="2695277"/>
            <a:chOff x="1938528" y="1182623"/>
            <a:chExt cx="2788217" cy="2695277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57C33D4-E202-CF46-848A-110A4F7E77D6}"/>
                </a:ext>
              </a:extLst>
            </p:cNvPr>
            <p:cNvSpPr/>
            <p:nvPr/>
          </p:nvSpPr>
          <p:spPr>
            <a:xfrm>
              <a:off x="1938528" y="1182623"/>
              <a:ext cx="2788217" cy="2695277"/>
            </a:xfrm>
            <a:prstGeom prst="roundRect">
              <a:avLst/>
            </a:prstGeom>
            <a:solidFill>
              <a:schemeClr val="tx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61D9ACB-F279-F445-A7FC-94A3FBBAB086}"/>
                </a:ext>
              </a:extLst>
            </p:cNvPr>
            <p:cNvSpPr/>
            <p:nvPr/>
          </p:nvSpPr>
          <p:spPr>
            <a:xfrm>
              <a:off x="2154067" y="1331968"/>
              <a:ext cx="211015" cy="211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838832E-111E-8849-9E3E-CFE361E6C468}"/>
                </a:ext>
              </a:extLst>
            </p:cNvPr>
            <p:cNvSpPr/>
            <p:nvPr/>
          </p:nvSpPr>
          <p:spPr>
            <a:xfrm>
              <a:off x="2456579" y="1331967"/>
              <a:ext cx="211015" cy="21101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02FFB1-378C-DB47-B6CC-A3B9DEC2551D}"/>
                </a:ext>
              </a:extLst>
            </p:cNvPr>
            <p:cNvSpPr/>
            <p:nvPr/>
          </p:nvSpPr>
          <p:spPr>
            <a:xfrm>
              <a:off x="2047396" y="1681951"/>
              <a:ext cx="2570480" cy="20772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C3FE23-99C6-F84E-8016-130B49B613C0}"/>
                </a:ext>
              </a:extLst>
            </p:cNvPr>
            <p:cNvSpPr txBox="1"/>
            <p:nvPr/>
          </p:nvSpPr>
          <p:spPr>
            <a:xfrm>
              <a:off x="2154067" y="1681950"/>
              <a:ext cx="196921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&gt;_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9BAEF3-54CE-4845-AE60-57DC847100F7}"/>
              </a:ext>
            </a:extLst>
          </p:cNvPr>
          <p:cNvGrpSpPr/>
          <p:nvPr/>
        </p:nvGrpSpPr>
        <p:grpSpPr>
          <a:xfrm>
            <a:off x="4289869" y="563465"/>
            <a:ext cx="3065110" cy="2376380"/>
            <a:chOff x="4289869" y="563465"/>
            <a:chExt cx="3065110" cy="237638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E93F93A-4FFE-8149-8A08-0BDEF65CFC56}"/>
                </a:ext>
              </a:extLst>
            </p:cNvPr>
            <p:cNvSpPr/>
            <p:nvPr/>
          </p:nvSpPr>
          <p:spPr>
            <a:xfrm>
              <a:off x="4457252" y="617242"/>
              <a:ext cx="2070847" cy="125057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E0D3A594-023E-ED4C-8811-4C5FAF459F93}"/>
                </a:ext>
              </a:extLst>
            </p:cNvPr>
            <p:cNvSpPr/>
            <p:nvPr/>
          </p:nvSpPr>
          <p:spPr>
            <a:xfrm rot="20700000">
              <a:off x="4289869" y="1658553"/>
              <a:ext cx="344095" cy="2966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C56A85-86DC-7E41-8A6E-7762F1FC3DEC}"/>
                </a:ext>
              </a:extLst>
            </p:cNvPr>
            <p:cNvSpPr/>
            <p:nvPr/>
          </p:nvSpPr>
          <p:spPr>
            <a:xfrm>
              <a:off x="5117593" y="1608290"/>
              <a:ext cx="2070847" cy="1250576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73A034D4-82BC-0F4C-A689-A6EA7C32BA9B}"/>
                </a:ext>
              </a:extLst>
            </p:cNvPr>
            <p:cNvSpPr/>
            <p:nvPr/>
          </p:nvSpPr>
          <p:spPr>
            <a:xfrm rot="900000">
              <a:off x="7010884" y="2643211"/>
              <a:ext cx="344095" cy="29663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F23E97-FE17-2E48-BC20-EEE9BE8C2BF5}"/>
                </a:ext>
              </a:extLst>
            </p:cNvPr>
            <p:cNvSpPr txBox="1"/>
            <p:nvPr/>
          </p:nvSpPr>
          <p:spPr>
            <a:xfrm>
              <a:off x="5769737" y="1531642"/>
              <a:ext cx="7665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...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D49156-33DE-D245-8912-43A6DF383BC8}"/>
                </a:ext>
              </a:extLst>
            </p:cNvPr>
            <p:cNvSpPr txBox="1"/>
            <p:nvPr/>
          </p:nvSpPr>
          <p:spPr>
            <a:xfrm>
              <a:off x="5107387" y="563465"/>
              <a:ext cx="7665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/>
                <a:t>...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F93074-4FFE-E045-95AF-E5ED60FD8A84}"/>
              </a:ext>
            </a:extLst>
          </p:cNvPr>
          <p:cNvGrpSpPr/>
          <p:nvPr/>
        </p:nvGrpSpPr>
        <p:grpSpPr>
          <a:xfrm>
            <a:off x="8426858" y="448027"/>
            <a:ext cx="2666474" cy="2712720"/>
            <a:chOff x="8426858" y="448027"/>
            <a:chExt cx="2666474" cy="271272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821DBCC-2D67-5646-8334-46BAFEB4F738}"/>
                </a:ext>
              </a:extLst>
            </p:cNvPr>
            <p:cNvCxnSpPr/>
            <p:nvPr/>
          </p:nvCxnSpPr>
          <p:spPr>
            <a:xfrm>
              <a:off x="8457338" y="448027"/>
              <a:ext cx="0" cy="271272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43F1DD-99A3-F74E-8AC4-2D77AAA5CB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6858" y="3123961"/>
              <a:ext cx="266647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9F45A6C-FF5A-2C4B-A2A6-F8732E9B27F4}"/>
                </a:ext>
              </a:extLst>
            </p:cNvPr>
            <p:cNvSpPr/>
            <p:nvPr/>
          </p:nvSpPr>
          <p:spPr>
            <a:xfrm>
              <a:off x="8656402" y="1061469"/>
              <a:ext cx="2294234" cy="1485836"/>
            </a:xfrm>
            <a:custGeom>
              <a:avLst/>
              <a:gdLst>
                <a:gd name="connsiteX0" fmla="*/ 0 w 2277374"/>
                <a:gd name="connsiteY0" fmla="*/ 910735 h 1665287"/>
                <a:gd name="connsiteX1" fmla="*/ 638355 w 2277374"/>
                <a:gd name="connsiteY1" fmla="*/ 1635354 h 1665287"/>
                <a:gd name="connsiteX2" fmla="*/ 1518249 w 2277374"/>
                <a:gd name="connsiteY2" fmla="*/ 13588 h 1665287"/>
                <a:gd name="connsiteX3" fmla="*/ 2277374 w 2277374"/>
                <a:gd name="connsiteY3" fmla="*/ 876230 h 1665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7374" h="1665287">
                  <a:moveTo>
                    <a:pt x="0" y="910735"/>
                  </a:moveTo>
                  <a:cubicBezTo>
                    <a:pt x="192657" y="1347806"/>
                    <a:pt x="385314" y="1784878"/>
                    <a:pt x="638355" y="1635354"/>
                  </a:cubicBezTo>
                  <a:cubicBezTo>
                    <a:pt x="891396" y="1485830"/>
                    <a:pt x="1245079" y="140109"/>
                    <a:pt x="1518249" y="13588"/>
                  </a:cubicBezTo>
                  <a:cubicBezTo>
                    <a:pt x="1791419" y="-112933"/>
                    <a:pt x="2173857" y="680698"/>
                    <a:pt x="2277374" y="87623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EE536BF-B8CB-E941-BC94-1CC952C0E1C7}"/>
              </a:ext>
            </a:extLst>
          </p:cNvPr>
          <p:cNvGrpSpPr/>
          <p:nvPr/>
        </p:nvGrpSpPr>
        <p:grpSpPr>
          <a:xfrm>
            <a:off x="1071532" y="3990084"/>
            <a:ext cx="1543254" cy="2324452"/>
            <a:chOff x="1071532" y="3990084"/>
            <a:chExt cx="1543254" cy="232445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3D34DCA-F0D3-E143-AAE7-5D4AE68271F1}"/>
                </a:ext>
              </a:extLst>
            </p:cNvPr>
            <p:cNvSpPr/>
            <p:nvPr/>
          </p:nvSpPr>
          <p:spPr>
            <a:xfrm>
              <a:off x="1071532" y="5658928"/>
              <a:ext cx="860785" cy="65560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626781-1A4E-A444-9C01-DE1B3AC0FB8C}"/>
                </a:ext>
              </a:extLst>
            </p:cNvPr>
            <p:cNvSpPr/>
            <p:nvPr/>
          </p:nvSpPr>
          <p:spPr>
            <a:xfrm>
              <a:off x="1787764" y="3990084"/>
              <a:ext cx="155275" cy="19878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8936C8A-8CA3-EE41-B335-2127ED770D9F}"/>
                </a:ext>
              </a:extLst>
            </p:cNvPr>
            <p:cNvSpPr/>
            <p:nvPr/>
          </p:nvSpPr>
          <p:spPr>
            <a:xfrm>
              <a:off x="1931868" y="3990084"/>
              <a:ext cx="682918" cy="917672"/>
            </a:xfrm>
            <a:custGeom>
              <a:avLst/>
              <a:gdLst>
                <a:gd name="connsiteX0" fmla="*/ 0 w 685800"/>
                <a:gd name="connsiteY0" fmla="*/ 6350 h 609600"/>
                <a:gd name="connsiteX1" fmla="*/ 0 w 685800"/>
                <a:gd name="connsiteY1" fmla="*/ 282575 h 609600"/>
                <a:gd name="connsiteX2" fmla="*/ 317500 w 685800"/>
                <a:gd name="connsiteY2" fmla="*/ 288925 h 609600"/>
                <a:gd name="connsiteX3" fmla="*/ 317500 w 685800"/>
                <a:gd name="connsiteY3" fmla="*/ 609600 h 609600"/>
                <a:gd name="connsiteX4" fmla="*/ 685800 w 685800"/>
                <a:gd name="connsiteY4" fmla="*/ 606425 h 609600"/>
                <a:gd name="connsiteX5" fmla="*/ 457200 w 685800"/>
                <a:gd name="connsiteY5" fmla="*/ 434975 h 609600"/>
                <a:gd name="connsiteX6" fmla="*/ 508000 w 685800"/>
                <a:gd name="connsiteY6" fmla="*/ 0 h 609600"/>
                <a:gd name="connsiteX7" fmla="*/ 0 w 685800"/>
                <a:gd name="connsiteY7" fmla="*/ 6350 h 60960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28625 h 603250"/>
                <a:gd name="connsiteX6" fmla="*/ 498475 w 685800"/>
                <a:gd name="connsiteY6" fmla="*/ 41275 h 603250"/>
                <a:gd name="connsiteX7" fmla="*/ 0 w 685800"/>
                <a:gd name="connsiteY7" fmla="*/ 0 h 603250"/>
                <a:gd name="connsiteX0" fmla="*/ 0 w 685800"/>
                <a:gd name="connsiteY0" fmla="*/ 11071 h 614321"/>
                <a:gd name="connsiteX1" fmla="*/ 0 w 685800"/>
                <a:gd name="connsiteY1" fmla="*/ 287296 h 614321"/>
                <a:gd name="connsiteX2" fmla="*/ 317500 w 685800"/>
                <a:gd name="connsiteY2" fmla="*/ 293646 h 614321"/>
                <a:gd name="connsiteX3" fmla="*/ 317500 w 685800"/>
                <a:gd name="connsiteY3" fmla="*/ 614321 h 614321"/>
                <a:gd name="connsiteX4" fmla="*/ 685800 w 685800"/>
                <a:gd name="connsiteY4" fmla="*/ 611146 h 614321"/>
                <a:gd name="connsiteX5" fmla="*/ 457200 w 685800"/>
                <a:gd name="connsiteY5" fmla="*/ 439696 h 614321"/>
                <a:gd name="connsiteX6" fmla="*/ 498475 w 685800"/>
                <a:gd name="connsiteY6" fmla="*/ 52346 h 614321"/>
                <a:gd name="connsiteX7" fmla="*/ 0 w 685800"/>
                <a:gd name="connsiteY7" fmla="*/ 11071 h 614321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28625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28625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76250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76250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76250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3250"/>
                <a:gd name="connsiteX1" fmla="*/ 0 w 685800"/>
                <a:gd name="connsiteY1" fmla="*/ 276225 h 603250"/>
                <a:gd name="connsiteX2" fmla="*/ 317500 w 685800"/>
                <a:gd name="connsiteY2" fmla="*/ 282575 h 603250"/>
                <a:gd name="connsiteX3" fmla="*/ 317500 w 685800"/>
                <a:gd name="connsiteY3" fmla="*/ 603250 h 603250"/>
                <a:gd name="connsiteX4" fmla="*/ 685800 w 685800"/>
                <a:gd name="connsiteY4" fmla="*/ 600075 h 603250"/>
                <a:gd name="connsiteX5" fmla="*/ 457200 w 685800"/>
                <a:gd name="connsiteY5" fmla="*/ 476250 h 603250"/>
                <a:gd name="connsiteX6" fmla="*/ 463550 w 685800"/>
                <a:gd name="connsiteY6" fmla="*/ 79375 h 603250"/>
                <a:gd name="connsiteX7" fmla="*/ 0 w 685800"/>
                <a:gd name="connsiteY7" fmla="*/ 0 h 603250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317500 w 685800"/>
                <a:gd name="connsiteY2" fmla="*/ 282575 h 600075"/>
                <a:gd name="connsiteX3" fmla="*/ 333375 w 685800"/>
                <a:gd name="connsiteY3" fmla="*/ 5778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10072"/>
                <a:gd name="connsiteX1" fmla="*/ 0 w 685800"/>
                <a:gd name="connsiteY1" fmla="*/ 276225 h 610072"/>
                <a:gd name="connsiteX2" fmla="*/ 317500 w 685800"/>
                <a:gd name="connsiteY2" fmla="*/ 282575 h 610072"/>
                <a:gd name="connsiteX3" fmla="*/ 333375 w 685800"/>
                <a:gd name="connsiteY3" fmla="*/ 577850 h 610072"/>
                <a:gd name="connsiteX4" fmla="*/ 685800 w 685800"/>
                <a:gd name="connsiteY4" fmla="*/ 600075 h 610072"/>
                <a:gd name="connsiteX5" fmla="*/ 457200 w 685800"/>
                <a:gd name="connsiteY5" fmla="*/ 476250 h 610072"/>
                <a:gd name="connsiteX6" fmla="*/ 463550 w 685800"/>
                <a:gd name="connsiteY6" fmla="*/ 79375 h 610072"/>
                <a:gd name="connsiteX7" fmla="*/ 0 w 685800"/>
                <a:gd name="connsiteY7" fmla="*/ 0 h 610072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317500 w 685800"/>
                <a:gd name="connsiteY2" fmla="*/ 282575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317500 w 685800"/>
                <a:gd name="connsiteY2" fmla="*/ 282575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273050 w 685800"/>
                <a:gd name="connsiteY2" fmla="*/ 30480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273050 w 685800"/>
                <a:gd name="connsiteY2" fmla="*/ 30480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273050 w 685800"/>
                <a:gd name="connsiteY2" fmla="*/ 30480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276225 h 600075"/>
                <a:gd name="connsiteX2" fmla="*/ 320675 w 685800"/>
                <a:gd name="connsiteY2" fmla="*/ 26035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0 w 685800"/>
                <a:gd name="connsiteY1" fmla="*/ 314325 h 600075"/>
                <a:gd name="connsiteX2" fmla="*/ 320675 w 685800"/>
                <a:gd name="connsiteY2" fmla="*/ 26035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00075"/>
                <a:gd name="connsiteX1" fmla="*/ 3175 w 685800"/>
                <a:gd name="connsiteY1" fmla="*/ 276225 h 600075"/>
                <a:gd name="connsiteX2" fmla="*/ 320675 w 685800"/>
                <a:gd name="connsiteY2" fmla="*/ 260350 h 600075"/>
                <a:gd name="connsiteX3" fmla="*/ 355600 w 685800"/>
                <a:gd name="connsiteY3" fmla="*/ 552450 h 600075"/>
                <a:gd name="connsiteX4" fmla="*/ 685800 w 685800"/>
                <a:gd name="connsiteY4" fmla="*/ 600075 h 600075"/>
                <a:gd name="connsiteX5" fmla="*/ 457200 w 685800"/>
                <a:gd name="connsiteY5" fmla="*/ 476250 h 600075"/>
                <a:gd name="connsiteX6" fmla="*/ 463550 w 685800"/>
                <a:gd name="connsiteY6" fmla="*/ 79375 h 600075"/>
                <a:gd name="connsiteX7" fmla="*/ 0 w 685800"/>
                <a:gd name="connsiteY7" fmla="*/ 0 h 600075"/>
                <a:gd name="connsiteX0" fmla="*/ 0 w 685800"/>
                <a:gd name="connsiteY0" fmla="*/ 0 h 612427"/>
                <a:gd name="connsiteX1" fmla="*/ 3175 w 685800"/>
                <a:gd name="connsiteY1" fmla="*/ 276225 h 612427"/>
                <a:gd name="connsiteX2" fmla="*/ 320675 w 685800"/>
                <a:gd name="connsiteY2" fmla="*/ 260350 h 612427"/>
                <a:gd name="connsiteX3" fmla="*/ 355600 w 685800"/>
                <a:gd name="connsiteY3" fmla="*/ 552450 h 612427"/>
                <a:gd name="connsiteX4" fmla="*/ 685800 w 685800"/>
                <a:gd name="connsiteY4" fmla="*/ 600075 h 612427"/>
                <a:gd name="connsiteX5" fmla="*/ 457200 w 685800"/>
                <a:gd name="connsiteY5" fmla="*/ 476250 h 612427"/>
                <a:gd name="connsiteX6" fmla="*/ 463550 w 685800"/>
                <a:gd name="connsiteY6" fmla="*/ 79375 h 612427"/>
                <a:gd name="connsiteX7" fmla="*/ 0 w 685800"/>
                <a:gd name="connsiteY7" fmla="*/ 0 h 612427"/>
                <a:gd name="connsiteX0" fmla="*/ 0 w 685800"/>
                <a:gd name="connsiteY0" fmla="*/ 0 h 612427"/>
                <a:gd name="connsiteX1" fmla="*/ 3175 w 685800"/>
                <a:gd name="connsiteY1" fmla="*/ 276225 h 612427"/>
                <a:gd name="connsiteX2" fmla="*/ 320675 w 685800"/>
                <a:gd name="connsiteY2" fmla="*/ 260350 h 612427"/>
                <a:gd name="connsiteX3" fmla="*/ 355600 w 685800"/>
                <a:gd name="connsiteY3" fmla="*/ 552450 h 612427"/>
                <a:gd name="connsiteX4" fmla="*/ 685800 w 685800"/>
                <a:gd name="connsiteY4" fmla="*/ 600075 h 612427"/>
                <a:gd name="connsiteX5" fmla="*/ 457200 w 685800"/>
                <a:gd name="connsiteY5" fmla="*/ 476250 h 612427"/>
                <a:gd name="connsiteX6" fmla="*/ 463550 w 685800"/>
                <a:gd name="connsiteY6" fmla="*/ 79375 h 612427"/>
                <a:gd name="connsiteX7" fmla="*/ 0 w 685800"/>
                <a:gd name="connsiteY7" fmla="*/ 0 h 612427"/>
                <a:gd name="connsiteX0" fmla="*/ 0 w 685800"/>
                <a:gd name="connsiteY0" fmla="*/ 0 h 612427"/>
                <a:gd name="connsiteX1" fmla="*/ 3175 w 685800"/>
                <a:gd name="connsiteY1" fmla="*/ 276225 h 612427"/>
                <a:gd name="connsiteX2" fmla="*/ 320675 w 685800"/>
                <a:gd name="connsiteY2" fmla="*/ 260350 h 612427"/>
                <a:gd name="connsiteX3" fmla="*/ 355600 w 685800"/>
                <a:gd name="connsiteY3" fmla="*/ 552450 h 612427"/>
                <a:gd name="connsiteX4" fmla="*/ 685800 w 685800"/>
                <a:gd name="connsiteY4" fmla="*/ 600075 h 612427"/>
                <a:gd name="connsiteX5" fmla="*/ 457200 w 685800"/>
                <a:gd name="connsiteY5" fmla="*/ 476250 h 612427"/>
                <a:gd name="connsiteX6" fmla="*/ 463550 w 685800"/>
                <a:gd name="connsiteY6" fmla="*/ 79375 h 612427"/>
                <a:gd name="connsiteX7" fmla="*/ 0 w 685800"/>
                <a:gd name="connsiteY7" fmla="*/ 0 h 612427"/>
                <a:gd name="connsiteX0" fmla="*/ 0 w 685800"/>
                <a:gd name="connsiteY0" fmla="*/ 0 h 612427"/>
                <a:gd name="connsiteX1" fmla="*/ 3175 w 685800"/>
                <a:gd name="connsiteY1" fmla="*/ 276225 h 612427"/>
                <a:gd name="connsiteX2" fmla="*/ 320675 w 685800"/>
                <a:gd name="connsiteY2" fmla="*/ 260350 h 612427"/>
                <a:gd name="connsiteX3" fmla="*/ 355600 w 685800"/>
                <a:gd name="connsiteY3" fmla="*/ 552450 h 612427"/>
                <a:gd name="connsiteX4" fmla="*/ 685800 w 685800"/>
                <a:gd name="connsiteY4" fmla="*/ 600075 h 612427"/>
                <a:gd name="connsiteX5" fmla="*/ 457200 w 685800"/>
                <a:gd name="connsiteY5" fmla="*/ 476250 h 612427"/>
                <a:gd name="connsiteX6" fmla="*/ 463550 w 685800"/>
                <a:gd name="connsiteY6" fmla="*/ 79375 h 612427"/>
                <a:gd name="connsiteX7" fmla="*/ 0 w 685800"/>
                <a:gd name="connsiteY7" fmla="*/ 0 h 612427"/>
                <a:gd name="connsiteX0" fmla="*/ 0 w 685800"/>
                <a:gd name="connsiteY0" fmla="*/ 0 h 628755"/>
                <a:gd name="connsiteX1" fmla="*/ 3175 w 685800"/>
                <a:gd name="connsiteY1" fmla="*/ 292553 h 628755"/>
                <a:gd name="connsiteX2" fmla="*/ 320675 w 685800"/>
                <a:gd name="connsiteY2" fmla="*/ 276678 h 628755"/>
                <a:gd name="connsiteX3" fmla="*/ 355600 w 685800"/>
                <a:gd name="connsiteY3" fmla="*/ 568778 h 628755"/>
                <a:gd name="connsiteX4" fmla="*/ 685800 w 685800"/>
                <a:gd name="connsiteY4" fmla="*/ 616403 h 628755"/>
                <a:gd name="connsiteX5" fmla="*/ 457200 w 685800"/>
                <a:gd name="connsiteY5" fmla="*/ 492578 h 628755"/>
                <a:gd name="connsiteX6" fmla="*/ 463550 w 685800"/>
                <a:gd name="connsiteY6" fmla="*/ 95703 h 628755"/>
                <a:gd name="connsiteX7" fmla="*/ 0 w 685800"/>
                <a:gd name="connsiteY7" fmla="*/ 0 h 628755"/>
                <a:gd name="connsiteX0" fmla="*/ 407 w 682918"/>
                <a:gd name="connsiteY0" fmla="*/ 0 h 638623"/>
                <a:gd name="connsiteX1" fmla="*/ 293 w 682918"/>
                <a:gd name="connsiteY1" fmla="*/ 302421 h 638623"/>
                <a:gd name="connsiteX2" fmla="*/ 317793 w 682918"/>
                <a:gd name="connsiteY2" fmla="*/ 286546 h 638623"/>
                <a:gd name="connsiteX3" fmla="*/ 352718 w 682918"/>
                <a:gd name="connsiteY3" fmla="*/ 578646 h 638623"/>
                <a:gd name="connsiteX4" fmla="*/ 682918 w 682918"/>
                <a:gd name="connsiteY4" fmla="*/ 626271 h 638623"/>
                <a:gd name="connsiteX5" fmla="*/ 454318 w 682918"/>
                <a:gd name="connsiteY5" fmla="*/ 502446 h 638623"/>
                <a:gd name="connsiteX6" fmla="*/ 460668 w 682918"/>
                <a:gd name="connsiteY6" fmla="*/ 105571 h 638623"/>
                <a:gd name="connsiteX7" fmla="*/ 407 w 682918"/>
                <a:gd name="connsiteY7" fmla="*/ 0 h 638623"/>
                <a:gd name="connsiteX0" fmla="*/ 407 w 682918"/>
                <a:gd name="connsiteY0" fmla="*/ 0 h 651780"/>
                <a:gd name="connsiteX1" fmla="*/ 293 w 682918"/>
                <a:gd name="connsiteY1" fmla="*/ 315578 h 651780"/>
                <a:gd name="connsiteX2" fmla="*/ 317793 w 682918"/>
                <a:gd name="connsiteY2" fmla="*/ 299703 h 651780"/>
                <a:gd name="connsiteX3" fmla="*/ 352718 w 682918"/>
                <a:gd name="connsiteY3" fmla="*/ 591803 h 651780"/>
                <a:gd name="connsiteX4" fmla="*/ 682918 w 682918"/>
                <a:gd name="connsiteY4" fmla="*/ 639428 h 651780"/>
                <a:gd name="connsiteX5" fmla="*/ 454318 w 682918"/>
                <a:gd name="connsiteY5" fmla="*/ 515603 h 651780"/>
                <a:gd name="connsiteX6" fmla="*/ 460668 w 682918"/>
                <a:gd name="connsiteY6" fmla="*/ 118728 h 651780"/>
                <a:gd name="connsiteX7" fmla="*/ 407 w 682918"/>
                <a:gd name="connsiteY7" fmla="*/ 0 h 651780"/>
                <a:gd name="connsiteX0" fmla="*/ 407 w 682918"/>
                <a:gd name="connsiteY0" fmla="*/ 0 h 651780"/>
                <a:gd name="connsiteX1" fmla="*/ 293 w 682918"/>
                <a:gd name="connsiteY1" fmla="*/ 249617 h 651780"/>
                <a:gd name="connsiteX2" fmla="*/ 317793 w 682918"/>
                <a:gd name="connsiteY2" fmla="*/ 299703 h 651780"/>
                <a:gd name="connsiteX3" fmla="*/ 352718 w 682918"/>
                <a:gd name="connsiteY3" fmla="*/ 591803 h 651780"/>
                <a:gd name="connsiteX4" fmla="*/ 682918 w 682918"/>
                <a:gd name="connsiteY4" fmla="*/ 639428 h 651780"/>
                <a:gd name="connsiteX5" fmla="*/ 454318 w 682918"/>
                <a:gd name="connsiteY5" fmla="*/ 515603 h 651780"/>
                <a:gd name="connsiteX6" fmla="*/ 460668 w 682918"/>
                <a:gd name="connsiteY6" fmla="*/ 118728 h 651780"/>
                <a:gd name="connsiteX7" fmla="*/ 407 w 682918"/>
                <a:gd name="connsiteY7" fmla="*/ 0 h 65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2918" h="651780">
                  <a:moveTo>
                    <a:pt x="407" y="0"/>
                  </a:moveTo>
                  <a:cubicBezTo>
                    <a:pt x="1465" y="92075"/>
                    <a:pt x="-765" y="157542"/>
                    <a:pt x="293" y="249617"/>
                  </a:cubicBezTo>
                  <a:cubicBezTo>
                    <a:pt x="91310" y="259142"/>
                    <a:pt x="229951" y="239378"/>
                    <a:pt x="317793" y="299703"/>
                  </a:cubicBezTo>
                  <a:cubicBezTo>
                    <a:pt x="387643" y="376961"/>
                    <a:pt x="243532" y="508510"/>
                    <a:pt x="352718" y="591803"/>
                  </a:cubicBezTo>
                  <a:cubicBezTo>
                    <a:pt x="467018" y="695067"/>
                    <a:pt x="565443" y="632020"/>
                    <a:pt x="682918" y="639428"/>
                  </a:cubicBezTo>
                  <a:cubicBezTo>
                    <a:pt x="606718" y="598153"/>
                    <a:pt x="476543" y="623553"/>
                    <a:pt x="454318" y="515603"/>
                  </a:cubicBezTo>
                  <a:cubicBezTo>
                    <a:pt x="453914" y="386486"/>
                    <a:pt x="585551" y="238320"/>
                    <a:pt x="460668" y="118728"/>
                  </a:cubicBezTo>
                  <a:cubicBezTo>
                    <a:pt x="319910" y="22420"/>
                    <a:pt x="166565" y="13758"/>
                    <a:pt x="407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750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Andy</dc:creator>
  <cp:lastModifiedBy>Chen, Andy</cp:lastModifiedBy>
  <cp:revision>7</cp:revision>
  <dcterms:created xsi:type="dcterms:W3CDTF">2020-06-19T03:17:45Z</dcterms:created>
  <dcterms:modified xsi:type="dcterms:W3CDTF">2020-06-19T04:25:23Z</dcterms:modified>
</cp:coreProperties>
</file>