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91" r:id="rId2"/>
    <p:sldId id="406" r:id="rId3"/>
    <p:sldId id="407" r:id="rId4"/>
    <p:sldId id="408" r:id="rId5"/>
    <p:sldId id="409" r:id="rId6"/>
    <p:sldId id="411" r:id="rId7"/>
    <p:sldId id="415" r:id="rId8"/>
    <p:sldId id="416" r:id="rId9"/>
    <p:sldId id="410" r:id="rId10"/>
    <p:sldId id="400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9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2F9FBD"/>
    <a:srgbClr val="B01F24"/>
    <a:srgbClr val="D5131D"/>
    <a:srgbClr val="D4101A"/>
    <a:srgbClr val="ACC9FF"/>
    <a:srgbClr val="FFB3B2"/>
    <a:srgbClr val="00A64A"/>
    <a:srgbClr val="3505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7" autoAdjust="0"/>
    <p:restoredTop sz="88616" autoAdjust="0"/>
  </p:normalViewPr>
  <p:slideViewPr>
    <p:cSldViewPr>
      <p:cViewPr varScale="1">
        <p:scale>
          <a:sx n="96" d="100"/>
          <a:sy n="96" d="100"/>
        </p:scale>
        <p:origin x="774" y="78"/>
      </p:cViewPr>
      <p:guideLst>
        <p:guide orient="horz" pos="1529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CFDB8F-8A5D-4EDE-BDFD-E0A3DA89BF51}" type="datetimeFigureOut">
              <a:rPr lang="zh-CN" altLang="en-US"/>
              <a:t>2020/11/9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5A525D0-01A3-4E6C-A3DE-C64BAF0BBC8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3117F21-A43E-42FC-9F09-34BA50A82073}" type="datetimeFigureOut">
              <a:rPr lang="zh-CN" altLang="en-US"/>
              <a:t>2020/11/9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FE0F89E-B6DD-4D38-97FD-F0637C2854E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6948934" y="2931790"/>
            <a:ext cx="2087562" cy="360040"/>
          </a:xfrm>
        </p:spPr>
        <p:txBody>
          <a:bodyPr anchor="ctr">
            <a:noAutofit/>
          </a:bodyPr>
          <a:lstStyle>
            <a:lvl1pPr>
              <a:defRPr sz="1600"/>
            </a:lvl1pPr>
          </a:lstStyle>
          <a:p>
            <a:pPr lvl="0"/>
            <a:r>
              <a:rPr lang="zh-CN" altLang="en-US"/>
              <a:t>部门</a:t>
            </a:r>
            <a:r>
              <a:rPr lang="en-US" altLang="zh-CN"/>
              <a:t>/</a:t>
            </a:r>
            <a:r>
              <a:rPr lang="zh-CN" altLang="en-US"/>
              <a:t>人员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971575" y="1779017"/>
            <a:ext cx="6408737" cy="720725"/>
          </a:xfrm>
        </p:spPr>
        <p:txBody>
          <a:bodyPr anchor="ctr">
            <a:normAutofit/>
          </a:bodyPr>
          <a:lstStyle>
            <a:lvl1pPr>
              <a:def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单击此处编辑主标题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28626" y="176322"/>
            <a:ext cx="3857625" cy="52322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69082" y="771550"/>
            <a:ext cx="8207375" cy="396044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  单击此处编辑目录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331640" y="1851670"/>
            <a:ext cx="6624638" cy="720725"/>
          </a:xfrm>
        </p:spPr>
        <p:txBody>
          <a:bodyPr anchor="ctr">
            <a:normAutofit/>
          </a:bodyPr>
          <a:lstStyle>
            <a:lvl1pPr algn="ctr">
              <a:def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内容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2" hasCustomPrompt="1"/>
          </p:nvPr>
        </p:nvSpPr>
        <p:spPr>
          <a:xfrm>
            <a:off x="467544" y="771550"/>
            <a:ext cx="8208912" cy="394243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anose="05000000000000000000" pitchFamily="2" charset="2"/>
              <a:buChar char="p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单击此处编辑内容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32243" y="217856"/>
            <a:ext cx="5072098" cy="42861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buNone/>
              <a:defRPr lang="zh-CN" altLang="en-US" sz="28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列表内容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32244" y="217858"/>
            <a:ext cx="5072098" cy="42861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buNone/>
              <a:defRPr lang="zh-CN" altLang="en-US" sz="2493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24250FA-EAB0-4E4E-8825-D6EE397E3A51}"/>
              </a:ext>
            </a:extLst>
          </p:cNvPr>
          <p:cNvCxnSpPr/>
          <p:nvPr userDrawn="1"/>
        </p:nvCxnSpPr>
        <p:spPr>
          <a:xfrm>
            <a:off x="1" y="699541"/>
            <a:ext cx="9144000" cy="0"/>
          </a:xfrm>
          <a:prstGeom prst="line">
            <a:avLst/>
          </a:prstGeom>
          <a:ln w="19050">
            <a:solidFill>
              <a:srgbClr val="AC13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245" y="897564"/>
            <a:ext cx="8461360" cy="4104456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61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0" lang="zh-CN" altLang="en-US" sz="2800" b="0" i="0" u="none" strike="noStrike" kern="1200" cap="none" spc="0" normalizeH="0" baseline="0" noProof="0" smtClean="0">
          <a:ln>
            <a:noFill/>
          </a:ln>
          <a:solidFill>
            <a:schemeClr val="tx1">
              <a:lumMod val="65000"/>
              <a:lumOff val="35000"/>
            </a:schemeClr>
          </a:solidFill>
          <a:effectLst/>
          <a:uLnTx/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kumimoji="0" lang="zh-CN" altLang="en-US" sz="1600" b="0" i="0" u="none" strike="noStrike" kern="1200" cap="none" spc="0" normalizeH="0" baseline="0" noProof="0" smtClean="0">
          <a:ln>
            <a:noFill/>
          </a:ln>
          <a:solidFill>
            <a:schemeClr val="bg1"/>
          </a:solidFill>
          <a:effectLst/>
          <a:uLnTx/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0" lang="zh-CN" altLang="en-US" sz="18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2051720" y="1203598"/>
            <a:ext cx="5616624" cy="20162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3200" b="1" dirty="0" smtClean="0"/>
              <a:t>  </a:t>
            </a:r>
            <a:r>
              <a:rPr lang="en-US" altLang="zh-CN" sz="3200" b="1" dirty="0"/>
              <a:t>hipMalloc</a:t>
            </a:r>
            <a:r>
              <a:rPr lang="zh-CN" altLang="en-US" sz="3200" b="1" dirty="0" smtClean="0"/>
              <a:t>分配的内存被填充</a:t>
            </a:r>
            <a:r>
              <a:rPr lang="en-US" altLang="zh-CN" sz="3200" b="1" dirty="0" smtClean="0"/>
              <a:t>0xBEBEBEBEBEBEBEBE</a:t>
            </a:r>
            <a:r>
              <a:rPr lang="zh-CN" altLang="en-US" sz="3200" b="1" dirty="0" smtClean="0"/>
              <a:t>特殊字符分析</a:t>
            </a:r>
            <a:endParaRPr lang="en-US" altLang="zh-CN" sz="3200" b="1" dirty="0" smtClean="0"/>
          </a:p>
          <a:p>
            <a:endParaRPr lang="en-US" altLang="zh-CN" sz="3200" b="1" dirty="0"/>
          </a:p>
          <a:p>
            <a:r>
              <a:rPr lang="en-US" altLang="zh-CN" sz="3200" b="1" dirty="0" smtClean="0"/>
              <a:t>      </a:t>
            </a:r>
          </a:p>
        </p:txBody>
      </p:sp>
      <p:sp>
        <p:nvSpPr>
          <p:cNvPr id="12" name="任意多边形 11"/>
          <p:cNvSpPr/>
          <p:nvPr/>
        </p:nvSpPr>
        <p:spPr>
          <a:xfrm rot="3149322">
            <a:off x="-1207866" y="1295048"/>
            <a:ext cx="2417993" cy="1859000"/>
          </a:xfrm>
          <a:custGeom>
            <a:avLst/>
            <a:gdLst>
              <a:gd name="connsiteX0" fmla="*/ 0 w 2417993"/>
              <a:gd name="connsiteY0" fmla="*/ 0 h 1859000"/>
              <a:gd name="connsiteX1" fmla="*/ 2417993 w 2417993"/>
              <a:gd name="connsiteY1" fmla="*/ 0 h 1859000"/>
              <a:gd name="connsiteX2" fmla="*/ 2417993 w 2417993"/>
              <a:gd name="connsiteY2" fmla="*/ 1859000 h 1859000"/>
              <a:gd name="connsiteX3" fmla="*/ 0 w 2417993"/>
              <a:gd name="connsiteY3" fmla="*/ 2851 h 18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7993" h="1859000">
                <a:moveTo>
                  <a:pt x="0" y="0"/>
                </a:moveTo>
                <a:lnTo>
                  <a:pt x="2417993" y="0"/>
                </a:lnTo>
                <a:lnTo>
                  <a:pt x="2417993" y="1859000"/>
                </a:lnTo>
                <a:lnTo>
                  <a:pt x="0" y="2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084168" y="3651870"/>
            <a:ext cx="2303586" cy="360040"/>
          </a:xfrm>
        </p:spPr>
        <p:txBody>
          <a:bodyPr/>
          <a:lstStyle/>
          <a:p>
            <a:r>
              <a:rPr lang="zh-CN" altLang="en-US" sz="2400" dirty="0"/>
              <a:t>黄渠</a:t>
            </a:r>
            <a:endParaRPr lang="en-US" altLang="zh-CN" sz="2400" dirty="0" smtClean="0"/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097556" y="4443958"/>
            <a:ext cx="2303586" cy="360040"/>
          </a:xfrm>
        </p:spPr>
        <p:txBody>
          <a:bodyPr/>
          <a:lstStyle/>
          <a:p>
            <a:r>
              <a:rPr lang="en-US" altLang="zh-CN" sz="2400" dirty="0" smtClean="0"/>
              <a:t>2020/11/6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329005" y="791779"/>
            <a:ext cx="7933405" cy="3943350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）构造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helloworld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调用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hipMalloc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分配内存；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）查询驱动保存的页表，获取虚拟地址对应的物理地址；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gdb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单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步跟踪，同时读取物理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HBM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，发现调用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hipfree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后内存都没有变化，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但进程退出的后，再读取物理地址，释放的内存中的数据变为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0xBEBEBEBEBEBEBEBE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结论：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hipMalloc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分配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出来内存存在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0xBEBEBEBEBEBEBEBE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数据，为上次进程释放内存后的数据残留。（分配到同一块内存了）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）特殊字符和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hip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层无关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2"/>
          <p:cNvSpPr txBox="1">
            <a:spLocks noGrp="1"/>
          </p:cNvSpPr>
          <p:nvPr>
            <p:ph type="body" sz="quarter" idx="13"/>
          </p:nvPr>
        </p:nvSpPr>
        <p:spPr>
          <a:xfrm>
            <a:off x="432244" y="217858"/>
            <a:ext cx="5072098" cy="428614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236855" indent="-236855" defTabSz="631190">
              <a:buSzTx/>
              <a:buFont typeface="Wingdings"/>
              <a:buNone/>
              <a:defRPr sz="1930">
                <a:solidFill>
                  <a:srgbClr val="595959"/>
                </a:solidFill>
              </a:defRPr>
            </a:lvl1pPr>
          </a:lstStyle>
          <a:p>
            <a:r>
              <a:rPr lang="zh-CN" altLang="en-US" sz="2000" dirty="0" smtClean="0"/>
              <a:t>构造</a:t>
            </a:r>
            <a:r>
              <a:rPr lang="en-US" altLang="zh-CN" sz="2000" dirty="0" smtClean="0"/>
              <a:t>hip-helloworld</a:t>
            </a:r>
            <a:r>
              <a:rPr lang="zh-CN" altLang="en-US" sz="2000" dirty="0" smtClean="0"/>
              <a:t>分析问题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464292" y="843558"/>
            <a:ext cx="7852124" cy="1800200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）构造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helloworld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调用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hsaKmtAllocMemory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分配内存；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）从驱动页表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获取内存虚拟地址对应的物理地址；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gdb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单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步跟踪，同时读取物理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HBM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，发现调用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hsaKmtFreeMemory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后内， 释放的内存中的数据变为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0xBEBEBEBEBEBEBEBE</a:t>
            </a:r>
          </a:p>
          <a:p>
            <a:pPr marL="0" indent="0"/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问题和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thunk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层的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hsaKmtFreeMemory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相关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2"/>
          <p:cNvSpPr txBox="1">
            <a:spLocks noGrp="1"/>
          </p:cNvSpPr>
          <p:nvPr>
            <p:ph type="body" sz="quarter" idx="13"/>
          </p:nvPr>
        </p:nvSpPr>
        <p:spPr>
          <a:xfrm>
            <a:off x="432244" y="217858"/>
            <a:ext cx="5072098" cy="428614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236855" indent="-236855" defTabSz="631190">
              <a:buSzTx/>
              <a:buFont typeface="Wingdings"/>
              <a:buNone/>
              <a:defRPr sz="1930">
                <a:solidFill>
                  <a:srgbClr val="595959"/>
                </a:solidFill>
              </a:defRPr>
            </a:lvl1pPr>
          </a:lstStyle>
          <a:p>
            <a:r>
              <a:rPr lang="zh-CN" altLang="en-US" sz="2000" dirty="0" smtClean="0"/>
              <a:t>调用</a:t>
            </a:r>
            <a:r>
              <a:rPr lang="en-US" altLang="zh-CN" sz="2000" dirty="0" smtClean="0"/>
              <a:t>thunk</a:t>
            </a:r>
            <a:r>
              <a:rPr lang="zh-CN" altLang="en-US" sz="2000" dirty="0" smtClean="0"/>
              <a:t>层接口分配内存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90138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464292" y="843558"/>
            <a:ext cx="8068148" cy="4299942"/>
          </a:xfrm>
        </p:spPr>
        <p:txBody>
          <a:bodyPr>
            <a:normAutofit/>
          </a:bodyPr>
          <a:lstStyle/>
          <a:p>
            <a:pPr marL="0" indent="0"/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hsaKmtFreeMemory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，流程如下：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hsaKmtFreeMemory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fmm_release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__fmm_release</a:t>
            </a:r>
          </a:p>
          <a:p>
            <a:pPr marL="0" indent="0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altLang="zh-CN" sz="1800" dirty="0">
                <a:solidFill>
                  <a:srgbClr val="FF0000"/>
                </a:solidFill>
              </a:rPr>
              <a:t>kmtIoctl(</a:t>
            </a:r>
            <a:r>
              <a:rPr lang="en-US" altLang="zh-CN" sz="1800" dirty="0" err="1">
                <a:solidFill>
                  <a:srgbClr val="FF0000"/>
                </a:solidFill>
              </a:rPr>
              <a:t>kfd_fd</a:t>
            </a:r>
            <a:r>
              <a:rPr lang="en-US" altLang="zh-CN" sz="1800" dirty="0">
                <a:solidFill>
                  <a:srgbClr val="FF0000"/>
                </a:solidFill>
              </a:rPr>
              <a:t>, AMDKFD_IOC_FREE_MEMORY_OF_GPU, &amp;</a:t>
            </a:r>
            <a:r>
              <a:rPr lang="en-US" altLang="zh-CN" sz="1800" dirty="0" err="1">
                <a:solidFill>
                  <a:srgbClr val="FF0000"/>
                </a:solidFill>
              </a:rPr>
              <a:t>args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  <a:br>
              <a:rPr lang="en-US" altLang="zh-CN" sz="1800" dirty="0">
                <a:solidFill>
                  <a:srgbClr val="FF0000"/>
                </a:solidFill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aperture_release_area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mmap_aperture_release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zh-CN" sz="1800" dirty="0">
                <a:solidFill>
                  <a:srgbClr val="FF0000"/>
                </a:solidFill>
              </a:rPr>
              <a:t>                         </a:t>
            </a:r>
            <a:r>
              <a:rPr lang="en-US" altLang="zh-CN" sz="1800" dirty="0" smtClean="0">
                <a:solidFill>
                  <a:srgbClr val="FF0000"/>
                </a:solidFill>
              </a:rPr>
              <a:t>munmap</a:t>
            </a:r>
            <a:r>
              <a:rPr lang="en-US" altLang="zh-CN" sz="1800" dirty="0">
                <a:solidFill>
                  <a:schemeClr val="tx1"/>
                </a:solidFill>
              </a:rPr>
              <a:t/>
            </a:r>
            <a:br>
              <a:rPr lang="en-US" altLang="zh-CN" sz="1800" dirty="0">
                <a:solidFill>
                  <a:schemeClr val="tx1"/>
                </a:solidFill>
              </a:rPr>
            </a:b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0"/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hsaKmtFreeMemory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首先通过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ioctl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调用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kfd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free memory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，然后调用</a:t>
            </a:r>
            <a:r>
              <a:rPr lang="en-US" altLang="zh-CN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munmap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解除地址空间映射，单步跟踪同时读取物理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HBM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，发现调用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munmap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后，释放的内存被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填充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0xBEBEBEBEBEBEBEBE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特殊字符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了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2"/>
          <p:cNvSpPr txBox="1">
            <a:spLocks noGrp="1"/>
          </p:cNvSpPr>
          <p:nvPr>
            <p:ph type="body" sz="quarter" idx="13"/>
          </p:nvPr>
        </p:nvSpPr>
        <p:spPr>
          <a:xfrm>
            <a:off x="432244" y="217858"/>
            <a:ext cx="5072098" cy="428614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marL="236855" indent="-236855" defTabSz="631190">
              <a:buSzTx/>
              <a:buFont typeface="Wingdings"/>
              <a:buNone/>
              <a:defRPr sz="1930">
                <a:solidFill>
                  <a:srgbClr val="595959"/>
                </a:solidFill>
              </a:defRPr>
            </a:lvl1pPr>
          </a:lstStyle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hsaKmtFreeMemory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分析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6823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dirty="0"/>
              <a:t>hsaKmtFreeMemory</a:t>
            </a:r>
            <a:r>
              <a:rPr lang="zh-CN" altLang="en-US" sz="2800" dirty="0" smtClean="0"/>
              <a:t>分析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44" y="897564"/>
            <a:ext cx="7382905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6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linux</a:t>
            </a:r>
            <a:r>
              <a:rPr lang="zh-CN" altLang="en-US" dirty="0" smtClean="0"/>
              <a:t>内核</a:t>
            </a:r>
            <a:r>
              <a:rPr lang="en-US" altLang="zh-CN" dirty="0" smtClean="0"/>
              <a:t>munmap</a:t>
            </a:r>
            <a:r>
              <a:rPr lang="zh-CN" altLang="en-US" dirty="0" smtClean="0"/>
              <a:t>流程分析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32245" y="897564"/>
            <a:ext cx="8461360" cy="4245936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Sys_munmap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vm_munmap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dirty="0" err="1" smtClean="0">
                <a:solidFill>
                  <a:schemeClr val="tx1"/>
                </a:solidFill>
              </a:rPr>
              <a:t>do_munmap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  </a:t>
            </a:r>
            <a:r>
              <a:rPr lang="en-US" altLang="zh-CN" dirty="0" smtClean="0">
                <a:solidFill>
                  <a:schemeClr val="tx1"/>
                </a:solidFill>
              </a:rPr>
              <a:t>remove_vma_list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remove_vma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                     </a:t>
            </a:r>
            <a:r>
              <a:rPr lang="en-US" altLang="zh-CN" dirty="0" err="1">
                <a:solidFill>
                  <a:srgbClr val="FF0000"/>
                </a:solidFill>
              </a:rPr>
              <a:t>vma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en-US" altLang="zh-CN" dirty="0" err="1">
                <a:solidFill>
                  <a:srgbClr val="FF0000"/>
                </a:solidFill>
              </a:rPr>
              <a:t>vm_ops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en-US" altLang="zh-CN" dirty="0" smtClean="0">
                <a:solidFill>
                  <a:srgbClr val="FF0000"/>
                </a:solidFill>
              </a:rPr>
              <a:t>close=</a:t>
            </a:r>
            <a:r>
              <a:rPr lang="en-US" altLang="zh-CN" dirty="0" err="1" smtClean="0">
                <a:solidFill>
                  <a:srgbClr val="FF0000"/>
                </a:solidFill>
              </a:rPr>
              <a:t>ttm_bo_vm_close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1108" y="4325641"/>
            <a:ext cx="544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会释放一次</a:t>
            </a:r>
            <a:r>
              <a:rPr lang="en-US" altLang="zh-CN" dirty="0" smtClean="0"/>
              <a:t>bo</a:t>
            </a:r>
            <a:r>
              <a:rPr lang="zh-CN" altLang="en-US" dirty="0" smtClean="0"/>
              <a:t>的引用计数，如果</a:t>
            </a:r>
            <a:r>
              <a:rPr lang="en-US" altLang="zh-CN" dirty="0" smtClean="0"/>
              <a:t>bo</a:t>
            </a:r>
            <a:r>
              <a:rPr lang="zh-CN" altLang="en-US" dirty="0" smtClean="0"/>
              <a:t>的引用计数归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则会进入</a:t>
            </a:r>
            <a:r>
              <a:rPr lang="en-US" altLang="zh-CN" dirty="0" smtClean="0"/>
              <a:t>bo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8" y="2677638"/>
            <a:ext cx="68199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o release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8146" y="1131590"/>
            <a:ext cx="74009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596954" y="123478"/>
            <a:ext cx="5343197" cy="572630"/>
          </a:xfrm>
        </p:spPr>
        <p:txBody>
          <a:bodyPr/>
          <a:lstStyle/>
          <a:p>
            <a:r>
              <a:rPr lang="en-US" altLang="zh-CN" dirty="0"/>
              <a:t>amdgpu_bo_release_notify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7505" y="770731"/>
            <a:ext cx="4824536" cy="40332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0" y="2859782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amdgpu_bo_release_notify</a:t>
            </a:r>
            <a:r>
              <a:rPr lang="zh-CN" altLang="en-US" dirty="0" smtClean="0">
                <a:solidFill>
                  <a:srgbClr val="FF0000"/>
                </a:solidFill>
              </a:rPr>
              <a:t>封装</a:t>
            </a:r>
            <a:r>
              <a:rPr lang="en-US" altLang="zh-CN" dirty="0" smtClean="0">
                <a:solidFill>
                  <a:srgbClr val="FF0000"/>
                </a:solidFill>
              </a:rPr>
              <a:t>CONST_FILL PM4</a:t>
            </a:r>
            <a:r>
              <a:rPr lang="zh-CN" altLang="en-US" dirty="0" smtClean="0">
                <a:solidFill>
                  <a:srgbClr val="FF0000"/>
                </a:solidFill>
              </a:rPr>
              <a:t>报文通过</a:t>
            </a:r>
            <a:r>
              <a:rPr lang="en-US" altLang="zh-CN" dirty="0" smtClean="0">
                <a:solidFill>
                  <a:srgbClr val="FF0000"/>
                </a:solidFill>
              </a:rPr>
              <a:t>SDMA</a:t>
            </a:r>
            <a:r>
              <a:rPr lang="zh-CN" altLang="en-US" dirty="0" smtClean="0">
                <a:solidFill>
                  <a:srgbClr val="FF0000"/>
                </a:solidFill>
              </a:rPr>
              <a:t>将</a:t>
            </a:r>
            <a:r>
              <a:rPr lang="en-US" altLang="zh-CN" dirty="0" smtClean="0">
                <a:solidFill>
                  <a:srgbClr val="FF0000"/>
                </a:solidFill>
              </a:rPr>
              <a:t>bo</a:t>
            </a:r>
            <a:r>
              <a:rPr lang="zh-CN" altLang="en-US" dirty="0" smtClean="0">
                <a:solidFill>
                  <a:srgbClr val="FF0000"/>
                </a:solidFill>
              </a:rPr>
              <a:t>内存填充为</a:t>
            </a:r>
            <a:r>
              <a:rPr lang="en-US" altLang="zh-CN" dirty="0" smtClean="0">
                <a:solidFill>
                  <a:srgbClr val="FF0000"/>
                </a:solidFill>
              </a:rPr>
              <a:t>0xbe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59582"/>
            <a:ext cx="4425875" cy="17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2800" dirty="0" smtClean="0"/>
              <a:t>结论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32245" y="897564"/>
            <a:ext cx="8461360" cy="1674186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hipalloc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分配出来的内存，存在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0xBE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特殊字符，是上次进程退出时候填充的；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/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进程退出时候调用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munmap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系统调用，触发底层驱动发包给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SDMA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，填充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0xBE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字符到释放的内存中。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430271"/>
              </p:ext>
            </p:extLst>
          </p:nvPr>
        </p:nvGraphicFramePr>
        <p:xfrm>
          <a:off x="971600" y="3014127"/>
          <a:ext cx="10064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包装程序外壳对象" showAsIcon="1" r:id="rId3" imgW="1006200" imgH="748080" progId="Package">
                  <p:embed/>
                </p:oleObj>
              </mc:Choice>
              <mc:Fallback>
                <p:oleObj name="包装程序外壳对象" showAsIcon="1" r:id="rId3" imgW="1006200" imgH="7480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3014127"/>
                        <a:ext cx="1006475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674965"/>
              </p:ext>
            </p:extLst>
          </p:nvPr>
        </p:nvGraphicFramePr>
        <p:xfrm>
          <a:off x="2699792" y="3014127"/>
          <a:ext cx="1033463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包装程序外壳对象" showAsIcon="1" r:id="rId5" imgW="1032840" imgH="748080" progId="Package">
                  <p:embed/>
                </p:oleObj>
              </mc:Choice>
              <mc:Fallback>
                <p:oleObj name="包装程序外壳对象" showAsIcon="1" r:id="rId5" imgW="1032840" imgH="7480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9792" y="3014127"/>
                        <a:ext cx="1033463" cy="747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8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展厅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9041</TotalTime>
  <Words>368</Words>
  <Application>Microsoft Office PowerPoint</Application>
  <PresentationFormat>全屏显示(16:9)</PresentationFormat>
  <Paragraphs>40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Wingdings</vt:lpstr>
      <vt:lpstr>展厅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Dawning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用户26</dc:creator>
  <cp:lastModifiedBy>Qu Huang</cp:lastModifiedBy>
  <cp:revision>559</cp:revision>
  <dcterms:created xsi:type="dcterms:W3CDTF">2012-06-15T08:14:00Z</dcterms:created>
  <dcterms:modified xsi:type="dcterms:W3CDTF">2020-11-10T08:10:07Z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2052-10.8.2.7027</vt:lpwstr>
  </property>
</Properties>
</file>