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Override7.xml" ContentType="application/vnd.openxmlformats-officedocument.themeOverrid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752" r:id="rId2"/>
    <p:sldMasterId id="2147483764" r:id="rId3"/>
    <p:sldMasterId id="2147483776" r:id="rId4"/>
    <p:sldMasterId id="2147483788" r:id="rId5"/>
    <p:sldMasterId id="2147483900" r:id="rId6"/>
    <p:sldMasterId id="2147483924" r:id="rId7"/>
  </p:sldMasterIdLst>
  <p:notesMasterIdLst>
    <p:notesMasterId r:id="rId62"/>
  </p:notesMasterIdLst>
  <p:sldIdLst>
    <p:sldId id="257" r:id="rId8"/>
    <p:sldId id="328" r:id="rId9"/>
    <p:sldId id="287" r:id="rId10"/>
    <p:sldId id="267" r:id="rId11"/>
    <p:sldId id="284" r:id="rId12"/>
    <p:sldId id="268" r:id="rId13"/>
    <p:sldId id="273" r:id="rId14"/>
    <p:sldId id="265" r:id="rId15"/>
    <p:sldId id="282" r:id="rId16"/>
    <p:sldId id="283" r:id="rId17"/>
    <p:sldId id="330" r:id="rId18"/>
    <p:sldId id="350" r:id="rId19"/>
    <p:sldId id="351" r:id="rId20"/>
    <p:sldId id="352" r:id="rId21"/>
    <p:sldId id="353" r:id="rId22"/>
    <p:sldId id="354" r:id="rId23"/>
    <p:sldId id="355" r:id="rId24"/>
    <p:sldId id="356" r:id="rId25"/>
    <p:sldId id="357" r:id="rId26"/>
    <p:sldId id="358" r:id="rId27"/>
    <p:sldId id="347" r:id="rId28"/>
    <p:sldId id="348" r:id="rId29"/>
    <p:sldId id="301" r:id="rId30"/>
    <p:sldId id="303" r:id="rId31"/>
    <p:sldId id="343" r:id="rId32"/>
    <p:sldId id="314" r:id="rId33"/>
    <p:sldId id="318" r:id="rId34"/>
    <p:sldId id="315" r:id="rId35"/>
    <p:sldId id="349" r:id="rId36"/>
    <p:sldId id="319" r:id="rId37"/>
    <p:sldId id="320" r:id="rId38"/>
    <p:sldId id="321" r:id="rId39"/>
    <p:sldId id="346" r:id="rId40"/>
    <p:sldId id="322" r:id="rId41"/>
    <p:sldId id="299" r:id="rId42"/>
    <p:sldId id="300" r:id="rId43"/>
    <p:sldId id="344" r:id="rId44"/>
    <p:sldId id="293" r:id="rId45"/>
    <p:sldId id="306" r:id="rId46"/>
    <p:sldId id="292" r:id="rId47"/>
    <p:sldId id="296" r:id="rId48"/>
    <p:sldId id="345" r:id="rId49"/>
    <p:sldId id="302" r:id="rId50"/>
    <p:sldId id="325" r:id="rId51"/>
    <p:sldId id="326" r:id="rId52"/>
    <p:sldId id="327" r:id="rId53"/>
    <p:sldId id="308" r:id="rId54"/>
    <p:sldId id="304" r:id="rId55"/>
    <p:sldId id="307" r:id="rId56"/>
    <p:sldId id="281" r:id="rId57"/>
    <p:sldId id="329" r:id="rId58"/>
    <p:sldId id="340" r:id="rId59"/>
    <p:sldId id="341" r:id="rId60"/>
    <p:sldId id="342"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33FF"/>
    <a:srgbClr val="FF0000"/>
    <a:srgbClr val="33CC33"/>
    <a:srgbClr val="0000FF"/>
    <a:srgbClr val="A50021"/>
    <a:srgbClr val="CC0099"/>
    <a:srgbClr val="FF66FF"/>
    <a:srgbClr val="00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p:cViewPr>
        <p:scale>
          <a:sx n="66" d="100"/>
          <a:sy n="66" d="100"/>
        </p:scale>
        <p:origin x="-1218" y="-10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8978B77-504B-4895-8B1E-6DCD0136D1B1}" type="slidenum">
              <a:rPr lang="en-US"/>
              <a:pPr>
                <a:defRPr/>
              </a:pPr>
              <a:t>‹#›</a:t>
            </a:fld>
            <a:endParaRPr lang="en-US"/>
          </a:p>
        </p:txBody>
      </p:sp>
    </p:spTree>
    <p:extLst>
      <p:ext uri="{BB962C8B-B14F-4D97-AF65-F5344CB8AC3E}">
        <p14:creationId xmlns:p14="http://schemas.microsoft.com/office/powerpoint/2010/main" val="3432150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6EB5413-F078-4CC3-9CA5-ECBA36A26505}" type="slidenum">
              <a:rPr lang="en-US" smtClean="0"/>
              <a:pPr/>
              <a:t>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685800" y="1371601"/>
            <a:ext cx="7772400" cy="1470025"/>
          </a:xfrm>
        </p:spPr>
        <p:txBody>
          <a:bodyPr/>
          <a:lstStyle>
            <a:lvl1pPr>
              <a:defRPr/>
            </a:lvl1pPr>
          </a:lstStyle>
          <a:p>
            <a:r>
              <a:rPr lang="tr-TR"/>
              <a:t>Ana başlık stilini düzenlemek için tıklatın</a:t>
            </a:r>
          </a:p>
        </p:txBody>
      </p:sp>
      <p:sp>
        <p:nvSpPr>
          <p:cNvPr id="58371" name="Rectangle 3"/>
          <p:cNvSpPr>
            <a:spLocks noGrp="1" noChangeArrowheads="1"/>
          </p:cNvSpPr>
          <p:nvPr>
            <p:ph type="subTitle" idx="1"/>
          </p:nvPr>
        </p:nvSpPr>
        <p:spPr>
          <a:xfrm>
            <a:off x="1295400" y="3048000"/>
            <a:ext cx="6400800" cy="685800"/>
          </a:xfrm>
        </p:spPr>
        <p:txBody>
          <a:bodyPr/>
          <a:lstStyle>
            <a:lvl1pPr marL="0" indent="0" algn="ctr">
              <a:buFontTx/>
              <a:buNone/>
              <a:defRPr/>
            </a:lvl1pPr>
          </a:lstStyle>
          <a:p>
            <a:r>
              <a:rPr lang="tr-TR"/>
              <a:t>Ana alt başlık stilini düzenlemek için tıklatın</a:t>
            </a:r>
          </a:p>
        </p:txBody>
      </p:sp>
      <p:sp>
        <p:nvSpPr>
          <p:cNvPr id="4" name="Rectangle 4"/>
          <p:cNvSpPr>
            <a:spLocks noGrp="1" noChangeArrowheads="1"/>
          </p:cNvSpPr>
          <p:nvPr>
            <p:ph type="dt" sz="half" idx="10"/>
          </p:nvPr>
        </p:nvSpPr>
        <p:spPr/>
        <p:txBody>
          <a:bodyPr/>
          <a:lstStyle>
            <a:lvl1pPr>
              <a:defRPr sz="1200" smtClean="0"/>
            </a:lvl1pPr>
          </a:lstStyle>
          <a:p>
            <a:pPr>
              <a:defRPr/>
            </a:pPr>
            <a:fld id="{60BD14AD-5561-4C33-8537-20432D5C2200}" type="datetime1">
              <a:rPr lang="en-US" smtClean="0"/>
              <a:pPr>
                <a:defRPr/>
              </a:pPr>
              <a:t>2/1/2015</a:t>
            </a:fld>
            <a:endParaRPr lang="tr-TR"/>
          </a:p>
        </p:txBody>
      </p:sp>
      <p:sp>
        <p:nvSpPr>
          <p:cNvPr id="5" name="Rectangle 5"/>
          <p:cNvSpPr>
            <a:spLocks noGrp="1" noChangeArrowheads="1"/>
          </p:cNvSpPr>
          <p:nvPr>
            <p:ph type="ftr" sz="quarter" idx="11"/>
          </p:nvPr>
        </p:nvSpPr>
        <p:spPr/>
        <p:txBody>
          <a:bodyPr/>
          <a:lstStyle>
            <a:lvl1pPr>
              <a:defRPr sz="1200" smtClean="0"/>
            </a:lvl1pPr>
          </a:lstStyle>
          <a:p>
            <a:pPr>
              <a:defRPr/>
            </a:pPr>
            <a:r>
              <a:rPr lang="tr-TR"/>
              <a:t>Gurbanov </a:t>
            </a:r>
          </a:p>
        </p:txBody>
      </p:sp>
      <p:sp>
        <p:nvSpPr>
          <p:cNvPr id="6" name="Rectangle 6"/>
          <p:cNvSpPr>
            <a:spLocks noGrp="1" noChangeArrowheads="1"/>
          </p:cNvSpPr>
          <p:nvPr>
            <p:ph type="sldNum" sz="quarter" idx="12"/>
          </p:nvPr>
        </p:nvSpPr>
        <p:spPr/>
        <p:txBody>
          <a:bodyPr/>
          <a:lstStyle>
            <a:lvl1pPr>
              <a:defRPr sz="1200"/>
            </a:lvl1pPr>
          </a:lstStyle>
          <a:p>
            <a:pPr>
              <a:defRPr/>
            </a:pPr>
            <a:fld id="{1DCF5A3D-24EA-474A-B2F1-DFA986B5245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CD1B938-C154-4D5F-9DB2-C3533C81B021}" type="datetime1">
              <a:rPr lang="en-US" smtClean="0"/>
              <a:pPr>
                <a:defRPr/>
              </a:pPr>
              <a:t>2/1/2015</a:t>
            </a:fld>
            <a:endParaRPr 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A3B0B8CF-5B4E-469E-A938-C57B480359DE}"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030DBD9-97EC-48B4-BE31-DB61DA28C1DF}" type="datetime1">
              <a:rPr lang="en-US" smtClean="0"/>
              <a:pPr>
                <a:defRPr/>
              </a:pPr>
              <a:t>2/1/2015</a:t>
            </a:fld>
            <a:endParaRPr 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535B46A4-24F2-4A98-B35D-5ACACDA507B4}"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1"/>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719AFE93-7426-455F-9A99-17F549028BA4}" type="datetime1">
              <a:rPr lang="en-US" smtClean="0"/>
              <a:pPr>
                <a:defRPr/>
              </a:pPr>
              <a:t>2/1/2015</a:t>
            </a:fld>
            <a:endParaRPr 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7B9C8EC9-BD6D-445F-9A7E-4A2B6E67BF89}"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BD5D1F2E-3153-4BA6-9E82-61CD50DFC09B}" type="datetime1">
              <a:rPr lang="en-US" smtClean="0"/>
              <a:pPr>
                <a:defRPr/>
              </a:pPr>
              <a:t>2/1/2015</a:t>
            </a:fld>
            <a:endParaRPr lang="tr-TR"/>
          </a:p>
        </p:txBody>
      </p:sp>
      <p:sp>
        <p:nvSpPr>
          <p:cNvPr id="10" name="Footer Placeholder 16"/>
          <p:cNvSpPr>
            <a:spLocks noGrp="1"/>
          </p:cNvSpPr>
          <p:nvPr>
            <p:ph type="ftr" sz="quarter" idx="11"/>
          </p:nvPr>
        </p:nvSpPr>
        <p:spPr>
          <a:xfrm>
            <a:off x="2085975" y="236538"/>
            <a:ext cx="5867400" cy="365125"/>
          </a:xfrm>
        </p:spPr>
        <p:txBody>
          <a:bodyPr/>
          <a:lstStyle>
            <a:lvl1pPr algn="r">
              <a:defRPr smtClean="0">
                <a:solidFill>
                  <a:schemeClr val="tx2"/>
                </a:solidFill>
              </a:defRPr>
            </a:lvl1pPr>
          </a:lstStyle>
          <a:p>
            <a:pPr>
              <a:defRPr/>
            </a:pPr>
            <a:r>
              <a:rPr lang="tr-TR"/>
              <a:t>Gurbanov </a:t>
            </a:r>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6F25659D-1E13-4B6D-8AED-AE4A57B81766}"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7DDBAB4-A754-43E1-A1AD-A83C2FE4B468}" type="datetime1">
              <a:rPr lang="en-US" smtClean="0"/>
              <a:pPr>
                <a:defRPr/>
              </a:pPr>
              <a:t>2/1/2015</a:t>
            </a:fld>
            <a:endParaRPr lang="tr-TR"/>
          </a:p>
        </p:txBody>
      </p:sp>
      <p:sp>
        <p:nvSpPr>
          <p:cNvPr id="5" name="Footer Placeholder 2"/>
          <p:cNvSpPr>
            <a:spLocks noGrp="1"/>
          </p:cNvSpPr>
          <p:nvPr>
            <p:ph type="ftr" sz="quarter" idx="11"/>
          </p:nvPr>
        </p:nvSpPr>
        <p:spPr/>
        <p:txBody>
          <a:bodyPr/>
          <a:lstStyle>
            <a:lvl1pPr>
              <a:defRPr/>
            </a:lvl1pPr>
          </a:lstStyle>
          <a:p>
            <a:pPr>
              <a:defRPr/>
            </a:pPr>
            <a:r>
              <a:rPr lang="tr-TR"/>
              <a:t>Gurbanov </a:t>
            </a:r>
          </a:p>
        </p:txBody>
      </p:sp>
      <p:sp>
        <p:nvSpPr>
          <p:cNvPr id="6" name="Slide Number Placeholder 22"/>
          <p:cNvSpPr>
            <a:spLocks noGrp="1"/>
          </p:cNvSpPr>
          <p:nvPr>
            <p:ph type="sldNum" sz="quarter" idx="12"/>
          </p:nvPr>
        </p:nvSpPr>
        <p:spPr/>
        <p:txBody>
          <a:bodyPr/>
          <a:lstStyle>
            <a:lvl1pPr>
              <a:defRPr/>
            </a:lvl1pPr>
          </a:lstStyle>
          <a:p>
            <a:pPr>
              <a:defRPr/>
            </a:pPr>
            <a:fld id="{1C486964-E84B-417D-8416-42008CBD1E78}" type="slidenum">
              <a:rPr lang="tr-TR"/>
              <a:pPr>
                <a:defRPr/>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2796EB75-840B-436E-AEAF-79AAAA2E5C6D}" type="datetime1">
              <a:rPr lang="en-US" smtClean="0"/>
              <a:pPr>
                <a:defRPr/>
              </a:pPr>
              <a:t>2/1/2015</a:t>
            </a:fld>
            <a:endParaRPr lang="tr-T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2F291735-0D1E-4952-AFB7-B9F0BCA250E8}" type="slidenum">
              <a:rPr lang="tr-TR"/>
              <a:pPr>
                <a:defRPr/>
              </a:pPr>
              <a:t>‹#›</a:t>
            </a:fld>
            <a:endParaRPr lang="tr-TR"/>
          </a:p>
        </p:txBody>
      </p:sp>
      <p:sp>
        <p:nvSpPr>
          <p:cNvPr id="9" name="Footer Placeholder 13"/>
          <p:cNvSpPr>
            <a:spLocks noGrp="1"/>
          </p:cNvSpPr>
          <p:nvPr>
            <p:ph type="ftr" sz="quarter" idx="12"/>
          </p:nvPr>
        </p:nvSpPr>
        <p:spPr/>
        <p:txBody>
          <a:bodyPr/>
          <a:lstStyle>
            <a:lvl1pPr>
              <a:defRPr/>
            </a:lvl1pPr>
          </a:lstStyle>
          <a:p>
            <a:pPr>
              <a:defRPr/>
            </a:pPr>
            <a:r>
              <a:rPr lang="tr-TR"/>
              <a:t>Gurbanov </a:t>
            </a: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29892F3C-6094-401C-BC9E-91C5201464F7}" type="datetime1">
              <a:rPr lang="en-US" smtClean="0"/>
              <a:pPr>
                <a:defRPr/>
              </a:pPr>
              <a:t>2/1/2015</a:t>
            </a:fld>
            <a:endParaRPr lang="tr-TR"/>
          </a:p>
        </p:txBody>
      </p:sp>
      <p:sp>
        <p:nvSpPr>
          <p:cNvPr id="6" name="Slide Number Placeholder 9"/>
          <p:cNvSpPr>
            <a:spLocks noGrp="1"/>
          </p:cNvSpPr>
          <p:nvPr>
            <p:ph type="sldNum" sz="quarter" idx="11"/>
          </p:nvPr>
        </p:nvSpPr>
        <p:spPr/>
        <p:txBody>
          <a:bodyPr rtlCol="0"/>
          <a:lstStyle>
            <a:lvl1pPr>
              <a:defRPr/>
            </a:lvl1pPr>
          </a:lstStyle>
          <a:p>
            <a:pPr>
              <a:defRPr/>
            </a:pPr>
            <a:fld id="{6474DCFA-CB19-4794-BCB2-47C15FEF09B8}" type="slidenum">
              <a:rPr lang="tr-TR"/>
              <a:pPr>
                <a:defRPr/>
              </a:pPr>
              <a:t>‹#›</a:t>
            </a:fld>
            <a:endParaRPr lang="tr-TR"/>
          </a:p>
        </p:txBody>
      </p:sp>
      <p:sp>
        <p:nvSpPr>
          <p:cNvPr id="7" name="Footer Placeholder 11"/>
          <p:cNvSpPr>
            <a:spLocks noGrp="1"/>
          </p:cNvSpPr>
          <p:nvPr>
            <p:ph type="ftr" sz="quarter" idx="12"/>
          </p:nvPr>
        </p:nvSpPr>
        <p:spPr/>
        <p:txBody>
          <a:bodyPr rtlCol="0"/>
          <a:lstStyle>
            <a:lvl1pPr>
              <a:defRPr/>
            </a:lvl1pPr>
          </a:lstStyle>
          <a:p>
            <a:pPr>
              <a:defRPr/>
            </a:pPr>
            <a:r>
              <a:rPr lang="tr-TR"/>
              <a:t>Gurbanov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A5B3DEF9-7A68-495E-AF20-3A11CD1CF69D}" type="datetime1">
              <a:rPr lang="en-US" smtClean="0"/>
              <a:pPr>
                <a:defRPr/>
              </a:pPr>
              <a:t>2/1/2015</a:t>
            </a:fld>
            <a:endParaRPr lang="tr-TR"/>
          </a:p>
        </p:txBody>
      </p:sp>
      <p:sp>
        <p:nvSpPr>
          <p:cNvPr id="8" name="Slide Number Placeholder 11"/>
          <p:cNvSpPr>
            <a:spLocks noGrp="1"/>
          </p:cNvSpPr>
          <p:nvPr>
            <p:ph type="sldNum" sz="quarter" idx="11"/>
          </p:nvPr>
        </p:nvSpPr>
        <p:spPr/>
        <p:txBody>
          <a:bodyPr rtlCol="0"/>
          <a:lstStyle>
            <a:lvl1pPr>
              <a:defRPr/>
            </a:lvl1pPr>
          </a:lstStyle>
          <a:p>
            <a:pPr>
              <a:defRPr/>
            </a:pPr>
            <a:fld id="{A111A2FF-7867-4DB1-8C9E-5F2DBC3D41DE}" type="slidenum">
              <a:rPr lang="tr-TR"/>
              <a:pPr>
                <a:defRPr/>
              </a:pPr>
              <a:t>‹#›</a:t>
            </a:fld>
            <a:endParaRPr lang="tr-TR"/>
          </a:p>
        </p:txBody>
      </p:sp>
      <p:sp>
        <p:nvSpPr>
          <p:cNvPr id="9" name="Footer Placeholder 13"/>
          <p:cNvSpPr>
            <a:spLocks noGrp="1"/>
          </p:cNvSpPr>
          <p:nvPr>
            <p:ph type="ftr" sz="quarter" idx="12"/>
          </p:nvPr>
        </p:nvSpPr>
        <p:spPr/>
        <p:txBody>
          <a:bodyPr rtlCol="0"/>
          <a:lstStyle>
            <a:lvl1pPr>
              <a:defRPr/>
            </a:lvl1pPr>
          </a:lstStyle>
          <a:p>
            <a:pPr>
              <a:defRPr/>
            </a:pPr>
            <a:r>
              <a:rPr lang="tr-TR"/>
              <a:t>Gurbanov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31AB7C43-E37D-4BAA-9FAE-8DC9B7CFC4FE}" type="datetime1">
              <a:rPr lang="en-US" smtClean="0"/>
              <a:pPr>
                <a:defRPr/>
              </a:pPr>
              <a:t>2/1/2015</a:t>
            </a:fld>
            <a:endParaRPr lang="tr-TR"/>
          </a:p>
        </p:txBody>
      </p:sp>
      <p:sp>
        <p:nvSpPr>
          <p:cNvPr id="4" name="Footer Placeholder 2"/>
          <p:cNvSpPr>
            <a:spLocks noGrp="1"/>
          </p:cNvSpPr>
          <p:nvPr>
            <p:ph type="ftr" sz="quarter" idx="11"/>
          </p:nvPr>
        </p:nvSpPr>
        <p:spPr/>
        <p:txBody>
          <a:bodyPr/>
          <a:lstStyle>
            <a:lvl1pPr>
              <a:defRPr/>
            </a:lvl1pPr>
          </a:lstStyle>
          <a:p>
            <a:pPr>
              <a:defRPr/>
            </a:pPr>
            <a:r>
              <a:rPr lang="tr-TR"/>
              <a:t>Gurbanov </a:t>
            </a:r>
          </a:p>
        </p:txBody>
      </p:sp>
      <p:sp>
        <p:nvSpPr>
          <p:cNvPr id="5" name="Slide Number Placeholder 22"/>
          <p:cNvSpPr>
            <a:spLocks noGrp="1"/>
          </p:cNvSpPr>
          <p:nvPr>
            <p:ph type="sldNum" sz="quarter" idx="12"/>
          </p:nvPr>
        </p:nvSpPr>
        <p:spPr/>
        <p:txBody>
          <a:bodyPr/>
          <a:lstStyle>
            <a:lvl1pPr>
              <a:defRPr/>
            </a:lvl1pPr>
          </a:lstStyle>
          <a:p>
            <a:pPr>
              <a:defRPr/>
            </a:pPr>
            <a:fld id="{F755EF22-C76C-499B-8E1C-C86C3355DE2C}" type="slidenum">
              <a:rPr lang="tr-TR"/>
              <a:pPr>
                <a:defRPr/>
              </a:pPr>
              <a:t>‹#›</a:t>
            </a:fld>
            <a:endParaRPr 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206BD4D-57A3-4FAF-B2A9-A82700FB9376}" type="datetime1">
              <a:rPr lang="en-US" smtClean="0"/>
              <a:pPr>
                <a:defRPr/>
              </a:pPr>
              <a:t>2/1/2015</a:t>
            </a:fld>
            <a:endParaRPr lang="tr-TR"/>
          </a:p>
        </p:txBody>
      </p:sp>
      <p:sp>
        <p:nvSpPr>
          <p:cNvPr id="3" name="Footer Placeholder 2"/>
          <p:cNvSpPr>
            <a:spLocks noGrp="1"/>
          </p:cNvSpPr>
          <p:nvPr>
            <p:ph type="ftr" sz="quarter" idx="11"/>
          </p:nvPr>
        </p:nvSpPr>
        <p:spPr/>
        <p:txBody>
          <a:bodyPr/>
          <a:lstStyle>
            <a:lvl1pPr>
              <a:defRPr/>
            </a:lvl1pPr>
          </a:lstStyle>
          <a:p>
            <a:pPr>
              <a:defRPr/>
            </a:pPr>
            <a:r>
              <a:rPr lang="tr-TR"/>
              <a:t>Gurbanov </a:t>
            </a:r>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10CC419C-FF4F-435C-87F4-99A348088A3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AB90ADE-5C81-42B1-8B4E-AE31935BB4CE}" type="datetime1">
              <a:rPr lang="en-US" smtClean="0"/>
              <a:pPr>
                <a:defRPr/>
              </a:pPr>
              <a:t>2/1/2015</a:t>
            </a:fld>
            <a:endParaRPr 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8EF1BEF5-5047-4BE8-B1B0-C7769610B698}"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BC45399-67DF-45E9-9E05-CBC95783D230}" type="datetime1">
              <a:rPr lang="en-US" smtClean="0"/>
              <a:pPr>
                <a:defRPr/>
              </a:pPr>
              <a:t>2/1/2015</a:t>
            </a:fld>
            <a:endParaRPr lang="tr-TR"/>
          </a:p>
        </p:txBody>
      </p:sp>
      <p:sp>
        <p:nvSpPr>
          <p:cNvPr id="6" name="Footer Placeholder 2"/>
          <p:cNvSpPr>
            <a:spLocks noGrp="1"/>
          </p:cNvSpPr>
          <p:nvPr>
            <p:ph type="ftr" sz="quarter" idx="11"/>
          </p:nvPr>
        </p:nvSpPr>
        <p:spPr/>
        <p:txBody>
          <a:bodyPr/>
          <a:lstStyle>
            <a:lvl1pPr>
              <a:defRPr/>
            </a:lvl1pPr>
          </a:lstStyle>
          <a:p>
            <a:pPr>
              <a:defRPr/>
            </a:pPr>
            <a:r>
              <a:rPr lang="tr-TR"/>
              <a:t>Gurbanov </a:t>
            </a:r>
          </a:p>
        </p:txBody>
      </p:sp>
      <p:sp>
        <p:nvSpPr>
          <p:cNvPr id="7" name="Slide Number Placeholder 22"/>
          <p:cNvSpPr>
            <a:spLocks noGrp="1"/>
          </p:cNvSpPr>
          <p:nvPr>
            <p:ph type="sldNum" sz="quarter" idx="12"/>
          </p:nvPr>
        </p:nvSpPr>
        <p:spPr/>
        <p:txBody>
          <a:bodyPr/>
          <a:lstStyle>
            <a:lvl1pPr>
              <a:defRPr/>
            </a:lvl1pPr>
          </a:lstStyle>
          <a:p>
            <a:pPr>
              <a:defRPr/>
            </a:pPr>
            <a:fld id="{3066042F-FDCF-49D9-921B-2B7BFDD35BE8}" type="slidenum">
              <a:rPr lang="tr-TR"/>
              <a:pPr>
                <a:defRPr/>
              </a:pPr>
              <a:t>‹#›</a:t>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38D0B9F4-7968-415C-BB4C-26BEB8F80AB3}" type="datetime1">
              <a:rPr lang="en-US" smtClean="0"/>
              <a:pPr>
                <a:defRPr/>
              </a:pPr>
              <a:t>2/1/2015</a:t>
            </a:fld>
            <a:endParaRPr lang="tr-T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4AF0C4B8-CB5E-4F1C-9767-7014E621338C}" type="slidenum">
              <a:rPr lang="tr-TR"/>
              <a:pPr>
                <a:defRPr/>
              </a:pPr>
              <a:t>‹#›</a:t>
            </a:fld>
            <a:endParaRPr lang="tr-TR"/>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tr-TR"/>
              <a:t>Gurbanov </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80CA16-3A44-4179-9B5E-F2F4B6787E2B}" type="datetime1">
              <a:rPr lang="en-US" smtClean="0"/>
              <a:pPr>
                <a:defRPr/>
              </a:pPr>
              <a:t>2/1/2015</a:t>
            </a:fld>
            <a:endParaRPr lang="tr-TR"/>
          </a:p>
        </p:txBody>
      </p:sp>
      <p:sp>
        <p:nvSpPr>
          <p:cNvPr id="5" name="Footer Placeholder 2"/>
          <p:cNvSpPr>
            <a:spLocks noGrp="1"/>
          </p:cNvSpPr>
          <p:nvPr>
            <p:ph type="ftr" sz="quarter" idx="11"/>
          </p:nvPr>
        </p:nvSpPr>
        <p:spPr/>
        <p:txBody>
          <a:bodyPr/>
          <a:lstStyle>
            <a:lvl1pPr>
              <a:defRPr/>
            </a:lvl1pPr>
          </a:lstStyle>
          <a:p>
            <a:pPr>
              <a:defRPr/>
            </a:pPr>
            <a:r>
              <a:rPr lang="tr-TR"/>
              <a:t>Gurbanov </a:t>
            </a:r>
          </a:p>
        </p:txBody>
      </p:sp>
      <p:sp>
        <p:nvSpPr>
          <p:cNvPr id="6" name="Slide Number Placeholder 22"/>
          <p:cNvSpPr>
            <a:spLocks noGrp="1"/>
          </p:cNvSpPr>
          <p:nvPr>
            <p:ph type="sldNum" sz="quarter" idx="12"/>
          </p:nvPr>
        </p:nvSpPr>
        <p:spPr/>
        <p:txBody>
          <a:bodyPr/>
          <a:lstStyle>
            <a:lvl1pPr>
              <a:defRPr/>
            </a:lvl1pPr>
          </a:lstStyle>
          <a:p>
            <a:pPr>
              <a:defRPr/>
            </a:pPr>
            <a:fld id="{BF37566A-E84B-451D-8BFA-FBD7967B3A8C}" type="slidenum">
              <a:rPr lang="tr-TR"/>
              <a:pPr>
                <a:defRPr/>
              </a:pPr>
              <a:t>‹#›</a:t>
            </a:fld>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1"/>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DF67C52-1981-491E-863E-C4D298BA9162}" type="datetime1">
              <a:rPr lang="en-US" smtClean="0"/>
              <a:pPr>
                <a:defRPr/>
              </a:pPr>
              <a:t>2/1/2015</a:t>
            </a:fld>
            <a:endParaRPr lang="tr-T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tr-TR"/>
              <a:t>Gurbanov </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B7CFD598-6209-404D-93D8-C55CA62C5633}"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498707D-65EC-497B-9831-63B38EC2A048}" type="datetime1">
              <a:rPr lang="en-US" smtClean="0"/>
              <a:pPr>
                <a:defRPr/>
              </a:pPr>
              <a:t>2/1/2015</a:t>
            </a:fld>
            <a:endParaRPr lang="tr-TR"/>
          </a:p>
        </p:txBody>
      </p:sp>
      <p:sp>
        <p:nvSpPr>
          <p:cNvPr id="5" name="Footer Placeholder 18"/>
          <p:cNvSpPr>
            <a:spLocks noGrp="1"/>
          </p:cNvSpPr>
          <p:nvPr>
            <p:ph type="ftr" sz="quarter" idx="11"/>
          </p:nvPr>
        </p:nvSpPr>
        <p:spPr/>
        <p:txBody>
          <a:bodyPr/>
          <a:lstStyle>
            <a:lvl1pPr>
              <a:defRPr/>
            </a:lvl1pPr>
          </a:lstStyle>
          <a:p>
            <a:pPr>
              <a:defRPr/>
            </a:pPr>
            <a:r>
              <a:rPr lang="tr-TR"/>
              <a:t>Gurbanov </a:t>
            </a:r>
          </a:p>
        </p:txBody>
      </p:sp>
      <p:sp>
        <p:nvSpPr>
          <p:cNvPr id="6" name="Slide Number Placeholder 26"/>
          <p:cNvSpPr>
            <a:spLocks noGrp="1"/>
          </p:cNvSpPr>
          <p:nvPr>
            <p:ph type="sldNum" sz="quarter" idx="12"/>
          </p:nvPr>
        </p:nvSpPr>
        <p:spPr/>
        <p:txBody>
          <a:bodyPr/>
          <a:lstStyle>
            <a:lvl1pPr>
              <a:defRPr/>
            </a:lvl1pPr>
          </a:lstStyle>
          <a:p>
            <a:pPr>
              <a:defRPr/>
            </a:pPr>
            <a:fld id="{089A5E3A-35DC-4475-896F-5BEE8E9345E5}"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F31FD4D-81EE-412E-A829-FB023B55ADAE}" type="datetime1">
              <a:rPr lang="en-US" smtClean="0"/>
              <a:pPr>
                <a:defRPr/>
              </a:pPr>
              <a:t>2/1/2015</a:t>
            </a:fld>
            <a:endParaRPr lang="tr-TR"/>
          </a:p>
        </p:txBody>
      </p:sp>
      <p:sp>
        <p:nvSpPr>
          <p:cNvPr id="5" name="Footer Placeholder 21"/>
          <p:cNvSpPr>
            <a:spLocks noGrp="1"/>
          </p:cNvSpPr>
          <p:nvPr>
            <p:ph type="ftr" sz="quarter" idx="11"/>
          </p:nvPr>
        </p:nvSpPr>
        <p:spPr/>
        <p:txBody>
          <a:bodyPr/>
          <a:lstStyle>
            <a:lvl1pPr>
              <a:defRPr/>
            </a:lvl1pPr>
          </a:lstStyle>
          <a:p>
            <a:pPr>
              <a:defRPr/>
            </a:pPr>
            <a:r>
              <a:rPr lang="tr-TR"/>
              <a:t>Gurbanov </a:t>
            </a:r>
          </a:p>
        </p:txBody>
      </p:sp>
      <p:sp>
        <p:nvSpPr>
          <p:cNvPr id="6" name="Slide Number Placeholder 17"/>
          <p:cNvSpPr>
            <a:spLocks noGrp="1"/>
          </p:cNvSpPr>
          <p:nvPr>
            <p:ph type="sldNum" sz="quarter" idx="12"/>
          </p:nvPr>
        </p:nvSpPr>
        <p:spPr/>
        <p:txBody>
          <a:bodyPr/>
          <a:lstStyle>
            <a:lvl1pPr>
              <a:defRPr/>
            </a:lvl1pPr>
          </a:lstStyle>
          <a:p>
            <a:pPr>
              <a:defRPr/>
            </a:pPr>
            <a:fld id="{1A9B5723-C18D-4C9C-957D-E0ECAE55B34B}" type="slidenum">
              <a:rPr lang="tr-TR"/>
              <a:pPr>
                <a:defRPr/>
              </a:pPr>
              <a:t>‹#›</a:t>
            </a:fld>
            <a:endParaRPr lang="tr-T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299800-63FD-49C2-9D79-C563846432EB}" type="datetime1">
              <a:rPr lang="en-US" smtClean="0"/>
              <a:pPr>
                <a:defRPr/>
              </a:pPr>
              <a:t>2/1/2015</a:t>
            </a:fld>
            <a:endParaRPr lang="tr-TR"/>
          </a:p>
        </p:txBody>
      </p:sp>
      <p:sp>
        <p:nvSpPr>
          <p:cNvPr id="5" name="Footer Placeholder 4"/>
          <p:cNvSpPr>
            <a:spLocks noGrp="1"/>
          </p:cNvSpPr>
          <p:nvPr>
            <p:ph type="ftr" sz="quarter" idx="11"/>
          </p:nvPr>
        </p:nvSpPr>
        <p:spPr/>
        <p:txBody>
          <a:bodyPr/>
          <a:lstStyle>
            <a:lvl1pPr>
              <a:defRPr/>
            </a:lvl1pPr>
          </a:lstStyle>
          <a:p>
            <a:pPr>
              <a:defRPr/>
            </a:pPr>
            <a:r>
              <a:rPr lang="tr-TR"/>
              <a:t>Gurbanov </a:t>
            </a:r>
          </a:p>
        </p:txBody>
      </p:sp>
      <p:sp>
        <p:nvSpPr>
          <p:cNvPr id="6" name="Slide Number Placeholder 5"/>
          <p:cNvSpPr>
            <a:spLocks noGrp="1"/>
          </p:cNvSpPr>
          <p:nvPr>
            <p:ph type="sldNum" sz="quarter" idx="12"/>
          </p:nvPr>
        </p:nvSpPr>
        <p:spPr/>
        <p:txBody>
          <a:bodyPr/>
          <a:lstStyle>
            <a:lvl1pPr>
              <a:defRPr/>
            </a:lvl1pPr>
          </a:lstStyle>
          <a:p>
            <a:pPr>
              <a:defRPr/>
            </a:pPr>
            <a:fld id="{C0A6EFE0-8DAC-45E9-9125-7A8CDEEAD845}"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9FE59D7-9853-4D4C-8B50-DA884E873729}" type="datetime1">
              <a:rPr lang="en-US" smtClean="0"/>
              <a:pPr>
                <a:defRPr/>
              </a:pPr>
              <a:t>2/1/2015</a:t>
            </a:fld>
            <a:endParaRPr lang="tr-TR"/>
          </a:p>
        </p:txBody>
      </p:sp>
      <p:sp>
        <p:nvSpPr>
          <p:cNvPr id="6" name="Footer Placeholder 21"/>
          <p:cNvSpPr>
            <a:spLocks noGrp="1"/>
          </p:cNvSpPr>
          <p:nvPr>
            <p:ph type="ftr" sz="quarter" idx="11"/>
          </p:nvPr>
        </p:nvSpPr>
        <p:spPr/>
        <p:txBody>
          <a:bodyPr/>
          <a:lstStyle>
            <a:lvl1pPr>
              <a:defRPr/>
            </a:lvl1pPr>
          </a:lstStyle>
          <a:p>
            <a:pPr>
              <a:defRPr/>
            </a:pPr>
            <a:r>
              <a:rPr lang="tr-TR"/>
              <a:t>Gurbanov </a:t>
            </a:r>
          </a:p>
        </p:txBody>
      </p:sp>
      <p:sp>
        <p:nvSpPr>
          <p:cNvPr id="7" name="Slide Number Placeholder 17"/>
          <p:cNvSpPr>
            <a:spLocks noGrp="1"/>
          </p:cNvSpPr>
          <p:nvPr>
            <p:ph type="sldNum" sz="quarter" idx="12"/>
          </p:nvPr>
        </p:nvSpPr>
        <p:spPr/>
        <p:txBody>
          <a:bodyPr/>
          <a:lstStyle>
            <a:lvl1pPr>
              <a:defRPr/>
            </a:lvl1pPr>
          </a:lstStyle>
          <a:p>
            <a:pPr>
              <a:defRPr/>
            </a:pPr>
            <a:fld id="{8549E0C7-9C20-4D7E-9B3D-A47E0FC21D8A}" type="slidenum">
              <a:rPr lang="tr-TR"/>
              <a:pPr>
                <a:defRPr/>
              </a:pPr>
              <a:t>‹#›</a:t>
            </a:fld>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CDCECF55-BD0D-4AE1-A050-1F8B854709D5}" type="datetime1">
              <a:rPr lang="en-US" smtClean="0"/>
              <a:pPr>
                <a:defRPr/>
              </a:pPr>
              <a:t>2/1/2015</a:t>
            </a:fld>
            <a:endParaRPr lang="tr-TR"/>
          </a:p>
        </p:txBody>
      </p:sp>
      <p:sp>
        <p:nvSpPr>
          <p:cNvPr id="8" name="Footer Placeholder 21"/>
          <p:cNvSpPr>
            <a:spLocks noGrp="1"/>
          </p:cNvSpPr>
          <p:nvPr>
            <p:ph type="ftr" sz="quarter" idx="11"/>
          </p:nvPr>
        </p:nvSpPr>
        <p:spPr/>
        <p:txBody>
          <a:bodyPr/>
          <a:lstStyle>
            <a:lvl1pPr>
              <a:defRPr/>
            </a:lvl1pPr>
          </a:lstStyle>
          <a:p>
            <a:pPr>
              <a:defRPr/>
            </a:pPr>
            <a:r>
              <a:rPr lang="tr-TR"/>
              <a:t>Gurbanov </a:t>
            </a:r>
          </a:p>
        </p:txBody>
      </p:sp>
      <p:sp>
        <p:nvSpPr>
          <p:cNvPr id="9" name="Slide Number Placeholder 17"/>
          <p:cNvSpPr>
            <a:spLocks noGrp="1"/>
          </p:cNvSpPr>
          <p:nvPr>
            <p:ph type="sldNum" sz="quarter" idx="12"/>
          </p:nvPr>
        </p:nvSpPr>
        <p:spPr/>
        <p:txBody>
          <a:bodyPr/>
          <a:lstStyle>
            <a:lvl1pPr>
              <a:defRPr/>
            </a:lvl1pPr>
          </a:lstStyle>
          <a:p>
            <a:pPr>
              <a:defRPr/>
            </a:pPr>
            <a:fld id="{8822A23D-EB9D-40DF-90D5-3F121B11F08C}" type="slidenum">
              <a:rPr lang="tr-TR"/>
              <a:pPr>
                <a:defRPr/>
              </a:pPr>
              <a:t>‹#›</a:t>
            </a:fld>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17C73B8B-3FA0-48A4-B6BC-A99B070E6483}" type="datetime1">
              <a:rPr lang="en-US" smtClean="0"/>
              <a:pPr>
                <a:defRPr/>
              </a:pPr>
              <a:t>2/1/2015</a:t>
            </a:fld>
            <a:endParaRPr lang="tr-TR"/>
          </a:p>
        </p:txBody>
      </p:sp>
      <p:sp>
        <p:nvSpPr>
          <p:cNvPr id="4" name="Footer Placeholder 21"/>
          <p:cNvSpPr>
            <a:spLocks noGrp="1"/>
          </p:cNvSpPr>
          <p:nvPr>
            <p:ph type="ftr" sz="quarter" idx="11"/>
          </p:nvPr>
        </p:nvSpPr>
        <p:spPr/>
        <p:txBody>
          <a:bodyPr/>
          <a:lstStyle>
            <a:lvl1pPr>
              <a:defRPr/>
            </a:lvl1pPr>
          </a:lstStyle>
          <a:p>
            <a:pPr>
              <a:defRPr/>
            </a:pPr>
            <a:r>
              <a:rPr lang="tr-TR"/>
              <a:t>Gurbanov </a:t>
            </a:r>
          </a:p>
        </p:txBody>
      </p:sp>
      <p:sp>
        <p:nvSpPr>
          <p:cNvPr id="5" name="Slide Number Placeholder 17"/>
          <p:cNvSpPr>
            <a:spLocks noGrp="1"/>
          </p:cNvSpPr>
          <p:nvPr>
            <p:ph type="sldNum" sz="quarter" idx="12"/>
          </p:nvPr>
        </p:nvSpPr>
        <p:spPr/>
        <p:txBody>
          <a:bodyPr/>
          <a:lstStyle>
            <a:lvl1pPr>
              <a:defRPr/>
            </a:lvl1pPr>
          </a:lstStyle>
          <a:p>
            <a:pPr>
              <a:defRPr/>
            </a:pPr>
            <a:fld id="{8D083D21-9566-4AA8-B733-44F4C71840E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86B1EE7-479E-4F38-BB4E-607A7346190F}" type="datetime1">
              <a:rPr lang="en-US" smtClean="0"/>
              <a:pPr>
                <a:defRPr/>
              </a:pPr>
              <a:t>2/1/2015</a:t>
            </a:fld>
            <a:endParaRPr 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BB14D7D9-7D9D-4FDE-B1A7-895D96F63347}"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B43826D-25E4-4561-9FB3-58A381907429}" type="datetime1">
              <a:rPr lang="en-US" smtClean="0"/>
              <a:pPr>
                <a:defRPr/>
              </a:pPr>
              <a:t>2/1/2015</a:t>
            </a:fld>
            <a:endParaRPr lang="tr-TR"/>
          </a:p>
        </p:txBody>
      </p:sp>
      <p:sp>
        <p:nvSpPr>
          <p:cNvPr id="3" name="Footer Placeholder 21"/>
          <p:cNvSpPr>
            <a:spLocks noGrp="1"/>
          </p:cNvSpPr>
          <p:nvPr>
            <p:ph type="ftr" sz="quarter" idx="11"/>
          </p:nvPr>
        </p:nvSpPr>
        <p:spPr/>
        <p:txBody>
          <a:bodyPr/>
          <a:lstStyle>
            <a:lvl1pPr>
              <a:defRPr/>
            </a:lvl1pPr>
          </a:lstStyle>
          <a:p>
            <a:pPr>
              <a:defRPr/>
            </a:pPr>
            <a:r>
              <a:rPr lang="tr-TR"/>
              <a:t>Gurbanov </a:t>
            </a:r>
          </a:p>
        </p:txBody>
      </p:sp>
      <p:sp>
        <p:nvSpPr>
          <p:cNvPr id="4" name="Slide Number Placeholder 17"/>
          <p:cNvSpPr>
            <a:spLocks noGrp="1"/>
          </p:cNvSpPr>
          <p:nvPr>
            <p:ph type="sldNum" sz="quarter" idx="12"/>
          </p:nvPr>
        </p:nvSpPr>
        <p:spPr/>
        <p:txBody>
          <a:bodyPr/>
          <a:lstStyle>
            <a:lvl1pPr>
              <a:defRPr/>
            </a:lvl1pPr>
          </a:lstStyle>
          <a:p>
            <a:pPr>
              <a:defRPr/>
            </a:pPr>
            <a:fld id="{E524F8A4-6E05-48C1-9670-3CDF96C3ADC0}" type="slidenum">
              <a:rPr lang="tr-TR"/>
              <a:pPr>
                <a:defRPr/>
              </a:pPr>
              <a:t>‹#›</a:t>
            </a:fld>
            <a:endParaRPr lang="tr-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28CC447-7AE9-440B-BF56-31002A269F1A}" type="datetime1">
              <a:rPr lang="en-US" smtClean="0"/>
              <a:pPr>
                <a:defRPr/>
              </a:pPr>
              <a:t>2/1/2015</a:t>
            </a:fld>
            <a:endParaRPr lang="tr-TR"/>
          </a:p>
        </p:txBody>
      </p:sp>
      <p:sp>
        <p:nvSpPr>
          <p:cNvPr id="6" name="Footer Placeholder 21"/>
          <p:cNvSpPr>
            <a:spLocks noGrp="1"/>
          </p:cNvSpPr>
          <p:nvPr>
            <p:ph type="ftr" sz="quarter" idx="11"/>
          </p:nvPr>
        </p:nvSpPr>
        <p:spPr/>
        <p:txBody>
          <a:bodyPr/>
          <a:lstStyle>
            <a:lvl1pPr>
              <a:defRPr/>
            </a:lvl1pPr>
          </a:lstStyle>
          <a:p>
            <a:pPr>
              <a:defRPr/>
            </a:pPr>
            <a:r>
              <a:rPr lang="tr-TR"/>
              <a:t>Gurbanov </a:t>
            </a:r>
          </a:p>
        </p:txBody>
      </p:sp>
      <p:sp>
        <p:nvSpPr>
          <p:cNvPr id="7" name="Slide Number Placeholder 17"/>
          <p:cNvSpPr>
            <a:spLocks noGrp="1"/>
          </p:cNvSpPr>
          <p:nvPr>
            <p:ph type="sldNum" sz="quarter" idx="12"/>
          </p:nvPr>
        </p:nvSpPr>
        <p:spPr/>
        <p:txBody>
          <a:bodyPr/>
          <a:lstStyle>
            <a:lvl1pPr>
              <a:defRPr/>
            </a:lvl1pPr>
          </a:lstStyle>
          <a:p>
            <a:pPr>
              <a:defRPr/>
            </a:pPr>
            <a:fld id="{8C96ED25-3CBB-44EF-82F6-2E40762EED1D}" type="slidenum">
              <a:rPr lang="tr-TR"/>
              <a:pPr>
                <a:defRPr/>
              </a:pPr>
              <a:t>‹#›</a:t>
            </a:fld>
            <a:endParaRPr lang="tr-T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04D1917-2604-4041-B4C3-FFDE2B022265}" type="datetime1">
              <a:rPr lang="en-US" smtClean="0"/>
              <a:pPr>
                <a:defRPr/>
              </a:pPr>
              <a:t>2/1/2015</a:t>
            </a:fld>
            <a:endParaRPr lang="tr-TR"/>
          </a:p>
        </p:txBody>
      </p:sp>
      <p:sp>
        <p:nvSpPr>
          <p:cNvPr id="10" name="Footer Placeholder 5"/>
          <p:cNvSpPr>
            <a:spLocks noGrp="1"/>
          </p:cNvSpPr>
          <p:nvPr>
            <p:ph type="ftr" sz="quarter" idx="11"/>
          </p:nvPr>
        </p:nvSpPr>
        <p:spPr/>
        <p:txBody>
          <a:bodyPr/>
          <a:lstStyle>
            <a:lvl1pPr>
              <a:defRPr/>
            </a:lvl1pPr>
          </a:lstStyle>
          <a:p>
            <a:pPr>
              <a:defRPr/>
            </a:pPr>
            <a:r>
              <a:rPr lang="tr-TR"/>
              <a:t>Gurbanov </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32E5BF16-0FC4-4A92-9CBF-8A7B8D8928C6}" type="slidenum">
              <a:rPr lang="tr-TR"/>
              <a:pPr>
                <a:defRPr/>
              </a:pPr>
              <a:t>‹#›</a:t>
            </a:fld>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B76ED50-E715-4C98-A469-484B077A97BB}" type="datetime1">
              <a:rPr lang="en-US" smtClean="0"/>
              <a:pPr>
                <a:defRPr/>
              </a:pPr>
              <a:t>2/1/2015</a:t>
            </a:fld>
            <a:endParaRPr lang="tr-TR"/>
          </a:p>
        </p:txBody>
      </p:sp>
      <p:sp>
        <p:nvSpPr>
          <p:cNvPr id="5" name="Footer Placeholder 21"/>
          <p:cNvSpPr>
            <a:spLocks noGrp="1"/>
          </p:cNvSpPr>
          <p:nvPr>
            <p:ph type="ftr" sz="quarter" idx="11"/>
          </p:nvPr>
        </p:nvSpPr>
        <p:spPr/>
        <p:txBody>
          <a:bodyPr/>
          <a:lstStyle>
            <a:lvl1pPr>
              <a:defRPr/>
            </a:lvl1pPr>
          </a:lstStyle>
          <a:p>
            <a:pPr>
              <a:defRPr/>
            </a:pPr>
            <a:r>
              <a:rPr lang="tr-TR"/>
              <a:t>Gurbanov </a:t>
            </a:r>
          </a:p>
        </p:txBody>
      </p:sp>
      <p:sp>
        <p:nvSpPr>
          <p:cNvPr id="6" name="Slide Number Placeholder 17"/>
          <p:cNvSpPr>
            <a:spLocks noGrp="1"/>
          </p:cNvSpPr>
          <p:nvPr>
            <p:ph type="sldNum" sz="quarter" idx="12"/>
          </p:nvPr>
        </p:nvSpPr>
        <p:spPr/>
        <p:txBody>
          <a:bodyPr/>
          <a:lstStyle>
            <a:lvl1pPr>
              <a:defRPr/>
            </a:lvl1pPr>
          </a:lstStyle>
          <a:p>
            <a:pPr>
              <a:defRPr/>
            </a:pPr>
            <a:fld id="{2612EDF9-6A93-4459-8AF6-DDBDD46C7728}" type="slidenum">
              <a:rPr lang="tr-TR"/>
              <a:pPr>
                <a:defRPr/>
              </a:pPr>
              <a:t>‹#›</a:t>
            </a:fld>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C6963EE-294C-421B-B9EA-DEF98D725125}" type="datetime1">
              <a:rPr lang="en-US" smtClean="0"/>
              <a:pPr>
                <a:defRPr/>
              </a:pPr>
              <a:t>2/1/2015</a:t>
            </a:fld>
            <a:endParaRPr lang="tr-TR"/>
          </a:p>
        </p:txBody>
      </p:sp>
      <p:sp>
        <p:nvSpPr>
          <p:cNvPr id="5" name="Footer Placeholder 21"/>
          <p:cNvSpPr>
            <a:spLocks noGrp="1"/>
          </p:cNvSpPr>
          <p:nvPr>
            <p:ph type="ftr" sz="quarter" idx="11"/>
          </p:nvPr>
        </p:nvSpPr>
        <p:spPr/>
        <p:txBody>
          <a:bodyPr/>
          <a:lstStyle>
            <a:lvl1pPr>
              <a:defRPr/>
            </a:lvl1pPr>
          </a:lstStyle>
          <a:p>
            <a:pPr>
              <a:defRPr/>
            </a:pPr>
            <a:r>
              <a:rPr lang="tr-TR"/>
              <a:t>Gurbanov </a:t>
            </a:r>
          </a:p>
        </p:txBody>
      </p:sp>
      <p:sp>
        <p:nvSpPr>
          <p:cNvPr id="6" name="Slide Number Placeholder 17"/>
          <p:cNvSpPr>
            <a:spLocks noGrp="1"/>
          </p:cNvSpPr>
          <p:nvPr>
            <p:ph type="sldNum" sz="quarter" idx="12"/>
          </p:nvPr>
        </p:nvSpPr>
        <p:spPr/>
        <p:txBody>
          <a:bodyPr/>
          <a:lstStyle>
            <a:lvl1pPr>
              <a:defRPr/>
            </a:lvl1pPr>
          </a:lstStyle>
          <a:p>
            <a:pPr>
              <a:defRPr/>
            </a:pPr>
            <a:fld id="{0FB545A4-F0B0-4CA7-BC44-87BBC6D63AEA}" type="slidenum">
              <a:rPr lang="tr-TR"/>
              <a:pPr>
                <a:defRPr/>
              </a:pPr>
              <a:t>‹#›</a:t>
            </a:fld>
            <a:endParaRPr lang="tr-T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smtClean="0">
                <a:solidFill>
                  <a:srgbClr val="FFFFFF"/>
                </a:solidFill>
              </a:defRPr>
            </a:lvl1pPr>
            <a:extLst/>
          </a:lstStyle>
          <a:p>
            <a:pPr>
              <a:defRPr/>
            </a:pPr>
            <a:fld id="{AFDD5AB4-7902-4A0B-8D2F-D68949F321C4}" type="datetime1">
              <a:rPr lang="en-US" smtClean="0"/>
              <a:pPr>
                <a:defRPr/>
              </a:pPr>
              <a:t>2/1/2015</a:t>
            </a:fld>
            <a:endParaRPr lang="tr-TR"/>
          </a:p>
        </p:txBody>
      </p:sp>
      <p:sp>
        <p:nvSpPr>
          <p:cNvPr id="7" name="Footer Placeholder 17"/>
          <p:cNvSpPr>
            <a:spLocks noGrp="1"/>
          </p:cNvSpPr>
          <p:nvPr>
            <p:ph type="ftr" sz="quarter" idx="11"/>
          </p:nvPr>
        </p:nvSpPr>
        <p:spPr>
          <a:xfrm>
            <a:off x="2819400" y="6557963"/>
            <a:ext cx="2927350" cy="228600"/>
          </a:xfrm>
        </p:spPr>
        <p:txBody>
          <a:bodyPr/>
          <a:lstStyle>
            <a:lvl1pPr>
              <a:defRPr lang="en-US" smtClean="0">
                <a:solidFill>
                  <a:srgbClr val="FFFFFF"/>
                </a:solidFill>
              </a:defRPr>
            </a:lvl1pPr>
            <a:extLst/>
          </a:lstStyle>
          <a:p>
            <a:pPr>
              <a:defRPr/>
            </a:pPr>
            <a:r>
              <a:rPr lang="tr-TR"/>
              <a:t>Gurbanov </a:t>
            </a:r>
          </a:p>
        </p:txBody>
      </p:sp>
      <p:sp>
        <p:nvSpPr>
          <p:cNvPr id="8" name="Slide Number Placeholder 28"/>
          <p:cNvSpPr>
            <a:spLocks noGrp="1"/>
          </p:cNvSpPr>
          <p:nvPr>
            <p:ph type="sldNum" sz="quarter" idx="12"/>
          </p:nvPr>
        </p:nvSpPr>
        <p:spPr>
          <a:xfrm>
            <a:off x="7880350" y="6556375"/>
            <a:ext cx="588963" cy="228600"/>
          </a:xfrm>
        </p:spPr>
        <p:txBody>
          <a:bodyPr/>
          <a:lstStyle>
            <a:lvl1pPr>
              <a:defRPr lang="en-US" smtClean="0">
                <a:solidFill>
                  <a:srgbClr val="FFFFFF"/>
                </a:solidFill>
              </a:defRPr>
            </a:lvl1pPr>
            <a:extLst/>
          </a:lstStyle>
          <a:p>
            <a:pPr>
              <a:defRPr/>
            </a:pPr>
            <a:fld id="{6301B74A-ECFF-4F62-829E-8389DF57CA40}"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B1E9A973-C924-406B-A8DA-73ED7A97E6D2}" type="datetime1">
              <a:rPr lang="en-US" smtClean="0"/>
              <a:pPr>
                <a:defRPr/>
              </a:pPr>
              <a:t>2/1/2015</a:t>
            </a:fld>
            <a:endParaRPr lang="tr-TR"/>
          </a:p>
        </p:txBody>
      </p:sp>
      <p:sp>
        <p:nvSpPr>
          <p:cNvPr id="5" name="Footer Placeholder 3"/>
          <p:cNvSpPr>
            <a:spLocks noGrp="1"/>
          </p:cNvSpPr>
          <p:nvPr>
            <p:ph type="ftr" sz="quarter" idx="11"/>
          </p:nvPr>
        </p:nvSpPr>
        <p:spPr/>
        <p:txBody>
          <a:bodyPr/>
          <a:lstStyle>
            <a:lvl1pPr>
              <a:defRPr/>
            </a:lvl1pPr>
          </a:lstStyle>
          <a:p>
            <a:pPr>
              <a:defRPr/>
            </a:pPr>
            <a:r>
              <a:rPr lang="tr-TR"/>
              <a:t>Gurbanov </a:t>
            </a:r>
          </a:p>
        </p:txBody>
      </p:sp>
      <p:sp>
        <p:nvSpPr>
          <p:cNvPr id="6" name="Slide Number Placeholder 15"/>
          <p:cNvSpPr>
            <a:spLocks noGrp="1"/>
          </p:cNvSpPr>
          <p:nvPr>
            <p:ph type="sldNum" sz="quarter" idx="12"/>
          </p:nvPr>
        </p:nvSpPr>
        <p:spPr/>
        <p:txBody>
          <a:bodyPr/>
          <a:lstStyle>
            <a:lvl1pPr>
              <a:defRPr/>
            </a:lvl1pPr>
          </a:lstStyle>
          <a:p>
            <a:pPr>
              <a:defRPr/>
            </a:pPr>
            <a:fld id="{E0F0489E-4BE5-4ABB-9E02-C44E650B339E}" type="slidenum">
              <a:rPr lang="tr-TR"/>
              <a:pPr>
                <a:defRPr/>
              </a:pPr>
              <a:t>‹#›</a:t>
            </a:fld>
            <a:endParaRPr lang="tr-T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smtClean="0">
                <a:solidFill>
                  <a:schemeClr val="tx2"/>
                </a:solidFill>
              </a:defRPr>
            </a:lvl1pPr>
            <a:extLst/>
          </a:lstStyle>
          <a:p>
            <a:pPr>
              <a:defRPr/>
            </a:pPr>
            <a:fld id="{C888D1A0-F14F-49F4-A9D6-8C010DE761C7}" type="datetime1">
              <a:rPr lang="en-US" smtClean="0"/>
              <a:pPr>
                <a:defRPr/>
              </a:pPr>
              <a:t>2/1/2015</a:t>
            </a:fld>
            <a:endParaRPr lang="tr-TR"/>
          </a:p>
        </p:txBody>
      </p:sp>
      <p:sp>
        <p:nvSpPr>
          <p:cNvPr id="5" name="Footer Placeholder 4"/>
          <p:cNvSpPr>
            <a:spLocks noGrp="1"/>
          </p:cNvSpPr>
          <p:nvPr>
            <p:ph type="ftr" sz="quarter" idx="11"/>
          </p:nvPr>
        </p:nvSpPr>
        <p:spPr>
          <a:xfrm>
            <a:off x="1735138" y="6556375"/>
            <a:ext cx="2895600" cy="228600"/>
          </a:xfrm>
        </p:spPr>
        <p:txBody>
          <a:bodyPr/>
          <a:lstStyle>
            <a:lvl1pPr>
              <a:defRPr smtClean="0">
                <a:solidFill>
                  <a:schemeClr val="tx2"/>
                </a:solidFill>
              </a:defRPr>
            </a:lvl1pPr>
            <a:extLst/>
          </a:lstStyle>
          <a:p>
            <a:pPr>
              <a:defRPr/>
            </a:pPr>
            <a:r>
              <a:rPr lang="tr-TR"/>
              <a:t>Gurbanov </a:t>
            </a: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23D4C4FF-FD4B-49AB-AFA0-C4FC22DBC964}"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4B2CDEE3-DE91-455C-8183-CAD57E9ADDCF}" type="datetime1">
              <a:rPr lang="en-US" smtClean="0"/>
              <a:pPr>
                <a:defRPr/>
              </a:pPr>
              <a:t>2/1/2015</a:t>
            </a:fld>
            <a:endParaRPr lang="tr-TR"/>
          </a:p>
        </p:txBody>
      </p:sp>
      <p:sp>
        <p:nvSpPr>
          <p:cNvPr id="6" name="Footer Placeholder 3"/>
          <p:cNvSpPr>
            <a:spLocks noGrp="1"/>
          </p:cNvSpPr>
          <p:nvPr>
            <p:ph type="ftr" sz="quarter" idx="11"/>
          </p:nvPr>
        </p:nvSpPr>
        <p:spPr/>
        <p:txBody>
          <a:bodyPr/>
          <a:lstStyle>
            <a:lvl1pPr>
              <a:defRPr/>
            </a:lvl1pPr>
          </a:lstStyle>
          <a:p>
            <a:pPr>
              <a:defRPr/>
            </a:pPr>
            <a:r>
              <a:rPr lang="tr-TR"/>
              <a:t>Gurbanov </a:t>
            </a:r>
          </a:p>
        </p:txBody>
      </p:sp>
      <p:sp>
        <p:nvSpPr>
          <p:cNvPr id="7" name="Slide Number Placeholder 15"/>
          <p:cNvSpPr>
            <a:spLocks noGrp="1"/>
          </p:cNvSpPr>
          <p:nvPr>
            <p:ph type="sldNum" sz="quarter" idx="12"/>
          </p:nvPr>
        </p:nvSpPr>
        <p:spPr/>
        <p:txBody>
          <a:bodyPr/>
          <a:lstStyle>
            <a:lvl1pPr>
              <a:defRPr/>
            </a:lvl1pPr>
          </a:lstStyle>
          <a:p>
            <a:pPr>
              <a:defRPr/>
            </a:pPr>
            <a:fld id="{61DD4B28-3117-4AD0-8AA5-3AEE3A7089F6}" type="slidenum">
              <a:rPr lang="tr-TR"/>
              <a:pPr>
                <a:defRPr/>
              </a:pPr>
              <a:t>‹#›</a:t>
            </a:fld>
            <a:endParaRPr lang="tr-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B81B08FA-30B5-4078-870B-99708928EB77}" type="datetime1">
              <a:rPr lang="en-US" smtClean="0"/>
              <a:pPr>
                <a:defRPr/>
              </a:pPr>
              <a:t>2/1/2015</a:t>
            </a:fld>
            <a:endParaRPr lang="tr-TR"/>
          </a:p>
        </p:txBody>
      </p:sp>
      <p:sp>
        <p:nvSpPr>
          <p:cNvPr id="8" name="Footer Placeholder 3"/>
          <p:cNvSpPr>
            <a:spLocks noGrp="1"/>
          </p:cNvSpPr>
          <p:nvPr>
            <p:ph type="ftr" sz="quarter" idx="11"/>
          </p:nvPr>
        </p:nvSpPr>
        <p:spPr/>
        <p:txBody>
          <a:bodyPr/>
          <a:lstStyle>
            <a:lvl1pPr>
              <a:defRPr/>
            </a:lvl1pPr>
          </a:lstStyle>
          <a:p>
            <a:pPr>
              <a:defRPr/>
            </a:pPr>
            <a:r>
              <a:rPr lang="tr-TR"/>
              <a:t>Gurbanov </a:t>
            </a:r>
          </a:p>
        </p:txBody>
      </p:sp>
      <p:sp>
        <p:nvSpPr>
          <p:cNvPr id="9" name="Slide Number Placeholder 15"/>
          <p:cNvSpPr>
            <a:spLocks noGrp="1"/>
          </p:cNvSpPr>
          <p:nvPr>
            <p:ph type="sldNum" sz="quarter" idx="12"/>
          </p:nvPr>
        </p:nvSpPr>
        <p:spPr/>
        <p:txBody>
          <a:bodyPr/>
          <a:lstStyle>
            <a:lvl1pPr>
              <a:defRPr/>
            </a:lvl1pPr>
          </a:lstStyle>
          <a:p>
            <a:pPr>
              <a:defRPr/>
            </a:pPr>
            <a:fld id="{9BD37CC9-25A5-48DC-A1F3-5234712C97EE}"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508BFBB-DC4F-4F8B-BBB1-F51FA07BFB29}" type="datetime1">
              <a:rPr lang="en-US" smtClean="0"/>
              <a:pPr>
                <a:defRPr/>
              </a:pPr>
              <a:t>2/1/2015</a:t>
            </a:fld>
            <a:endParaRPr 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D292EC01-7BDE-42D9-A78D-CA5BAB2C1F4B}" type="slidenum">
              <a:rPr lang="tr-TR"/>
              <a:pPr>
                <a:defRPr/>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342F5E0C-C99F-4F99-996C-835BE16BB834}" type="datetime1">
              <a:rPr lang="en-US" smtClean="0"/>
              <a:pPr>
                <a:defRPr/>
              </a:pPr>
              <a:t>2/1/2015</a:t>
            </a:fld>
            <a:endParaRPr lang="tr-TR"/>
          </a:p>
        </p:txBody>
      </p:sp>
      <p:sp>
        <p:nvSpPr>
          <p:cNvPr id="4" name="Footer Placeholder 3"/>
          <p:cNvSpPr>
            <a:spLocks noGrp="1"/>
          </p:cNvSpPr>
          <p:nvPr>
            <p:ph type="ftr" sz="quarter" idx="11"/>
          </p:nvPr>
        </p:nvSpPr>
        <p:spPr/>
        <p:txBody>
          <a:bodyPr/>
          <a:lstStyle>
            <a:lvl1pPr>
              <a:defRPr/>
            </a:lvl1pPr>
          </a:lstStyle>
          <a:p>
            <a:pPr>
              <a:defRPr/>
            </a:pPr>
            <a:r>
              <a:rPr lang="tr-TR"/>
              <a:t>Gurbanov </a:t>
            </a:r>
          </a:p>
        </p:txBody>
      </p:sp>
      <p:sp>
        <p:nvSpPr>
          <p:cNvPr id="5" name="Slide Number Placeholder 15"/>
          <p:cNvSpPr>
            <a:spLocks noGrp="1"/>
          </p:cNvSpPr>
          <p:nvPr>
            <p:ph type="sldNum" sz="quarter" idx="12"/>
          </p:nvPr>
        </p:nvSpPr>
        <p:spPr/>
        <p:txBody>
          <a:bodyPr/>
          <a:lstStyle>
            <a:lvl1pPr>
              <a:defRPr/>
            </a:lvl1pPr>
          </a:lstStyle>
          <a:p>
            <a:pPr>
              <a:defRPr/>
            </a:pPr>
            <a:fld id="{7A49142C-296B-461B-BAD8-A1307BB2FF3C}" type="slidenum">
              <a:rPr lang="tr-TR"/>
              <a:pPr>
                <a:defRPr/>
              </a:pPr>
              <a:t>‹#›</a:t>
            </a:fld>
            <a:endParaRPr lang="tr-T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51B296EA-3D4D-411D-BCC0-78B1CDC10029}" type="datetime1">
              <a:rPr lang="en-US" smtClean="0"/>
              <a:pPr>
                <a:defRPr/>
              </a:pPr>
              <a:t>2/1/2015</a:t>
            </a:fld>
            <a:endParaRPr lang="tr-TR"/>
          </a:p>
        </p:txBody>
      </p:sp>
      <p:sp>
        <p:nvSpPr>
          <p:cNvPr id="3" name="Footer Placeholder 3"/>
          <p:cNvSpPr>
            <a:spLocks noGrp="1"/>
          </p:cNvSpPr>
          <p:nvPr>
            <p:ph type="ftr" sz="quarter" idx="11"/>
          </p:nvPr>
        </p:nvSpPr>
        <p:spPr/>
        <p:txBody>
          <a:bodyPr/>
          <a:lstStyle>
            <a:lvl1pPr>
              <a:defRPr/>
            </a:lvl1pPr>
          </a:lstStyle>
          <a:p>
            <a:pPr>
              <a:defRPr/>
            </a:pPr>
            <a:r>
              <a:rPr lang="tr-TR"/>
              <a:t>Gurbanov </a:t>
            </a:r>
          </a:p>
        </p:txBody>
      </p:sp>
      <p:sp>
        <p:nvSpPr>
          <p:cNvPr id="4" name="Slide Number Placeholder 15"/>
          <p:cNvSpPr>
            <a:spLocks noGrp="1"/>
          </p:cNvSpPr>
          <p:nvPr>
            <p:ph type="sldNum" sz="quarter" idx="12"/>
          </p:nvPr>
        </p:nvSpPr>
        <p:spPr/>
        <p:txBody>
          <a:bodyPr/>
          <a:lstStyle>
            <a:lvl1pPr>
              <a:defRPr/>
            </a:lvl1pPr>
          </a:lstStyle>
          <a:p>
            <a:pPr>
              <a:defRPr/>
            </a:pPr>
            <a:fld id="{4F420CE8-223C-425B-A34B-2B8106EA896D}" type="slidenum">
              <a:rPr lang="tr-TR"/>
              <a:pPr>
                <a:defRPr/>
              </a:pPr>
              <a:t>‹#›</a:t>
            </a:fld>
            <a:endParaRPr lang="tr-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3D468585-1895-42E3-843F-A394B54178E3}" type="datetime1">
              <a:rPr lang="en-US" smtClean="0"/>
              <a:pPr>
                <a:defRPr/>
              </a:pPr>
              <a:t>2/1/2015</a:t>
            </a:fld>
            <a:endParaRPr lang="tr-TR"/>
          </a:p>
        </p:txBody>
      </p:sp>
      <p:sp>
        <p:nvSpPr>
          <p:cNvPr id="6" name="Footer Placeholder 3"/>
          <p:cNvSpPr>
            <a:spLocks noGrp="1"/>
          </p:cNvSpPr>
          <p:nvPr>
            <p:ph type="ftr" sz="quarter" idx="11"/>
          </p:nvPr>
        </p:nvSpPr>
        <p:spPr/>
        <p:txBody>
          <a:bodyPr/>
          <a:lstStyle>
            <a:lvl1pPr>
              <a:defRPr/>
            </a:lvl1pPr>
          </a:lstStyle>
          <a:p>
            <a:pPr>
              <a:defRPr/>
            </a:pPr>
            <a:r>
              <a:rPr lang="tr-TR"/>
              <a:t>Gurbanov </a:t>
            </a:r>
          </a:p>
        </p:txBody>
      </p:sp>
      <p:sp>
        <p:nvSpPr>
          <p:cNvPr id="7" name="Slide Number Placeholder 15"/>
          <p:cNvSpPr>
            <a:spLocks noGrp="1"/>
          </p:cNvSpPr>
          <p:nvPr>
            <p:ph type="sldNum" sz="quarter" idx="12"/>
          </p:nvPr>
        </p:nvSpPr>
        <p:spPr/>
        <p:txBody>
          <a:bodyPr/>
          <a:lstStyle>
            <a:lvl1pPr>
              <a:defRPr/>
            </a:lvl1pPr>
          </a:lstStyle>
          <a:p>
            <a:pPr>
              <a:defRPr/>
            </a:pPr>
            <a:fld id="{5A38DA2E-85CA-40D4-A270-B1C7A83E2921}" type="slidenum">
              <a:rPr lang="tr-TR"/>
              <a:pPr>
                <a:defRPr/>
              </a:pPr>
              <a:t>‹#›</a:t>
            </a:fld>
            <a:endParaRPr lang="tr-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681AFF6B-FE85-4651-BCDA-0FDD958D01C8}" type="datetime1">
              <a:rPr lang="en-US" smtClean="0"/>
              <a:pPr>
                <a:defRPr/>
              </a:pPr>
              <a:t>2/1/2015</a:t>
            </a:fld>
            <a:endParaRPr lang="tr-TR"/>
          </a:p>
        </p:txBody>
      </p:sp>
      <p:sp>
        <p:nvSpPr>
          <p:cNvPr id="8" name="Footer Placeholder 5"/>
          <p:cNvSpPr>
            <a:spLocks noGrp="1"/>
          </p:cNvSpPr>
          <p:nvPr>
            <p:ph type="ftr" sz="quarter" idx="11"/>
          </p:nvPr>
        </p:nvSpPr>
        <p:spPr/>
        <p:txBody>
          <a:bodyPr/>
          <a:lstStyle>
            <a:lvl1pPr>
              <a:defRPr/>
            </a:lvl1pPr>
            <a:extLst/>
          </a:lstStyle>
          <a:p>
            <a:pPr>
              <a:defRPr/>
            </a:pPr>
            <a:r>
              <a:rPr lang="tr-TR"/>
              <a:t>Gurbanov </a:t>
            </a:r>
          </a:p>
        </p:txBody>
      </p:sp>
      <p:sp>
        <p:nvSpPr>
          <p:cNvPr id="9" name="Slide Number Placeholder 6"/>
          <p:cNvSpPr>
            <a:spLocks noGrp="1"/>
          </p:cNvSpPr>
          <p:nvPr>
            <p:ph type="sldNum" sz="quarter" idx="12"/>
          </p:nvPr>
        </p:nvSpPr>
        <p:spPr/>
        <p:txBody>
          <a:bodyPr/>
          <a:lstStyle>
            <a:lvl1pPr>
              <a:defRPr/>
            </a:lvl1pPr>
            <a:extLst/>
          </a:lstStyle>
          <a:p>
            <a:pPr>
              <a:defRPr/>
            </a:pPr>
            <a:fld id="{DE1B4A56-D156-43D2-A39F-CA062E1D25FE}"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B937CA63-7EA5-407B-9E5B-545031ECE11E}" type="datetime1">
              <a:rPr lang="en-US" smtClean="0"/>
              <a:pPr>
                <a:defRPr/>
              </a:pPr>
              <a:t>2/1/2015</a:t>
            </a:fld>
            <a:endParaRPr lang="tr-TR"/>
          </a:p>
        </p:txBody>
      </p:sp>
      <p:sp>
        <p:nvSpPr>
          <p:cNvPr id="5" name="Footer Placeholder 3"/>
          <p:cNvSpPr>
            <a:spLocks noGrp="1"/>
          </p:cNvSpPr>
          <p:nvPr>
            <p:ph type="ftr" sz="quarter" idx="11"/>
          </p:nvPr>
        </p:nvSpPr>
        <p:spPr/>
        <p:txBody>
          <a:bodyPr/>
          <a:lstStyle>
            <a:lvl1pPr>
              <a:defRPr/>
            </a:lvl1pPr>
          </a:lstStyle>
          <a:p>
            <a:pPr>
              <a:defRPr/>
            </a:pPr>
            <a:r>
              <a:rPr lang="tr-TR"/>
              <a:t>Gurbanov </a:t>
            </a:r>
          </a:p>
        </p:txBody>
      </p:sp>
      <p:sp>
        <p:nvSpPr>
          <p:cNvPr id="6" name="Slide Number Placeholder 15"/>
          <p:cNvSpPr>
            <a:spLocks noGrp="1"/>
          </p:cNvSpPr>
          <p:nvPr>
            <p:ph type="sldNum" sz="quarter" idx="12"/>
          </p:nvPr>
        </p:nvSpPr>
        <p:spPr/>
        <p:txBody>
          <a:bodyPr/>
          <a:lstStyle>
            <a:lvl1pPr>
              <a:defRPr/>
            </a:lvl1pPr>
          </a:lstStyle>
          <a:p>
            <a:pPr>
              <a:defRPr/>
            </a:pPr>
            <a:fld id="{24A41316-8E86-469B-B1FD-E624945585CA}" type="slidenum">
              <a:rPr lang="tr-TR"/>
              <a:pPr>
                <a:defRPr/>
              </a:pPr>
              <a:t>‹#›</a:t>
            </a:fld>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312D7856-6196-4664-BD6F-603F5B33FDE4}" type="datetime1">
              <a:rPr lang="en-US" smtClean="0"/>
              <a:pPr>
                <a:defRPr/>
              </a:pPr>
              <a:t>2/1/2015</a:t>
            </a:fld>
            <a:endParaRPr lang="tr-TR"/>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tr-TR"/>
              <a:t>Gurbanov </a:t>
            </a:r>
          </a:p>
        </p:txBody>
      </p:sp>
      <p:sp>
        <p:nvSpPr>
          <p:cNvPr id="6" name="Slide Number Placeholder 5"/>
          <p:cNvSpPr>
            <a:spLocks noGrp="1"/>
          </p:cNvSpPr>
          <p:nvPr>
            <p:ph type="sldNum" sz="quarter" idx="12"/>
          </p:nvPr>
        </p:nvSpPr>
        <p:spPr>
          <a:xfrm>
            <a:off x="6254750" y="6553200"/>
            <a:ext cx="587375" cy="228600"/>
          </a:xfrm>
        </p:spPr>
        <p:txBody>
          <a:bodyPr/>
          <a:lstStyle>
            <a:lvl1pPr>
              <a:defRPr smtClean="0">
                <a:solidFill>
                  <a:schemeClr val="tx2"/>
                </a:solidFill>
              </a:defRPr>
            </a:lvl1pPr>
            <a:extLst/>
          </a:lstStyle>
          <a:p>
            <a:pPr>
              <a:defRPr/>
            </a:pPr>
            <a:fld id="{A1E06AF7-5C74-4B78-9ABB-A938916DEFF7}" type="slidenum">
              <a:rPr lang="tr-TR"/>
              <a:pPr>
                <a:defRPr/>
              </a:pPr>
              <a:t>‹#›</a:t>
            </a:fld>
            <a:endParaRPr lang="tr-T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F3F97099-A3E3-4BBB-BA3A-C2F4D020A361}" type="datetime1">
              <a:rPr lang="en-US" smtClean="0"/>
              <a:pPr>
                <a:defRPr/>
              </a:pPr>
              <a:t>2/1/2015</a:t>
            </a:fld>
            <a:endParaRPr lang="tr-TR"/>
          </a:p>
        </p:txBody>
      </p:sp>
      <p:sp>
        <p:nvSpPr>
          <p:cNvPr id="7" name="Footer Placeholder 4"/>
          <p:cNvSpPr>
            <a:spLocks noGrp="1"/>
          </p:cNvSpPr>
          <p:nvPr>
            <p:ph type="ftr" sz="quarter" idx="11"/>
          </p:nvPr>
        </p:nvSpPr>
        <p:spPr/>
        <p:txBody>
          <a:bodyPr/>
          <a:lstStyle>
            <a:lvl1pPr>
              <a:defRPr/>
            </a:lvl1pPr>
          </a:lstStyle>
          <a:p>
            <a:pPr>
              <a:defRPr/>
            </a:pPr>
            <a:r>
              <a:rPr lang="tr-TR"/>
              <a:t>Gurbanov </a:t>
            </a:r>
          </a:p>
        </p:txBody>
      </p:sp>
      <p:sp>
        <p:nvSpPr>
          <p:cNvPr id="8" name="Slide Number Placeholder 5"/>
          <p:cNvSpPr>
            <a:spLocks noGrp="1"/>
          </p:cNvSpPr>
          <p:nvPr>
            <p:ph type="sldNum" sz="quarter" idx="12"/>
          </p:nvPr>
        </p:nvSpPr>
        <p:spPr/>
        <p:txBody>
          <a:bodyPr/>
          <a:lstStyle>
            <a:lvl1pPr>
              <a:defRPr/>
            </a:lvl1pPr>
          </a:lstStyle>
          <a:p>
            <a:pPr>
              <a:defRPr/>
            </a:pPr>
            <a:fld id="{312A3B60-469C-400F-ABBF-18DB7C6303BC}"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D424C-982B-4789-9AA3-24D73FAEAD99}" type="datetime1">
              <a:rPr lang="en-US" smtClean="0"/>
              <a:pPr>
                <a:defRPr/>
              </a:pPr>
              <a:t>2/1/2015</a:t>
            </a:fld>
            <a:endParaRPr lang="tr-TR"/>
          </a:p>
        </p:txBody>
      </p:sp>
      <p:sp>
        <p:nvSpPr>
          <p:cNvPr id="5" name="Footer Placeholder 4"/>
          <p:cNvSpPr>
            <a:spLocks noGrp="1"/>
          </p:cNvSpPr>
          <p:nvPr>
            <p:ph type="ftr" sz="quarter" idx="11"/>
          </p:nvPr>
        </p:nvSpPr>
        <p:spPr/>
        <p:txBody>
          <a:bodyPr/>
          <a:lstStyle>
            <a:lvl1pPr>
              <a:defRPr/>
            </a:lvl1pPr>
          </a:lstStyle>
          <a:p>
            <a:pPr>
              <a:defRPr/>
            </a:pPr>
            <a:r>
              <a:rPr lang="tr-TR"/>
              <a:t>Gurbanov </a:t>
            </a:r>
          </a:p>
        </p:txBody>
      </p:sp>
      <p:sp>
        <p:nvSpPr>
          <p:cNvPr id="6" name="Slide Number Placeholder 5"/>
          <p:cNvSpPr>
            <a:spLocks noGrp="1"/>
          </p:cNvSpPr>
          <p:nvPr>
            <p:ph type="sldNum" sz="quarter" idx="12"/>
          </p:nvPr>
        </p:nvSpPr>
        <p:spPr/>
        <p:txBody>
          <a:bodyPr/>
          <a:lstStyle>
            <a:lvl1pPr>
              <a:defRPr/>
            </a:lvl1pPr>
          </a:lstStyle>
          <a:p>
            <a:pPr>
              <a:defRPr/>
            </a:pPr>
            <a:fld id="{24BEE3DF-1572-4A16-B3D1-01FAC7756275}" type="slidenum">
              <a:rPr lang="tr-TR"/>
              <a:pPr>
                <a:defRPr/>
              </a:pPr>
              <a:t>‹#›</a:t>
            </a:fld>
            <a:endParaRPr lang="tr-T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6DA33C75-5A24-4199-AC5A-8E6A1E321D65}" type="datetime1">
              <a:rPr lang="en-US" smtClean="0"/>
              <a:pPr>
                <a:defRPr/>
              </a:pPr>
              <a:t>2/1/2015</a:t>
            </a:fld>
            <a:endParaRPr lang="tr-TR"/>
          </a:p>
        </p:txBody>
      </p:sp>
      <p:sp>
        <p:nvSpPr>
          <p:cNvPr id="7" name="Footer Placeholder 4"/>
          <p:cNvSpPr>
            <a:spLocks noGrp="1"/>
          </p:cNvSpPr>
          <p:nvPr>
            <p:ph type="ftr" sz="quarter" idx="11"/>
          </p:nvPr>
        </p:nvSpPr>
        <p:spPr/>
        <p:txBody>
          <a:bodyPr/>
          <a:lstStyle>
            <a:lvl1pPr>
              <a:defRPr/>
            </a:lvl1pPr>
          </a:lstStyle>
          <a:p>
            <a:pPr>
              <a:defRPr/>
            </a:pPr>
            <a:r>
              <a:rPr lang="tr-TR"/>
              <a:t>Gurbanov </a:t>
            </a:r>
          </a:p>
        </p:txBody>
      </p:sp>
      <p:sp>
        <p:nvSpPr>
          <p:cNvPr id="8" name="Slide Number Placeholder 5"/>
          <p:cNvSpPr>
            <a:spLocks noGrp="1"/>
          </p:cNvSpPr>
          <p:nvPr>
            <p:ph type="sldNum" sz="quarter" idx="12"/>
          </p:nvPr>
        </p:nvSpPr>
        <p:spPr/>
        <p:txBody>
          <a:bodyPr/>
          <a:lstStyle>
            <a:lvl1pPr>
              <a:defRPr/>
            </a:lvl1pPr>
          </a:lstStyle>
          <a:p>
            <a:pPr>
              <a:defRPr/>
            </a:pPr>
            <a:fld id="{D92DE1E0-4211-4600-8345-5C0A6351C1B7}"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8FC954-2BFB-424B-904E-881F8AC5AF8C}" type="datetime1">
              <a:rPr lang="en-US" smtClean="0"/>
              <a:pPr>
                <a:defRPr/>
              </a:pPr>
              <a:t>2/1/2015</a:t>
            </a:fld>
            <a:endParaRPr lang="tr-TR"/>
          </a:p>
        </p:txBody>
      </p:sp>
      <p:sp>
        <p:nvSpPr>
          <p:cNvPr id="6" name="Footer Placeholder 4"/>
          <p:cNvSpPr>
            <a:spLocks noGrp="1"/>
          </p:cNvSpPr>
          <p:nvPr>
            <p:ph type="ftr" sz="quarter" idx="11"/>
          </p:nvPr>
        </p:nvSpPr>
        <p:spPr/>
        <p:txBody>
          <a:bodyPr/>
          <a:lstStyle>
            <a:lvl1pPr>
              <a:defRPr/>
            </a:lvl1pPr>
          </a:lstStyle>
          <a:p>
            <a:pPr>
              <a:defRPr/>
            </a:pPr>
            <a:r>
              <a:rPr lang="tr-TR"/>
              <a:t>Gurbanov </a:t>
            </a:r>
          </a:p>
        </p:txBody>
      </p:sp>
      <p:sp>
        <p:nvSpPr>
          <p:cNvPr id="7" name="Slide Number Placeholder 5"/>
          <p:cNvSpPr>
            <a:spLocks noGrp="1"/>
          </p:cNvSpPr>
          <p:nvPr>
            <p:ph type="sldNum" sz="quarter" idx="12"/>
          </p:nvPr>
        </p:nvSpPr>
        <p:spPr/>
        <p:txBody>
          <a:bodyPr/>
          <a:lstStyle>
            <a:lvl1pPr>
              <a:defRPr/>
            </a:lvl1pPr>
          </a:lstStyle>
          <a:p>
            <a:pPr>
              <a:defRPr/>
            </a:pPr>
            <a:fld id="{5ECD7535-A9D9-4376-B3AB-30A4811FAE89}"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603D91B5-D94B-4F7A-84A1-34F6CEC5B840}" type="datetime1">
              <a:rPr lang="en-US" smtClean="0"/>
              <a:pPr>
                <a:defRPr/>
              </a:pPr>
              <a:t>2/1/2015</a:t>
            </a:fld>
            <a:endParaRPr lang="tr-TR"/>
          </a:p>
        </p:txBody>
      </p:sp>
      <p:sp>
        <p:nvSpPr>
          <p:cNvPr id="8"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9" name="Rectangle 6"/>
          <p:cNvSpPr>
            <a:spLocks noGrp="1" noChangeArrowheads="1"/>
          </p:cNvSpPr>
          <p:nvPr>
            <p:ph type="sldNum" sz="quarter" idx="12"/>
          </p:nvPr>
        </p:nvSpPr>
        <p:spPr>
          <a:ln/>
        </p:spPr>
        <p:txBody>
          <a:bodyPr/>
          <a:lstStyle>
            <a:lvl1pPr>
              <a:defRPr/>
            </a:lvl1pPr>
          </a:lstStyle>
          <a:p>
            <a:pPr>
              <a:defRPr/>
            </a:pPr>
            <a:fld id="{21F1F4FB-4035-4D03-9AFF-B55D1A8700E4}" type="slidenum">
              <a:rPr lang="tr-TR"/>
              <a:pPr>
                <a:defRPr/>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5A7835A-DBE0-4313-B939-7BF30DCCB147}" type="datetime1">
              <a:rPr lang="en-US" smtClean="0"/>
              <a:pPr>
                <a:defRPr/>
              </a:pPr>
              <a:t>2/1/2015</a:t>
            </a:fld>
            <a:endParaRPr lang="tr-TR"/>
          </a:p>
        </p:txBody>
      </p:sp>
      <p:sp>
        <p:nvSpPr>
          <p:cNvPr id="8" name="Footer Placeholder 4"/>
          <p:cNvSpPr>
            <a:spLocks noGrp="1"/>
          </p:cNvSpPr>
          <p:nvPr>
            <p:ph type="ftr" sz="quarter" idx="11"/>
          </p:nvPr>
        </p:nvSpPr>
        <p:spPr/>
        <p:txBody>
          <a:bodyPr/>
          <a:lstStyle>
            <a:lvl1pPr>
              <a:defRPr/>
            </a:lvl1pPr>
          </a:lstStyle>
          <a:p>
            <a:pPr>
              <a:defRPr/>
            </a:pPr>
            <a:r>
              <a:rPr lang="tr-TR"/>
              <a:t>Gurbanov </a:t>
            </a:r>
          </a:p>
        </p:txBody>
      </p:sp>
      <p:sp>
        <p:nvSpPr>
          <p:cNvPr id="9" name="Slide Number Placeholder 5"/>
          <p:cNvSpPr>
            <a:spLocks noGrp="1"/>
          </p:cNvSpPr>
          <p:nvPr>
            <p:ph type="sldNum" sz="quarter" idx="12"/>
          </p:nvPr>
        </p:nvSpPr>
        <p:spPr/>
        <p:txBody>
          <a:bodyPr/>
          <a:lstStyle>
            <a:lvl1pPr>
              <a:defRPr/>
            </a:lvl1pPr>
          </a:lstStyle>
          <a:p>
            <a:pPr>
              <a:defRPr/>
            </a:pPr>
            <a:fld id="{8DB3352E-406F-40E2-ABA2-2CD4524EA053}" type="slidenum">
              <a:rPr lang="tr-TR"/>
              <a:pPr>
                <a:defRPr/>
              </a:pPr>
              <a:t>‹#›</a:t>
            </a:fld>
            <a:endParaRPr lang="tr-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8F95F7-EE55-4602-9219-5DAA8BF39424}" type="datetime1">
              <a:rPr lang="en-US" smtClean="0"/>
              <a:pPr>
                <a:defRPr/>
              </a:pPr>
              <a:t>2/1/2015</a:t>
            </a:fld>
            <a:endParaRPr lang="tr-TR"/>
          </a:p>
        </p:txBody>
      </p:sp>
      <p:sp>
        <p:nvSpPr>
          <p:cNvPr id="4" name="Footer Placeholder 4"/>
          <p:cNvSpPr>
            <a:spLocks noGrp="1"/>
          </p:cNvSpPr>
          <p:nvPr>
            <p:ph type="ftr" sz="quarter" idx="11"/>
          </p:nvPr>
        </p:nvSpPr>
        <p:spPr/>
        <p:txBody>
          <a:bodyPr/>
          <a:lstStyle>
            <a:lvl1pPr>
              <a:defRPr/>
            </a:lvl1pPr>
          </a:lstStyle>
          <a:p>
            <a:pPr>
              <a:defRPr/>
            </a:pPr>
            <a:r>
              <a:rPr lang="tr-TR"/>
              <a:t>Gurbanov </a:t>
            </a:r>
          </a:p>
        </p:txBody>
      </p:sp>
      <p:sp>
        <p:nvSpPr>
          <p:cNvPr id="5" name="Slide Number Placeholder 5"/>
          <p:cNvSpPr>
            <a:spLocks noGrp="1"/>
          </p:cNvSpPr>
          <p:nvPr>
            <p:ph type="sldNum" sz="quarter" idx="12"/>
          </p:nvPr>
        </p:nvSpPr>
        <p:spPr/>
        <p:txBody>
          <a:bodyPr/>
          <a:lstStyle>
            <a:lvl1pPr>
              <a:defRPr/>
            </a:lvl1pPr>
          </a:lstStyle>
          <a:p>
            <a:pPr>
              <a:defRPr/>
            </a:pPr>
            <a:fld id="{078214F5-2202-46E6-9DDB-776C5A1A4AD1}" type="slidenum">
              <a:rPr lang="tr-TR"/>
              <a:pPr>
                <a:defRPr/>
              </a:pPr>
              <a:t>‹#›</a:t>
            </a:fld>
            <a:endParaRPr lang="tr-T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3078559-20C3-4662-8418-91DADB0BBF48}" type="datetime1">
              <a:rPr lang="en-US" smtClean="0"/>
              <a:pPr>
                <a:defRPr/>
              </a:pPr>
              <a:t>2/1/2015</a:t>
            </a:fld>
            <a:endParaRPr lang="tr-TR"/>
          </a:p>
        </p:txBody>
      </p:sp>
      <p:sp>
        <p:nvSpPr>
          <p:cNvPr id="3" name="Footer Placeholder 2"/>
          <p:cNvSpPr>
            <a:spLocks noGrp="1"/>
          </p:cNvSpPr>
          <p:nvPr>
            <p:ph type="ftr" sz="quarter" idx="11"/>
          </p:nvPr>
        </p:nvSpPr>
        <p:spPr/>
        <p:txBody>
          <a:bodyPr/>
          <a:lstStyle>
            <a:lvl1pPr>
              <a:defRPr/>
            </a:lvl1pPr>
          </a:lstStyle>
          <a:p>
            <a:pPr>
              <a:defRPr/>
            </a:pPr>
            <a:r>
              <a:rPr lang="tr-TR"/>
              <a:t>Gurbanov </a:t>
            </a:r>
          </a:p>
        </p:txBody>
      </p:sp>
      <p:sp>
        <p:nvSpPr>
          <p:cNvPr id="4" name="Slide Number Placeholder 3"/>
          <p:cNvSpPr>
            <a:spLocks noGrp="1"/>
          </p:cNvSpPr>
          <p:nvPr>
            <p:ph type="sldNum" sz="quarter" idx="12"/>
          </p:nvPr>
        </p:nvSpPr>
        <p:spPr/>
        <p:txBody>
          <a:bodyPr/>
          <a:lstStyle>
            <a:lvl1pPr>
              <a:defRPr/>
            </a:lvl1pPr>
          </a:lstStyle>
          <a:p>
            <a:pPr>
              <a:defRPr/>
            </a:pPr>
            <a:fld id="{EC272DC1-D5AA-4DA1-ABF0-03473C95599A}" type="slidenum">
              <a:rPr lang="tr-TR"/>
              <a:pPr>
                <a:defRPr/>
              </a:pPr>
              <a:t>‹#›</a:t>
            </a:fld>
            <a:endParaRPr lang="tr-T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00579CD1-B864-4CD7-80CB-9622D6B47D37}" type="datetime1">
              <a:rPr lang="en-US" smtClean="0"/>
              <a:pPr>
                <a:defRPr/>
              </a:pPr>
              <a:t>2/1/2015</a:t>
            </a:fld>
            <a:endParaRPr lang="tr-TR"/>
          </a:p>
        </p:txBody>
      </p:sp>
      <p:sp>
        <p:nvSpPr>
          <p:cNvPr id="8" name="Footer Placeholder 5"/>
          <p:cNvSpPr>
            <a:spLocks noGrp="1"/>
          </p:cNvSpPr>
          <p:nvPr>
            <p:ph type="ftr" sz="quarter" idx="11"/>
          </p:nvPr>
        </p:nvSpPr>
        <p:spPr/>
        <p:txBody>
          <a:bodyPr/>
          <a:lstStyle>
            <a:lvl1pPr>
              <a:defRPr/>
            </a:lvl1pPr>
          </a:lstStyle>
          <a:p>
            <a:pPr>
              <a:defRPr/>
            </a:pPr>
            <a:r>
              <a:rPr lang="tr-TR"/>
              <a:t>Gurbanov </a:t>
            </a:r>
          </a:p>
        </p:txBody>
      </p:sp>
      <p:sp>
        <p:nvSpPr>
          <p:cNvPr id="9" name="Slide Number Placeholder 6"/>
          <p:cNvSpPr>
            <a:spLocks noGrp="1"/>
          </p:cNvSpPr>
          <p:nvPr>
            <p:ph type="sldNum" sz="quarter" idx="12"/>
          </p:nvPr>
        </p:nvSpPr>
        <p:spPr/>
        <p:txBody>
          <a:bodyPr/>
          <a:lstStyle>
            <a:lvl1pPr>
              <a:defRPr/>
            </a:lvl1pPr>
          </a:lstStyle>
          <a:p>
            <a:pPr>
              <a:defRPr/>
            </a:pPr>
            <a:fld id="{A7C9E898-C501-43B8-AA0A-21BF1E44A355}" type="slidenum">
              <a:rPr lang="tr-TR"/>
              <a:pPr>
                <a:defRPr/>
              </a:pPr>
              <a:t>‹#›</a:t>
            </a:fld>
            <a:endParaRPr lang="tr-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DD25673B-5E36-468F-88E9-A35F90DBD3D8}" type="datetime1">
              <a:rPr lang="en-US" smtClean="0"/>
              <a:pPr>
                <a:defRPr/>
              </a:pPr>
              <a:t>2/1/2015</a:t>
            </a:fld>
            <a:endParaRPr lang="tr-TR"/>
          </a:p>
        </p:txBody>
      </p:sp>
      <p:sp>
        <p:nvSpPr>
          <p:cNvPr id="8" name="Footer Placeholder 5"/>
          <p:cNvSpPr>
            <a:spLocks noGrp="1"/>
          </p:cNvSpPr>
          <p:nvPr>
            <p:ph type="ftr" sz="quarter" idx="11"/>
          </p:nvPr>
        </p:nvSpPr>
        <p:spPr>
          <a:xfrm>
            <a:off x="3035300" y="1169988"/>
            <a:ext cx="5194300" cy="201612"/>
          </a:xfrm>
        </p:spPr>
        <p:txBody>
          <a:bodyPr/>
          <a:lstStyle>
            <a:lvl1pPr>
              <a:defRPr smtClean="0">
                <a:solidFill>
                  <a:schemeClr val="bg1">
                    <a:shade val="50000"/>
                  </a:schemeClr>
                </a:solidFill>
              </a:defRPr>
            </a:lvl1pPr>
          </a:lstStyle>
          <a:p>
            <a:pPr>
              <a:defRPr/>
            </a:pPr>
            <a:r>
              <a:rPr lang="tr-TR"/>
              <a:t>Gurbanov </a:t>
            </a:r>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51618807-F70C-4532-9E2C-5F976C92555C}"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30D67C-06AC-442F-85DC-2E3A4C1163DE}" type="datetime1">
              <a:rPr lang="en-US" smtClean="0"/>
              <a:pPr>
                <a:defRPr/>
              </a:pPr>
              <a:t>2/1/2015</a:t>
            </a:fld>
            <a:endParaRPr lang="tr-TR"/>
          </a:p>
        </p:txBody>
      </p:sp>
      <p:sp>
        <p:nvSpPr>
          <p:cNvPr id="5" name="Footer Placeholder 4"/>
          <p:cNvSpPr>
            <a:spLocks noGrp="1"/>
          </p:cNvSpPr>
          <p:nvPr>
            <p:ph type="ftr" sz="quarter" idx="11"/>
          </p:nvPr>
        </p:nvSpPr>
        <p:spPr/>
        <p:txBody>
          <a:bodyPr/>
          <a:lstStyle>
            <a:lvl1pPr>
              <a:defRPr/>
            </a:lvl1pPr>
          </a:lstStyle>
          <a:p>
            <a:pPr>
              <a:defRPr/>
            </a:pPr>
            <a:r>
              <a:rPr lang="tr-TR"/>
              <a:t>Gurbanov </a:t>
            </a:r>
          </a:p>
        </p:txBody>
      </p:sp>
      <p:sp>
        <p:nvSpPr>
          <p:cNvPr id="6" name="Slide Number Placeholder 5"/>
          <p:cNvSpPr>
            <a:spLocks noGrp="1"/>
          </p:cNvSpPr>
          <p:nvPr>
            <p:ph type="sldNum" sz="quarter" idx="12"/>
          </p:nvPr>
        </p:nvSpPr>
        <p:spPr/>
        <p:txBody>
          <a:bodyPr/>
          <a:lstStyle>
            <a:lvl1pPr>
              <a:defRPr/>
            </a:lvl1pPr>
          </a:lstStyle>
          <a:p>
            <a:pPr>
              <a:defRPr/>
            </a:pPr>
            <a:fld id="{760AF7ED-2B77-4E3B-89DD-0A009B96772A}" type="slidenum">
              <a:rPr lang="tr-TR"/>
              <a:pPr>
                <a:defRPr/>
              </a:pPr>
              <a:t>‹#›</a:t>
            </a:fld>
            <a:endParaRPr lang="tr-T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BCD9B7B5-C192-4D85-9E6E-F80BAF1F7989}" type="datetime1">
              <a:rPr lang="en-US" smtClean="0"/>
              <a:pPr>
                <a:defRPr/>
              </a:pPr>
              <a:t>2/1/2015</a:t>
            </a:fld>
            <a:endParaRPr lang="tr-TR"/>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r>
              <a:rPr lang="tr-TR"/>
              <a:t>Gurbanov </a:t>
            </a:r>
          </a:p>
        </p:txBody>
      </p:sp>
      <p:sp>
        <p:nvSpPr>
          <p:cNvPr id="8" name="Slide Number Placeholder 5"/>
          <p:cNvSpPr>
            <a:spLocks noGrp="1"/>
          </p:cNvSpPr>
          <p:nvPr>
            <p:ph type="sldNum" sz="quarter" idx="12"/>
          </p:nvPr>
        </p:nvSpPr>
        <p:spPr/>
        <p:txBody>
          <a:bodyPr/>
          <a:lstStyle>
            <a:lvl1pPr>
              <a:defRPr/>
            </a:lvl1pPr>
          </a:lstStyle>
          <a:p>
            <a:pPr>
              <a:defRPr/>
            </a:pPr>
            <a:fld id="{0E1E2172-5E38-4C5D-98A9-76C209957C25}" type="slidenum">
              <a:rPr lang="tr-TR"/>
              <a:pPr>
                <a:defRPr/>
              </a:pPr>
              <a:t>‹#›</a:t>
            </a:fld>
            <a:endParaRPr lang="tr-T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solidFill>
                <a:prstClr val="black"/>
              </a:solidFill>
            </a:endParaRPr>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smtClean="0">
                <a:solidFill>
                  <a:srgbClr val="FFFFFF"/>
                </a:solidFill>
              </a:defRPr>
            </a:lvl1pPr>
            <a:extLst/>
          </a:lstStyle>
          <a:p>
            <a:pPr>
              <a:defRPr/>
            </a:pPr>
            <a:fld id="{4F118820-6150-49E4-907E-6B0AA71AA5F1}" type="datetime1">
              <a:rPr lang="en-US" smtClean="0"/>
              <a:pPr>
                <a:defRPr/>
              </a:pPr>
              <a:t>2/1/2015</a:t>
            </a:fld>
            <a:endParaRPr lang="tr-TR"/>
          </a:p>
        </p:txBody>
      </p:sp>
      <p:sp>
        <p:nvSpPr>
          <p:cNvPr id="7" name="Footer Placeholder 17"/>
          <p:cNvSpPr>
            <a:spLocks noGrp="1"/>
          </p:cNvSpPr>
          <p:nvPr>
            <p:ph type="ftr" sz="quarter" idx="11"/>
          </p:nvPr>
        </p:nvSpPr>
        <p:spPr>
          <a:xfrm>
            <a:off x="2819400" y="6557963"/>
            <a:ext cx="2927350" cy="228600"/>
          </a:xfrm>
        </p:spPr>
        <p:txBody>
          <a:bodyPr/>
          <a:lstStyle>
            <a:lvl1pPr>
              <a:defRPr lang="en-US" smtClean="0">
                <a:solidFill>
                  <a:srgbClr val="FFFFFF"/>
                </a:solidFill>
              </a:defRPr>
            </a:lvl1pPr>
            <a:extLst/>
          </a:lstStyle>
          <a:p>
            <a:pPr>
              <a:defRPr/>
            </a:pPr>
            <a:r>
              <a:rPr lang="tr-TR"/>
              <a:t>Gurbanov </a:t>
            </a:r>
          </a:p>
        </p:txBody>
      </p:sp>
      <p:sp>
        <p:nvSpPr>
          <p:cNvPr id="8" name="Slide Number Placeholder 28"/>
          <p:cNvSpPr>
            <a:spLocks noGrp="1"/>
          </p:cNvSpPr>
          <p:nvPr>
            <p:ph type="sldNum" sz="quarter" idx="12"/>
          </p:nvPr>
        </p:nvSpPr>
        <p:spPr>
          <a:xfrm>
            <a:off x="7880350" y="6556375"/>
            <a:ext cx="588963" cy="228600"/>
          </a:xfrm>
        </p:spPr>
        <p:txBody>
          <a:bodyPr/>
          <a:lstStyle>
            <a:lvl1pPr>
              <a:defRPr lang="en-US" smtClean="0">
                <a:solidFill>
                  <a:srgbClr val="FFFFFF"/>
                </a:solidFill>
              </a:defRPr>
            </a:lvl1pPr>
            <a:extLst/>
          </a:lstStyle>
          <a:p>
            <a:pPr>
              <a:defRPr/>
            </a:pPr>
            <a:fld id="{6301B74A-ECFF-4F62-829E-8389DF57CA40}" type="slidenum">
              <a:rPr lang="tr-TR"/>
              <a:pPr>
                <a:defRPr/>
              </a:pPr>
              <a:t>‹#›</a:t>
            </a:fld>
            <a:endParaRPr lang="tr-TR"/>
          </a:p>
        </p:txBody>
      </p:sp>
    </p:spTree>
    <p:extLst>
      <p:ext uri="{BB962C8B-B14F-4D97-AF65-F5344CB8AC3E}">
        <p14:creationId xmlns:p14="http://schemas.microsoft.com/office/powerpoint/2010/main" val="340030123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2955E94A-DCAE-4101-891B-A03DEE6B0DA9}" type="datetime1">
              <a:rPr lang="en-US" smtClean="0">
                <a:solidFill>
                  <a:srgbClr val="B13F9A"/>
                </a:solidFill>
              </a:rPr>
              <a:pPr>
                <a:defRPr/>
              </a:pPr>
              <a:t>2/1/2015</a:t>
            </a:fld>
            <a:endParaRPr lang="tr-TR">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6" name="Slide Number Placeholder 15"/>
          <p:cNvSpPr>
            <a:spLocks noGrp="1"/>
          </p:cNvSpPr>
          <p:nvPr>
            <p:ph type="sldNum" sz="quarter" idx="12"/>
          </p:nvPr>
        </p:nvSpPr>
        <p:spPr/>
        <p:txBody>
          <a:bodyPr/>
          <a:lstStyle>
            <a:lvl1pPr>
              <a:defRPr/>
            </a:lvl1pPr>
          </a:lstStyle>
          <a:p>
            <a:pPr>
              <a:defRPr/>
            </a:pPr>
            <a:fld id="{E0F0489E-4BE5-4ABB-9E02-C44E650B339E}"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21184017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smtClean="0">
                <a:solidFill>
                  <a:schemeClr val="tx2"/>
                </a:solidFill>
              </a:defRPr>
            </a:lvl1pPr>
            <a:extLst/>
          </a:lstStyle>
          <a:p>
            <a:pPr>
              <a:defRPr/>
            </a:pPr>
            <a:fld id="{3360AA64-48E8-4417-8EB5-16CAD6707076}" type="datetime1">
              <a:rPr lang="en-US" smtClean="0">
                <a:solidFill>
                  <a:srgbClr val="B13F9A"/>
                </a:solidFill>
              </a:rPr>
              <a:pPr>
                <a:defRPr/>
              </a:pPr>
              <a:t>2/1/2015</a:t>
            </a:fld>
            <a:endParaRPr lang="tr-TR">
              <a:solidFill>
                <a:srgbClr val="B13F9A"/>
              </a:solidFill>
            </a:endParaRPr>
          </a:p>
        </p:txBody>
      </p:sp>
      <p:sp>
        <p:nvSpPr>
          <p:cNvPr id="5" name="Footer Placeholder 4"/>
          <p:cNvSpPr>
            <a:spLocks noGrp="1"/>
          </p:cNvSpPr>
          <p:nvPr>
            <p:ph type="ftr" sz="quarter" idx="11"/>
          </p:nvPr>
        </p:nvSpPr>
        <p:spPr>
          <a:xfrm>
            <a:off x="1735138" y="6556375"/>
            <a:ext cx="2895600" cy="228600"/>
          </a:xfrm>
        </p:spPr>
        <p:txBody>
          <a:bodyPr/>
          <a:lstStyle>
            <a:lvl1pPr>
              <a:defRPr smtClean="0">
                <a:solidFill>
                  <a:schemeClr val="tx2"/>
                </a:solidFill>
              </a:defRPr>
            </a:lvl1pPr>
            <a:extLst/>
          </a:lstStyle>
          <a:p>
            <a:pPr>
              <a:defRPr/>
            </a:pPr>
            <a:r>
              <a:rPr lang="tr-TR">
                <a:solidFill>
                  <a:srgbClr val="B13F9A"/>
                </a:solidFill>
              </a:rPr>
              <a:t>Gurbanov </a:t>
            </a: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23D4C4FF-FD4B-49AB-AFA0-C4FC22DBC964}"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242113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DA5B47F-C290-40EB-B01A-F5DD89D6EC95}" type="datetime1">
              <a:rPr lang="en-US" smtClean="0"/>
              <a:pPr>
                <a:defRPr/>
              </a:pPr>
              <a:t>2/1/2015</a:t>
            </a:fld>
            <a:endParaRPr lang="tr-TR"/>
          </a:p>
        </p:txBody>
      </p:sp>
      <p:sp>
        <p:nvSpPr>
          <p:cNvPr id="4"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5" name="Rectangle 6"/>
          <p:cNvSpPr>
            <a:spLocks noGrp="1" noChangeArrowheads="1"/>
          </p:cNvSpPr>
          <p:nvPr>
            <p:ph type="sldNum" sz="quarter" idx="12"/>
          </p:nvPr>
        </p:nvSpPr>
        <p:spPr>
          <a:ln/>
        </p:spPr>
        <p:txBody>
          <a:bodyPr/>
          <a:lstStyle>
            <a:lvl1pPr>
              <a:defRPr/>
            </a:lvl1pPr>
          </a:lstStyle>
          <a:p>
            <a:pPr>
              <a:defRPr/>
            </a:pPr>
            <a:fld id="{70D1A589-A18A-4052-85AF-63ADE2B26E64}" type="slidenum">
              <a:rPr lang="tr-TR"/>
              <a:pPr>
                <a:defRPr/>
              </a:pPr>
              <a:t>‹#›</a:t>
            </a:fld>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4CEFFF5B-45BB-453D-B2B0-30DFBF928ECC}" type="datetime1">
              <a:rPr lang="en-US" smtClean="0">
                <a:solidFill>
                  <a:srgbClr val="B13F9A"/>
                </a:solidFill>
              </a:rPr>
              <a:pPr>
                <a:defRPr/>
              </a:pPr>
              <a:t>2/1/2015</a:t>
            </a:fld>
            <a:endParaRPr lang="tr-TR">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7" name="Slide Number Placeholder 15"/>
          <p:cNvSpPr>
            <a:spLocks noGrp="1"/>
          </p:cNvSpPr>
          <p:nvPr>
            <p:ph type="sldNum" sz="quarter" idx="12"/>
          </p:nvPr>
        </p:nvSpPr>
        <p:spPr/>
        <p:txBody>
          <a:bodyPr/>
          <a:lstStyle>
            <a:lvl1pPr>
              <a:defRPr/>
            </a:lvl1pPr>
          </a:lstStyle>
          <a:p>
            <a:pPr>
              <a:defRPr/>
            </a:pPr>
            <a:fld id="{61DD4B28-3117-4AD0-8AA5-3AEE3A7089F6}"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22483682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F9413F48-7FD9-43FD-88CD-4001F66288DA}" type="datetime1">
              <a:rPr lang="en-US" smtClean="0">
                <a:solidFill>
                  <a:srgbClr val="B13F9A"/>
                </a:solidFill>
              </a:rPr>
              <a:pPr>
                <a:defRPr/>
              </a:pPr>
              <a:t>2/1/2015</a:t>
            </a:fld>
            <a:endParaRPr lang="tr-TR">
              <a:solidFill>
                <a:srgbClr val="B13F9A"/>
              </a:solidFill>
            </a:endParaRPr>
          </a:p>
        </p:txBody>
      </p:sp>
      <p:sp>
        <p:nvSpPr>
          <p:cNvPr id="8"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9" name="Slide Number Placeholder 15"/>
          <p:cNvSpPr>
            <a:spLocks noGrp="1"/>
          </p:cNvSpPr>
          <p:nvPr>
            <p:ph type="sldNum" sz="quarter" idx="12"/>
          </p:nvPr>
        </p:nvSpPr>
        <p:spPr/>
        <p:txBody>
          <a:bodyPr/>
          <a:lstStyle>
            <a:lvl1pPr>
              <a:defRPr/>
            </a:lvl1pPr>
          </a:lstStyle>
          <a:p>
            <a:pPr>
              <a:defRPr/>
            </a:pPr>
            <a:fld id="{9BD37CC9-25A5-48DC-A1F3-5234712C97EE}"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2371003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D46F562A-31B9-4188-9372-A9548D9133C5}" type="datetime1">
              <a:rPr lang="en-US" smtClean="0">
                <a:solidFill>
                  <a:srgbClr val="B13F9A"/>
                </a:solidFill>
              </a:rPr>
              <a:pPr>
                <a:defRPr/>
              </a:pPr>
              <a:t>2/1/2015</a:t>
            </a:fld>
            <a:endParaRPr lang="tr-TR">
              <a:solidFill>
                <a:srgbClr val="B13F9A"/>
              </a:solidFill>
            </a:endParaRPr>
          </a:p>
        </p:txBody>
      </p:sp>
      <p:sp>
        <p:nvSpPr>
          <p:cNvPr id="4"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5" name="Slide Number Placeholder 15"/>
          <p:cNvSpPr>
            <a:spLocks noGrp="1"/>
          </p:cNvSpPr>
          <p:nvPr>
            <p:ph type="sldNum" sz="quarter" idx="12"/>
          </p:nvPr>
        </p:nvSpPr>
        <p:spPr/>
        <p:txBody>
          <a:bodyPr/>
          <a:lstStyle>
            <a:lvl1pPr>
              <a:defRPr/>
            </a:lvl1pPr>
          </a:lstStyle>
          <a:p>
            <a:pPr>
              <a:defRPr/>
            </a:pPr>
            <a:fld id="{7A49142C-296B-461B-BAD8-A1307BB2FF3C}"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18397879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7A3B6772-4DD3-448B-B002-1461A7763D99}" type="datetime1">
              <a:rPr lang="en-US" smtClean="0">
                <a:solidFill>
                  <a:srgbClr val="B13F9A"/>
                </a:solidFill>
              </a:rPr>
              <a:pPr>
                <a:defRPr/>
              </a:pPr>
              <a:t>2/1/2015</a:t>
            </a:fld>
            <a:endParaRPr lang="tr-TR">
              <a:solidFill>
                <a:srgbClr val="B13F9A"/>
              </a:solidFill>
            </a:endParaRPr>
          </a:p>
        </p:txBody>
      </p:sp>
      <p:sp>
        <p:nvSpPr>
          <p:cNvPr id="3"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4" name="Slide Number Placeholder 15"/>
          <p:cNvSpPr>
            <a:spLocks noGrp="1"/>
          </p:cNvSpPr>
          <p:nvPr>
            <p:ph type="sldNum" sz="quarter" idx="12"/>
          </p:nvPr>
        </p:nvSpPr>
        <p:spPr/>
        <p:txBody>
          <a:bodyPr/>
          <a:lstStyle>
            <a:lvl1pPr>
              <a:defRPr/>
            </a:lvl1pPr>
          </a:lstStyle>
          <a:p>
            <a:pPr>
              <a:defRPr/>
            </a:pPr>
            <a:fld id="{4F420CE8-223C-425B-A34B-2B8106EA896D}"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6506738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68FE5648-0754-4035-AE28-00B2B1A1921C}" type="datetime1">
              <a:rPr lang="en-US" smtClean="0">
                <a:solidFill>
                  <a:srgbClr val="B13F9A"/>
                </a:solidFill>
              </a:rPr>
              <a:pPr>
                <a:defRPr/>
              </a:pPr>
              <a:t>2/1/2015</a:t>
            </a:fld>
            <a:endParaRPr lang="tr-TR">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7" name="Slide Number Placeholder 15"/>
          <p:cNvSpPr>
            <a:spLocks noGrp="1"/>
          </p:cNvSpPr>
          <p:nvPr>
            <p:ph type="sldNum" sz="quarter" idx="12"/>
          </p:nvPr>
        </p:nvSpPr>
        <p:spPr/>
        <p:txBody>
          <a:bodyPr/>
          <a:lstStyle>
            <a:lvl1pPr>
              <a:defRPr/>
            </a:lvl1pPr>
          </a:lstStyle>
          <a:p>
            <a:pPr>
              <a:defRPr/>
            </a:pPr>
            <a:fld id="{5A38DA2E-85CA-40D4-A270-B1C7A83E2921}"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34266271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solidFill>
                <a:prstClr val="white"/>
              </a:solidFill>
            </a:endParaRPr>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EA12CC8A-9880-4019-A54D-4BA212D9E93B}" type="datetime1">
              <a:rPr lang="en-US" smtClean="0">
                <a:solidFill>
                  <a:srgbClr val="F4E7ED"/>
                </a:solidFill>
              </a:rPr>
              <a:pPr>
                <a:defRPr/>
              </a:pPr>
              <a:t>2/1/2015</a:t>
            </a:fld>
            <a:endParaRPr lang="tr-TR">
              <a:solidFill>
                <a:srgbClr val="F4E7ED"/>
              </a:solidFill>
            </a:endParaRPr>
          </a:p>
        </p:txBody>
      </p:sp>
      <p:sp>
        <p:nvSpPr>
          <p:cNvPr id="8" name="Footer Placeholder 5"/>
          <p:cNvSpPr>
            <a:spLocks noGrp="1"/>
          </p:cNvSpPr>
          <p:nvPr>
            <p:ph type="ftr" sz="quarter" idx="11"/>
          </p:nvPr>
        </p:nvSpPr>
        <p:spPr/>
        <p:txBody>
          <a:bodyPr/>
          <a:lstStyle>
            <a:lvl1pPr>
              <a:defRPr/>
            </a:lvl1pPr>
            <a:extLst/>
          </a:lstStyle>
          <a:p>
            <a:pPr>
              <a:defRPr/>
            </a:pPr>
            <a:r>
              <a:rPr lang="tr-TR">
                <a:solidFill>
                  <a:srgbClr val="F4E7ED"/>
                </a:solidFill>
              </a:rPr>
              <a:t>Gurbanov </a:t>
            </a:r>
          </a:p>
        </p:txBody>
      </p:sp>
      <p:sp>
        <p:nvSpPr>
          <p:cNvPr id="9" name="Slide Number Placeholder 6"/>
          <p:cNvSpPr>
            <a:spLocks noGrp="1"/>
          </p:cNvSpPr>
          <p:nvPr>
            <p:ph type="sldNum" sz="quarter" idx="12"/>
          </p:nvPr>
        </p:nvSpPr>
        <p:spPr/>
        <p:txBody>
          <a:bodyPr/>
          <a:lstStyle>
            <a:lvl1pPr>
              <a:defRPr/>
            </a:lvl1pPr>
            <a:extLst/>
          </a:lstStyle>
          <a:p>
            <a:pPr>
              <a:defRPr/>
            </a:pPr>
            <a:fld id="{DE1B4A56-D156-43D2-A39F-CA062E1D25FE}" type="slidenum">
              <a:rPr lang="tr-TR">
                <a:solidFill>
                  <a:srgbClr val="F4E7ED"/>
                </a:solidFill>
              </a:rPr>
              <a:pPr>
                <a:defRPr/>
              </a:pPr>
              <a:t>‹#›</a:t>
            </a:fld>
            <a:endParaRPr lang="tr-TR">
              <a:solidFill>
                <a:srgbClr val="F4E7ED"/>
              </a:solidFill>
            </a:endParaRPr>
          </a:p>
        </p:txBody>
      </p:sp>
    </p:spTree>
    <p:extLst>
      <p:ext uri="{BB962C8B-B14F-4D97-AF65-F5344CB8AC3E}">
        <p14:creationId xmlns:p14="http://schemas.microsoft.com/office/powerpoint/2010/main" val="2224798809"/>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B7F61E23-5F47-4300-982B-69E76A06BDBE}" type="datetime1">
              <a:rPr lang="en-US" smtClean="0">
                <a:solidFill>
                  <a:srgbClr val="B13F9A"/>
                </a:solidFill>
              </a:rPr>
              <a:pPr>
                <a:defRPr/>
              </a:pPr>
              <a:t>2/1/2015</a:t>
            </a:fld>
            <a:endParaRPr lang="tr-TR">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tr-TR">
                <a:solidFill>
                  <a:srgbClr val="B13F9A"/>
                </a:solidFill>
              </a:rPr>
              <a:t>Gurbanov </a:t>
            </a:r>
          </a:p>
        </p:txBody>
      </p:sp>
      <p:sp>
        <p:nvSpPr>
          <p:cNvPr id="6" name="Slide Number Placeholder 15"/>
          <p:cNvSpPr>
            <a:spLocks noGrp="1"/>
          </p:cNvSpPr>
          <p:nvPr>
            <p:ph type="sldNum" sz="quarter" idx="12"/>
          </p:nvPr>
        </p:nvSpPr>
        <p:spPr/>
        <p:txBody>
          <a:bodyPr/>
          <a:lstStyle>
            <a:lvl1pPr>
              <a:defRPr/>
            </a:lvl1pPr>
          </a:lstStyle>
          <a:p>
            <a:pPr>
              <a:defRPr/>
            </a:pPr>
            <a:fld id="{24A41316-8E86-469B-B1FD-E624945585CA}"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35401622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8E7EC6F1-CB99-4346-89C8-2AF8B5E553AC}" type="datetime1">
              <a:rPr lang="en-US" smtClean="0">
                <a:solidFill>
                  <a:srgbClr val="B13F9A"/>
                </a:solidFill>
              </a:rPr>
              <a:pPr>
                <a:defRPr/>
              </a:pPr>
              <a:t>2/1/2015</a:t>
            </a:fld>
            <a:endParaRPr lang="tr-TR">
              <a:solidFill>
                <a:srgbClr val="B13F9A"/>
              </a:solidFill>
            </a:endParaRPr>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tr-TR">
                <a:solidFill>
                  <a:srgbClr val="B13F9A"/>
                </a:solidFill>
              </a:rPr>
              <a:t>Gurbanov </a:t>
            </a:r>
          </a:p>
        </p:txBody>
      </p:sp>
      <p:sp>
        <p:nvSpPr>
          <p:cNvPr id="6" name="Slide Number Placeholder 5"/>
          <p:cNvSpPr>
            <a:spLocks noGrp="1"/>
          </p:cNvSpPr>
          <p:nvPr>
            <p:ph type="sldNum" sz="quarter" idx="12"/>
          </p:nvPr>
        </p:nvSpPr>
        <p:spPr>
          <a:xfrm>
            <a:off x="6254750" y="6553200"/>
            <a:ext cx="587375" cy="228600"/>
          </a:xfrm>
        </p:spPr>
        <p:txBody>
          <a:bodyPr/>
          <a:lstStyle>
            <a:lvl1pPr>
              <a:defRPr smtClean="0">
                <a:solidFill>
                  <a:schemeClr val="tx2"/>
                </a:solidFill>
              </a:defRPr>
            </a:lvl1pPr>
            <a:extLst/>
          </a:lstStyle>
          <a:p>
            <a:pPr>
              <a:defRPr/>
            </a:pPr>
            <a:fld id="{A1E06AF7-5C74-4B78-9ABB-A938916DEFF7}"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13240681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685800" y="1371601"/>
            <a:ext cx="7772400" cy="1470025"/>
          </a:xfrm>
        </p:spPr>
        <p:txBody>
          <a:bodyPr/>
          <a:lstStyle>
            <a:lvl1pPr>
              <a:defRPr/>
            </a:lvl1pPr>
          </a:lstStyle>
          <a:p>
            <a:r>
              <a:rPr lang="tr-TR"/>
              <a:t>Ana başlık stilini düzenlemek için tıklatın</a:t>
            </a:r>
          </a:p>
        </p:txBody>
      </p:sp>
      <p:sp>
        <p:nvSpPr>
          <p:cNvPr id="58371" name="Rectangle 3"/>
          <p:cNvSpPr>
            <a:spLocks noGrp="1" noChangeArrowheads="1"/>
          </p:cNvSpPr>
          <p:nvPr>
            <p:ph type="subTitle" idx="1"/>
          </p:nvPr>
        </p:nvSpPr>
        <p:spPr>
          <a:xfrm>
            <a:off x="1295400" y="3048000"/>
            <a:ext cx="6400800" cy="685800"/>
          </a:xfrm>
        </p:spPr>
        <p:txBody>
          <a:bodyPr/>
          <a:lstStyle>
            <a:lvl1pPr marL="0" indent="0" algn="ctr">
              <a:buFontTx/>
              <a:buNone/>
              <a:defRPr/>
            </a:lvl1pPr>
          </a:lstStyle>
          <a:p>
            <a:r>
              <a:rPr lang="tr-TR"/>
              <a:t>Ana alt başlık stilini düzenlemek için tıklatın</a:t>
            </a:r>
          </a:p>
        </p:txBody>
      </p:sp>
      <p:sp>
        <p:nvSpPr>
          <p:cNvPr id="4" name="Rectangle 4"/>
          <p:cNvSpPr>
            <a:spLocks noGrp="1" noChangeArrowheads="1"/>
          </p:cNvSpPr>
          <p:nvPr>
            <p:ph type="dt" sz="half" idx="10"/>
          </p:nvPr>
        </p:nvSpPr>
        <p:spPr/>
        <p:txBody>
          <a:bodyPr/>
          <a:lstStyle>
            <a:lvl1pPr>
              <a:defRPr sz="1200" smtClean="0"/>
            </a:lvl1pPr>
          </a:lstStyle>
          <a:p>
            <a:pPr>
              <a:defRPr/>
            </a:pPr>
            <a:fld id="{47EE6133-F897-4230-A45A-BBA561B7E8BE}" type="datetime1">
              <a:rPr lang="en-US" smtClean="0">
                <a:solidFill>
                  <a:srgbClr val="000000"/>
                </a:solidFill>
              </a:rPr>
              <a:pPr>
                <a:defRPr/>
              </a:pPr>
              <a:t>2/1/2015</a:t>
            </a:fld>
            <a:endParaRPr lang="tr-TR">
              <a:solidFill>
                <a:srgbClr val="000000"/>
              </a:solidFill>
            </a:endParaRPr>
          </a:p>
        </p:txBody>
      </p:sp>
      <p:sp>
        <p:nvSpPr>
          <p:cNvPr id="5" name="Rectangle 5"/>
          <p:cNvSpPr>
            <a:spLocks noGrp="1" noChangeArrowheads="1"/>
          </p:cNvSpPr>
          <p:nvPr>
            <p:ph type="ftr" sz="quarter" idx="11"/>
          </p:nvPr>
        </p:nvSpPr>
        <p:spPr/>
        <p:txBody>
          <a:bodyPr/>
          <a:lstStyle>
            <a:lvl1pPr>
              <a:defRPr sz="1200" smtClean="0"/>
            </a:lvl1pPr>
          </a:lstStyle>
          <a:p>
            <a:pPr>
              <a:defRPr/>
            </a:pPr>
            <a:r>
              <a:rPr lang="tr-TR">
                <a:solidFill>
                  <a:srgbClr val="000000"/>
                </a:solidFill>
              </a:rPr>
              <a:t>Gurbanov </a:t>
            </a:r>
          </a:p>
        </p:txBody>
      </p:sp>
      <p:sp>
        <p:nvSpPr>
          <p:cNvPr id="6" name="Rectangle 6"/>
          <p:cNvSpPr>
            <a:spLocks noGrp="1" noChangeArrowheads="1"/>
          </p:cNvSpPr>
          <p:nvPr>
            <p:ph type="sldNum" sz="quarter" idx="12"/>
          </p:nvPr>
        </p:nvSpPr>
        <p:spPr/>
        <p:txBody>
          <a:bodyPr/>
          <a:lstStyle>
            <a:lvl1pPr>
              <a:defRPr sz="1200"/>
            </a:lvl1pPr>
          </a:lstStyle>
          <a:p>
            <a:pPr>
              <a:defRPr/>
            </a:pPr>
            <a:fld id="{1DCF5A3D-24EA-474A-B2F1-DFA986B52450}"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34973910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EC91851-5A74-47A3-8023-35C997923995}" type="datetime1">
              <a:rPr lang="en-US" smtClean="0">
                <a:solidFill>
                  <a:srgbClr val="000000"/>
                </a:solidFill>
              </a:rPr>
              <a:pPr>
                <a:defRPr/>
              </a:pPr>
              <a:t>2/1/2015</a:t>
            </a:fld>
            <a:endParaRPr lang="tr-T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8EF1BEF5-5047-4BE8-B1B0-C7769610B698}"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25681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4A66C5B-8F95-438E-B4B5-39A78CEB0733}" type="datetime1">
              <a:rPr lang="en-US" smtClean="0"/>
              <a:pPr>
                <a:defRPr/>
              </a:pPr>
              <a:t>2/1/2015</a:t>
            </a:fld>
            <a:endParaRPr lang="tr-TR"/>
          </a:p>
        </p:txBody>
      </p:sp>
      <p:sp>
        <p:nvSpPr>
          <p:cNvPr id="3"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4" name="Rectangle 6"/>
          <p:cNvSpPr>
            <a:spLocks noGrp="1" noChangeArrowheads="1"/>
          </p:cNvSpPr>
          <p:nvPr>
            <p:ph type="sldNum" sz="quarter" idx="12"/>
          </p:nvPr>
        </p:nvSpPr>
        <p:spPr>
          <a:ln/>
        </p:spPr>
        <p:txBody>
          <a:bodyPr/>
          <a:lstStyle>
            <a:lvl1pPr>
              <a:defRPr/>
            </a:lvl1pPr>
          </a:lstStyle>
          <a:p>
            <a:pPr>
              <a:defRPr/>
            </a:pPr>
            <a:fld id="{991612FD-CC7D-477F-8848-51EAC6EE1AE0}" type="slidenum">
              <a:rPr lang="tr-TR"/>
              <a:pPr>
                <a:defRPr/>
              </a:pPr>
              <a:t>‹#›</a:t>
            </a:fld>
            <a:endParaRPr lang="tr-T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C4D5557-5506-48DF-8CD3-CF9B62672DEA}" type="datetime1">
              <a:rPr lang="en-US" smtClean="0">
                <a:solidFill>
                  <a:srgbClr val="000000"/>
                </a:solidFill>
              </a:rPr>
              <a:pPr>
                <a:defRPr/>
              </a:pPr>
              <a:t>2/1/2015</a:t>
            </a:fld>
            <a:endParaRPr lang="tr-T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BB14D7D9-7D9D-4FDE-B1A7-895D96F63347}"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20071328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49B4B42-B216-4EFD-AEAA-A59BABE69522}" type="datetime1">
              <a:rPr lang="en-US" smtClean="0">
                <a:solidFill>
                  <a:srgbClr val="000000"/>
                </a:solidFill>
              </a:rPr>
              <a:pPr>
                <a:defRPr/>
              </a:pPr>
              <a:t>2/1/2015</a:t>
            </a:fld>
            <a:endParaRPr lang="tr-T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D292EC01-7BDE-42D9-A78D-CA5BAB2C1F4B}"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5702967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5EB3437-DF5E-4696-9D2E-D145EF4BA4EC}" type="datetime1">
              <a:rPr lang="en-US" smtClean="0">
                <a:solidFill>
                  <a:srgbClr val="000000"/>
                </a:solidFill>
              </a:rPr>
              <a:pPr>
                <a:defRPr/>
              </a:pPr>
              <a:t>2/1/2015</a:t>
            </a:fld>
            <a:endParaRPr lang="tr-T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9" name="Rectangle 6"/>
          <p:cNvSpPr>
            <a:spLocks noGrp="1" noChangeArrowheads="1"/>
          </p:cNvSpPr>
          <p:nvPr>
            <p:ph type="sldNum" sz="quarter" idx="12"/>
          </p:nvPr>
        </p:nvSpPr>
        <p:spPr>
          <a:ln/>
        </p:spPr>
        <p:txBody>
          <a:bodyPr/>
          <a:lstStyle>
            <a:lvl1pPr>
              <a:defRPr/>
            </a:lvl1pPr>
          </a:lstStyle>
          <a:p>
            <a:pPr>
              <a:defRPr/>
            </a:pPr>
            <a:fld id="{21F1F4FB-4035-4D03-9AFF-B55D1A8700E4}"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2613518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A1D2547-92EB-470D-833B-CAC866170BDD}" type="datetime1">
              <a:rPr lang="en-US" smtClean="0">
                <a:solidFill>
                  <a:srgbClr val="000000"/>
                </a:solidFill>
              </a:rPr>
              <a:pPr>
                <a:defRPr/>
              </a:pPr>
              <a:t>2/1/2015</a:t>
            </a:fld>
            <a:endParaRPr lang="tr-T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5" name="Rectangle 6"/>
          <p:cNvSpPr>
            <a:spLocks noGrp="1" noChangeArrowheads="1"/>
          </p:cNvSpPr>
          <p:nvPr>
            <p:ph type="sldNum" sz="quarter" idx="12"/>
          </p:nvPr>
        </p:nvSpPr>
        <p:spPr>
          <a:ln/>
        </p:spPr>
        <p:txBody>
          <a:bodyPr/>
          <a:lstStyle>
            <a:lvl1pPr>
              <a:defRPr/>
            </a:lvl1pPr>
          </a:lstStyle>
          <a:p>
            <a:pPr>
              <a:defRPr/>
            </a:pPr>
            <a:fld id="{70D1A589-A18A-4052-85AF-63ADE2B26E64}"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40466275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47B5B0B-A937-41F3-8757-5EE8EE9AB10D}" type="datetime1">
              <a:rPr lang="en-US" smtClean="0">
                <a:solidFill>
                  <a:srgbClr val="000000"/>
                </a:solidFill>
              </a:rPr>
              <a:pPr>
                <a:defRPr/>
              </a:pPr>
              <a:t>2/1/2015</a:t>
            </a:fld>
            <a:endParaRPr lang="tr-T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4" name="Rectangle 6"/>
          <p:cNvSpPr>
            <a:spLocks noGrp="1" noChangeArrowheads="1"/>
          </p:cNvSpPr>
          <p:nvPr>
            <p:ph type="sldNum" sz="quarter" idx="12"/>
          </p:nvPr>
        </p:nvSpPr>
        <p:spPr>
          <a:ln/>
        </p:spPr>
        <p:txBody>
          <a:bodyPr/>
          <a:lstStyle>
            <a:lvl1pPr>
              <a:defRPr/>
            </a:lvl1pPr>
          </a:lstStyle>
          <a:p>
            <a:pPr>
              <a:defRPr/>
            </a:pPr>
            <a:fld id="{991612FD-CC7D-477F-8848-51EAC6EE1AE0}"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36662990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5D4D5D6-F506-459A-8E19-5B4043D12CC1}" type="datetime1">
              <a:rPr lang="en-US" smtClean="0">
                <a:solidFill>
                  <a:srgbClr val="000000"/>
                </a:solidFill>
              </a:rPr>
              <a:pPr>
                <a:defRPr/>
              </a:pPr>
              <a:t>2/1/2015</a:t>
            </a:fld>
            <a:endParaRPr lang="tr-T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87DCAC1C-0C06-4934-A5A9-C6C8FA355B35}"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6377395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3830838-8EA4-4D85-8205-ADAC3F1A037D}" type="datetime1">
              <a:rPr lang="en-US" smtClean="0">
                <a:solidFill>
                  <a:srgbClr val="000000"/>
                </a:solidFill>
              </a:rPr>
              <a:pPr>
                <a:defRPr/>
              </a:pPr>
              <a:t>2/1/2015</a:t>
            </a:fld>
            <a:endParaRPr lang="tr-T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95CA4FBD-A524-4C07-8882-C09A3E6C06DB}"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3141678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14CD813-BA57-4742-A8F7-8F87808DF530}" type="datetime1">
              <a:rPr lang="en-US" smtClean="0">
                <a:solidFill>
                  <a:srgbClr val="000000"/>
                </a:solidFill>
              </a:rPr>
              <a:pPr>
                <a:defRPr/>
              </a:pPr>
              <a:t>2/1/2015</a:t>
            </a:fld>
            <a:endParaRPr lang="tr-T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A3B0B8CF-5B4E-469E-A938-C57B480359DE}"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24704268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0BDCEFB-5B7D-4C7B-88C1-3FED5C87ADC9}" type="datetime1">
              <a:rPr lang="en-US" smtClean="0">
                <a:solidFill>
                  <a:srgbClr val="000000"/>
                </a:solidFill>
              </a:rPr>
              <a:pPr>
                <a:defRPr/>
              </a:pPr>
              <a:t>2/1/2015</a:t>
            </a:fld>
            <a:endParaRPr lang="tr-T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6" name="Rectangle 6"/>
          <p:cNvSpPr>
            <a:spLocks noGrp="1" noChangeArrowheads="1"/>
          </p:cNvSpPr>
          <p:nvPr>
            <p:ph type="sldNum" sz="quarter" idx="12"/>
          </p:nvPr>
        </p:nvSpPr>
        <p:spPr>
          <a:ln/>
        </p:spPr>
        <p:txBody>
          <a:bodyPr/>
          <a:lstStyle>
            <a:lvl1pPr>
              <a:defRPr/>
            </a:lvl1pPr>
          </a:lstStyle>
          <a:p>
            <a:pPr>
              <a:defRPr/>
            </a:pPr>
            <a:fld id="{535B46A4-24F2-4A98-B35D-5ACACDA507B4}"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13097239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1"/>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B2CEC261-6365-466C-8B3F-B9B8F6721BA9}" type="datetime1">
              <a:rPr lang="en-US" smtClean="0">
                <a:solidFill>
                  <a:srgbClr val="000000"/>
                </a:solidFill>
              </a:rPr>
              <a:pPr>
                <a:defRPr/>
              </a:pPr>
              <a:t>2/1/2015</a:t>
            </a:fld>
            <a:endParaRPr lang="tr-T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7B9C8EC9-BD6D-445F-9A7E-4A2B6E67BF89}"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120247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F570A1B-9F0C-4FDA-81C8-78F2A7CB675D}" type="datetime1">
              <a:rPr lang="en-US" smtClean="0"/>
              <a:pPr>
                <a:defRPr/>
              </a:pPr>
              <a:t>2/1/2015</a:t>
            </a:fld>
            <a:endParaRPr 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87DCAC1C-0C06-4934-A5A9-C6C8FA355B3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A623BC8-3286-4805-9BB7-F2F0E3D9D45A}" type="datetime1">
              <a:rPr lang="en-US" smtClean="0"/>
              <a:pPr>
                <a:defRPr/>
              </a:pPr>
              <a:t>2/1/2015</a:t>
            </a:fld>
            <a:endParaRPr 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t>Gurbanov </a:t>
            </a:r>
          </a:p>
        </p:txBody>
      </p:sp>
      <p:sp>
        <p:nvSpPr>
          <p:cNvPr id="7" name="Rectangle 6"/>
          <p:cNvSpPr>
            <a:spLocks noGrp="1" noChangeArrowheads="1"/>
          </p:cNvSpPr>
          <p:nvPr>
            <p:ph type="sldNum" sz="quarter" idx="12"/>
          </p:nvPr>
        </p:nvSpPr>
        <p:spPr>
          <a:ln/>
        </p:spPr>
        <p:txBody>
          <a:bodyPr/>
          <a:lstStyle>
            <a:lvl1pPr>
              <a:defRPr/>
            </a:lvl1pPr>
          </a:lstStyle>
          <a:p>
            <a:pPr>
              <a:defRPr/>
            </a:pPr>
            <a:fld id="{95CA4FBD-A524-4C07-8882-C09A3E6C06DB}"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5.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5.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7.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573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fld id="{AA610E50-5BCB-4FF1-A9AC-E279B78218FD}" type="datetime1">
              <a:rPr lang="en-US" smtClean="0"/>
              <a:pPr>
                <a:defRPr/>
              </a:pPr>
              <a:t>2/1/2015</a:t>
            </a:fld>
            <a:endParaRPr lang="tr-TR"/>
          </a:p>
        </p:txBody>
      </p:sp>
      <p:sp>
        <p:nvSpPr>
          <p:cNvPr id="573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r>
              <a:rPr lang="tr-TR"/>
              <a:t>Gurbanov </a:t>
            </a:r>
          </a:p>
        </p:txBody>
      </p:sp>
      <p:sp>
        <p:nvSpPr>
          <p:cNvPr id="573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0FCF3FE-0EA3-4004-A5EC-07E61858262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879"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Lst>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rebuchet MS" pitchFamily="34" charset="0"/>
        </a:defRPr>
      </a:lvl2pPr>
      <a:lvl3pPr algn="ctr" rtl="0" eaLnBrk="0" fontAlgn="base" hangingPunct="0">
        <a:spcBef>
          <a:spcPct val="0"/>
        </a:spcBef>
        <a:spcAft>
          <a:spcPct val="0"/>
        </a:spcAft>
        <a:defRPr sz="3600">
          <a:solidFill>
            <a:schemeClr val="tx2"/>
          </a:solidFill>
          <a:latin typeface="Trebuchet MS" pitchFamily="34" charset="0"/>
        </a:defRPr>
      </a:lvl3pPr>
      <a:lvl4pPr algn="ctr" rtl="0" eaLnBrk="0" fontAlgn="base" hangingPunct="0">
        <a:spcBef>
          <a:spcPct val="0"/>
        </a:spcBef>
        <a:spcAft>
          <a:spcPct val="0"/>
        </a:spcAft>
        <a:defRPr sz="3600">
          <a:solidFill>
            <a:schemeClr val="tx2"/>
          </a:solidFill>
          <a:latin typeface="Trebuchet MS" pitchFamily="34" charset="0"/>
        </a:defRPr>
      </a:lvl4pPr>
      <a:lvl5pPr algn="ctr" rtl="0" eaLnBrk="0" fontAlgn="base" hangingPunct="0">
        <a:spcBef>
          <a:spcPct val="0"/>
        </a:spcBef>
        <a:spcAft>
          <a:spcPct val="0"/>
        </a:spcAft>
        <a:defRPr sz="3600">
          <a:solidFill>
            <a:schemeClr val="tx2"/>
          </a:solidFill>
          <a:latin typeface="Trebuchet MS" pitchFamily="34" charset="0"/>
        </a:defRPr>
      </a:lvl5pPr>
      <a:lvl6pPr marL="457200" algn="ctr" rtl="0" fontAlgn="base">
        <a:spcBef>
          <a:spcPct val="0"/>
        </a:spcBef>
        <a:spcAft>
          <a:spcPct val="0"/>
        </a:spcAft>
        <a:defRPr sz="3600">
          <a:solidFill>
            <a:schemeClr val="tx2"/>
          </a:solidFill>
          <a:latin typeface="Trebuchet MS" pitchFamily="34" charset="0"/>
        </a:defRPr>
      </a:lvl6pPr>
      <a:lvl7pPr marL="914400" algn="ctr" rtl="0" fontAlgn="base">
        <a:spcBef>
          <a:spcPct val="0"/>
        </a:spcBef>
        <a:spcAft>
          <a:spcPct val="0"/>
        </a:spcAft>
        <a:defRPr sz="3600">
          <a:solidFill>
            <a:schemeClr val="tx2"/>
          </a:solidFill>
          <a:latin typeface="Trebuchet MS" pitchFamily="34" charset="0"/>
        </a:defRPr>
      </a:lvl7pPr>
      <a:lvl8pPr marL="1371600" algn="ctr" rtl="0" fontAlgn="base">
        <a:spcBef>
          <a:spcPct val="0"/>
        </a:spcBef>
        <a:spcAft>
          <a:spcPct val="0"/>
        </a:spcAft>
        <a:defRPr sz="3600">
          <a:solidFill>
            <a:schemeClr val="tx2"/>
          </a:solidFill>
          <a:latin typeface="Trebuchet MS" pitchFamily="34" charset="0"/>
        </a:defRPr>
      </a:lvl8pPr>
      <a:lvl9pPr marL="1828800" algn="ctr" rtl="0" fontAlgn="base">
        <a:spcBef>
          <a:spcPct val="0"/>
        </a:spcBef>
        <a:spcAft>
          <a:spcPct val="0"/>
        </a:spcAft>
        <a:defRPr sz="3600">
          <a:solidFill>
            <a:schemeClr val="tx2"/>
          </a:solidFill>
          <a:latin typeface="Trebuchet MS"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E9B0F72E-570B-4BED-9F7F-0261B7220DE2}" type="datetime1">
              <a:rPr lang="en-US" smtClean="0"/>
              <a:pPr>
                <a:defRPr/>
              </a:pPr>
              <a:t>2/1/2015</a:t>
            </a:fld>
            <a:endParaRPr lang="tr-T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smtClean="0">
                <a:solidFill>
                  <a:schemeClr val="tx2"/>
                </a:solidFill>
              </a:defRPr>
            </a:lvl1pPr>
          </a:lstStyle>
          <a:p>
            <a:pPr>
              <a:defRPr/>
            </a:pPr>
            <a:r>
              <a:rPr lang="tr-TR"/>
              <a:t>Gurbanov </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smtClean="0">
                <a:solidFill>
                  <a:srgbClr val="FFFFFF"/>
                </a:solidFill>
              </a:defRPr>
            </a:lvl1pPr>
          </a:lstStyle>
          <a:p>
            <a:pPr>
              <a:defRPr/>
            </a:pPr>
            <a:fld id="{CD889D1A-B761-482E-973D-DE9288B489F5}"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880" r:id="rId1"/>
    <p:sldLayoutId id="2147483845" r:id="rId2"/>
    <p:sldLayoutId id="2147483881" r:id="rId3"/>
    <p:sldLayoutId id="2147483882" r:id="rId4"/>
    <p:sldLayoutId id="2147483883" r:id="rId5"/>
    <p:sldLayoutId id="2147483846" r:id="rId6"/>
    <p:sldLayoutId id="2147483884" r:id="rId7"/>
    <p:sldLayoutId id="2147483847" r:id="rId8"/>
    <p:sldLayoutId id="2147483885" r:id="rId9"/>
    <p:sldLayoutId id="2147483848" r:id="rId10"/>
    <p:sldLayoutId id="2147483886" r:id="rId11"/>
  </p:sldLayoutIdLst>
  <p:hf hdr="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04B00056-5189-4AC7-9675-CC1A41488942}" type="datetime1">
              <a:rPr lang="en-US" smtClean="0"/>
              <a:pPr>
                <a:defRPr/>
              </a:pPr>
              <a:t>2/1/2015</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r>
              <a:rPr lang="tr-TR"/>
              <a:t>Gurbanov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BB52733-25F9-45D1-97DB-1E8DCC1E322E}" type="slidenum">
              <a:rPr lang="tr-TR"/>
              <a:pPr>
                <a:defRPr/>
              </a:pPr>
              <a:t>‹#›</a:t>
            </a:fld>
            <a:endParaRPr lang="tr-TR"/>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87" r:id="rId1"/>
    <p:sldLayoutId id="2147483849" r:id="rId2"/>
    <p:sldLayoutId id="2147483888" r:id="rId3"/>
    <p:sldLayoutId id="2147483850" r:id="rId4"/>
    <p:sldLayoutId id="2147483851" r:id="rId5"/>
    <p:sldLayoutId id="2147483852" r:id="rId6"/>
    <p:sldLayoutId id="2147483853" r:id="rId7"/>
    <p:sldLayoutId id="2147483854" r:id="rId8"/>
    <p:sldLayoutId id="2147483889" r:id="rId9"/>
    <p:sldLayoutId id="2147483855" r:id="rId10"/>
    <p:sldLayoutId id="2147483856" r:id="rId11"/>
  </p:sldLayoutIdLst>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4102"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smtClean="0">
                <a:solidFill>
                  <a:schemeClr val="tx2"/>
                </a:solidFill>
              </a:defRPr>
            </a:lvl1pPr>
            <a:extLst/>
          </a:lstStyle>
          <a:p>
            <a:pPr>
              <a:defRPr/>
            </a:pPr>
            <a:fld id="{0DC793E2-B8C2-4519-B678-A13BB9EE5CEB}" type="datetime1">
              <a:rPr lang="en-US" smtClean="0"/>
              <a:pPr>
                <a:defRPr/>
              </a:pPr>
              <a:t>2/1/2015</a:t>
            </a:fld>
            <a:endParaRPr lang="tr-TR"/>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smtClean="0">
                <a:solidFill>
                  <a:schemeClr val="tx2"/>
                </a:solidFill>
              </a:defRPr>
            </a:lvl1pPr>
            <a:extLst/>
          </a:lstStyle>
          <a:p>
            <a:pPr>
              <a:defRPr/>
            </a:pPr>
            <a:r>
              <a:rPr lang="tr-TR"/>
              <a:t>Gurbanov </a:t>
            </a:r>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smtClean="0">
                <a:solidFill>
                  <a:schemeClr val="tx2"/>
                </a:solidFill>
              </a:defRPr>
            </a:lvl1pPr>
            <a:extLst/>
          </a:lstStyle>
          <a:p>
            <a:pPr>
              <a:defRPr/>
            </a:pPr>
            <a:fld id="{E1140D79-B997-48F4-841A-EF841082451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890" r:id="rId1"/>
    <p:sldLayoutId id="2147483857" r:id="rId2"/>
    <p:sldLayoutId id="2147483891" r:id="rId3"/>
    <p:sldLayoutId id="2147483858" r:id="rId4"/>
    <p:sldLayoutId id="2147483859" r:id="rId5"/>
    <p:sldLayoutId id="2147483860" r:id="rId6"/>
    <p:sldLayoutId id="2147483861" r:id="rId7"/>
    <p:sldLayoutId id="2147483862" r:id="rId8"/>
    <p:sldLayoutId id="2147483892" r:id="rId9"/>
    <p:sldLayoutId id="2147483863" r:id="rId10"/>
    <p:sldLayoutId id="2147483893" r:id="rId11"/>
  </p:sldLayoutIdLst>
  <p:hf hdr="0"/>
  <p:txStyles>
    <p:titleStyle>
      <a:lvl1pPr algn="l" rtl="0" fontAlgn="base">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fontAlgn="base">
        <a:spcBef>
          <a:spcPct val="0"/>
        </a:spcBef>
        <a:spcAft>
          <a:spcPct val="0"/>
        </a:spcAft>
        <a:defRPr sz="3800" b="1">
          <a:solidFill>
            <a:schemeClr val="tx1"/>
          </a:solidFill>
          <a:latin typeface="Trebuchet MS" pitchFamily="34" charset="0"/>
        </a:defRPr>
      </a:lvl2pPr>
      <a:lvl3pPr algn="l" rtl="0" fontAlgn="base">
        <a:spcBef>
          <a:spcPct val="0"/>
        </a:spcBef>
        <a:spcAft>
          <a:spcPct val="0"/>
        </a:spcAft>
        <a:defRPr sz="3800" b="1">
          <a:solidFill>
            <a:schemeClr val="tx1"/>
          </a:solidFill>
          <a:latin typeface="Trebuchet MS" pitchFamily="34" charset="0"/>
        </a:defRPr>
      </a:lvl3pPr>
      <a:lvl4pPr algn="l" rtl="0" fontAlgn="base">
        <a:spcBef>
          <a:spcPct val="0"/>
        </a:spcBef>
        <a:spcAft>
          <a:spcPct val="0"/>
        </a:spcAft>
        <a:defRPr sz="3800" b="1">
          <a:solidFill>
            <a:schemeClr val="tx1"/>
          </a:solidFill>
          <a:latin typeface="Trebuchet MS" pitchFamily="34" charset="0"/>
        </a:defRPr>
      </a:lvl4pPr>
      <a:lvl5pPr algn="l" rtl="0" fontAlgn="base">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fontAlgn="base">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fontAlgn="base">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fontAlgn="base">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fontAlgn="base">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fontAlgn="base">
        <a:spcBef>
          <a:spcPts val="400"/>
        </a:spcBef>
        <a:spcAft>
          <a:spcPct val="0"/>
        </a:spcAft>
        <a:buClr>
          <a:srgbClr val="F9B639"/>
        </a:buClr>
        <a:buSzPct val="70000"/>
        <a:buFont typeface="Wingdings" pitchFamily="2" charset="2"/>
        <a:buChar char=""/>
        <a:defRPr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5125"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smtClean="0">
                <a:solidFill>
                  <a:schemeClr val="tx1">
                    <a:tint val="95000"/>
                  </a:schemeClr>
                </a:solidFill>
              </a:defRPr>
            </a:lvl1pPr>
            <a:extLst/>
          </a:lstStyle>
          <a:p>
            <a:pPr>
              <a:defRPr/>
            </a:pPr>
            <a:fld id="{8E726E71-3EA9-4716-85E7-DE2C41EAF8F3}" type="datetime1">
              <a:rPr lang="en-US" smtClean="0"/>
              <a:pPr>
                <a:defRPr/>
              </a:pPr>
              <a:t>2/1/2015</a:t>
            </a:fld>
            <a:endParaRPr lang="tr-TR"/>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smtClean="0">
                <a:solidFill>
                  <a:schemeClr val="tx1">
                    <a:tint val="95000"/>
                  </a:schemeClr>
                </a:solidFill>
              </a:defRPr>
            </a:lvl1pPr>
            <a:extLst/>
          </a:lstStyle>
          <a:p>
            <a:pPr>
              <a:defRPr/>
            </a:pPr>
            <a:r>
              <a:rPr lang="tr-TR"/>
              <a:t>Gurbanov </a:t>
            </a:r>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defRPr>
            </a:lvl1pPr>
            <a:extLst/>
          </a:lstStyle>
          <a:p>
            <a:pPr>
              <a:defRPr/>
            </a:pPr>
            <a:fld id="{6D10CCB6-F55E-4D3C-BD9B-DAE7F0CBAE8E}"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894" r:id="rId1"/>
    <p:sldLayoutId id="2147483864" r:id="rId2"/>
    <p:sldLayoutId id="2147483895" r:id="rId3"/>
    <p:sldLayoutId id="2147483865" r:id="rId4"/>
    <p:sldLayoutId id="2147483866" r:id="rId5"/>
    <p:sldLayoutId id="2147483867" r:id="rId6"/>
    <p:sldLayoutId id="2147483896" r:id="rId7"/>
    <p:sldLayoutId id="2147483897" r:id="rId8"/>
    <p:sldLayoutId id="2147483898" r:id="rId9"/>
    <p:sldLayoutId id="2147483868" r:id="rId10"/>
    <p:sldLayoutId id="2147483899" r:id="rId11"/>
  </p:sldLayoutIdLst>
  <p:hf hdr="0"/>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4102"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smtClean="0">
                <a:solidFill>
                  <a:schemeClr val="tx2"/>
                </a:solidFill>
              </a:defRPr>
            </a:lvl1pPr>
            <a:extLst/>
          </a:lstStyle>
          <a:p>
            <a:pPr>
              <a:defRPr/>
            </a:pPr>
            <a:fld id="{4F60A6DF-99A2-4506-9486-BBA1C00724ED}" type="datetime1">
              <a:rPr lang="en-US" smtClean="0">
                <a:solidFill>
                  <a:srgbClr val="B13F9A"/>
                </a:solidFill>
              </a:rPr>
              <a:pPr>
                <a:defRPr/>
              </a:pPr>
              <a:t>2/1/2015</a:t>
            </a:fld>
            <a:endParaRPr lang="tr-TR">
              <a:solidFill>
                <a:srgbClr val="B13F9A"/>
              </a:solidFill>
            </a:endParaRPr>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smtClean="0">
                <a:solidFill>
                  <a:schemeClr val="tx2"/>
                </a:solidFill>
              </a:defRPr>
            </a:lvl1pPr>
            <a:extLst/>
          </a:lstStyle>
          <a:p>
            <a:pPr>
              <a:defRPr/>
            </a:pPr>
            <a:r>
              <a:rPr lang="tr-TR">
                <a:solidFill>
                  <a:srgbClr val="B13F9A"/>
                </a:solidFill>
              </a:rPr>
              <a:t>Gurbanov </a:t>
            </a:r>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smtClean="0">
                <a:solidFill>
                  <a:schemeClr val="tx2"/>
                </a:solidFill>
              </a:defRPr>
            </a:lvl1pPr>
            <a:extLst/>
          </a:lstStyle>
          <a:p>
            <a:pPr>
              <a:defRPr/>
            </a:pPr>
            <a:fld id="{E1140D79-B997-48F4-841A-EF8410824513}" type="slidenum">
              <a:rPr lang="tr-TR">
                <a:solidFill>
                  <a:srgbClr val="B13F9A"/>
                </a:solidFill>
              </a:rPr>
              <a:pPr>
                <a:defRPr/>
              </a:pPr>
              <a:t>‹#›</a:t>
            </a:fld>
            <a:endParaRPr lang="tr-TR">
              <a:solidFill>
                <a:srgbClr val="B13F9A"/>
              </a:solidFill>
            </a:endParaRPr>
          </a:p>
        </p:txBody>
      </p:sp>
    </p:spTree>
    <p:extLst>
      <p:ext uri="{BB962C8B-B14F-4D97-AF65-F5344CB8AC3E}">
        <p14:creationId xmlns:p14="http://schemas.microsoft.com/office/powerpoint/2010/main" val="164410494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p:txStyles>
    <p:titleStyle>
      <a:lvl1pPr algn="l" rtl="0" fontAlgn="base">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fontAlgn="base">
        <a:spcBef>
          <a:spcPct val="0"/>
        </a:spcBef>
        <a:spcAft>
          <a:spcPct val="0"/>
        </a:spcAft>
        <a:defRPr sz="3800" b="1">
          <a:solidFill>
            <a:schemeClr val="tx1"/>
          </a:solidFill>
          <a:latin typeface="Trebuchet MS" pitchFamily="34" charset="0"/>
        </a:defRPr>
      </a:lvl2pPr>
      <a:lvl3pPr algn="l" rtl="0" fontAlgn="base">
        <a:spcBef>
          <a:spcPct val="0"/>
        </a:spcBef>
        <a:spcAft>
          <a:spcPct val="0"/>
        </a:spcAft>
        <a:defRPr sz="3800" b="1">
          <a:solidFill>
            <a:schemeClr val="tx1"/>
          </a:solidFill>
          <a:latin typeface="Trebuchet MS" pitchFamily="34" charset="0"/>
        </a:defRPr>
      </a:lvl3pPr>
      <a:lvl4pPr algn="l" rtl="0" fontAlgn="base">
        <a:spcBef>
          <a:spcPct val="0"/>
        </a:spcBef>
        <a:spcAft>
          <a:spcPct val="0"/>
        </a:spcAft>
        <a:defRPr sz="3800" b="1">
          <a:solidFill>
            <a:schemeClr val="tx1"/>
          </a:solidFill>
          <a:latin typeface="Trebuchet MS" pitchFamily="34" charset="0"/>
        </a:defRPr>
      </a:lvl4pPr>
      <a:lvl5pPr algn="l" rtl="0" fontAlgn="base">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fontAlgn="base">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fontAlgn="base">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fontAlgn="base">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fontAlgn="base">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fontAlgn="base">
        <a:spcBef>
          <a:spcPts val="400"/>
        </a:spcBef>
        <a:spcAft>
          <a:spcPct val="0"/>
        </a:spcAft>
        <a:buClr>
          <a:srgbClr val="F9B639"/>
        </a:buClr>
        <a:buSzPct val="70000"/>
        <a:buFont typeface="Wingdings" pitchFamily="2" charset="2"/>
        <a:buChar char=""/>
        <a:defRPr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573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fld id="{F2E0173C-6667-4BD0-926E-7F9D12C336DB}" type="datetime1">
              <a:rPr lang="en-US" smtClean="0">
                <a:solidFill>
                  <a:srgbClr val="000000"/>
                </a:solidFill>
              </a:rPr>
              <a:pPr>
                <a:defRPr/>
              </a:pPr>
              <a:t>2/1/2015</a:t>
            </a:fld>
            <a:endParaRPr lang="tr-TR">
              <a:solidFill>
                <a:srgbClr val="000000"/>
              </a:solidFill>
            </a:endParaRPr>
          </a:p>
        </p:txBody>
      </p:sp>
      <p:sp>
        <p:nvSpPr>
          <p:cNvPr id="573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r>
              <a:rPr lang="tr-TR">
                <a:solidFill>
                  <a:srgbClr val="000000"/>
                </a:solidFill>
              </a:rPr>
              <a:t>Gurbanov </a:t>
            </a:r>
          </a:p>
        </p:txBody>
      </p:sp>
      <p:sp>
        <p:nvSpPr>
          <p:cNvPr id="573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0FCF3FE-0EA3-4004-A5EC-07E61858262F}" type="slidenum">
              <a:rPr lang="tr-TR">
                <a:solidFill>
                  <a:srgbClr val="000000"/>
                </a:solidFill>
              </a:rPr>
              <a:pPr>
                <a:defRPr/>
              </a:pPr>
              <a:t>‹#›</a:t>
            </a:fld>
            <a:endParaRPr lang="tr-TR">
              <a:solidFill>
                <a:srgbClr val="000000"/>
              </a:solidFill>
            </a:endParaRPr>
          </a:p>
        </p:txBody>
      </p:sp>
    </p:spTree>
    <p:extLst>
      <p:ext uri="{BB962C8B-B14F-4D97-AF65-F5344CB8AC3E}">
        <p14:creationId xmlns:p14="http://schemas.microsoft.com/office/powerpoint/2010/main" val="2724651531"/>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rebuchet MS" pitchFamily="34" charset="0"/>
        </a:defRPr>
      </a:lvl2pPr>
      <a:lvl3pPr algn="ctr" rtl="0" eaLnBrk="0" fontAlgn="base" hangingPunct="0">
        <a:spcBef>
          <a:spcPct val="0"/>
        </a:spcBef>
        <a:spcAft>
          <a:spcPct val="0"/>
        </a:spcAft>
        <a:defRPr sz="3600">
          <a:solidFill>
            <a:schemeClr val="tx2"/>
          </a:solidFill>
          <a:latin typeface="Trebuchet MS" pitchFamily="34" charset="0"/>
        </a:defRPr>
      </a:lvl3pPr>
      <a:lvl4pPr algn="ctr" rtl="0" eaLnBrk="0" fontAlgn="base" hangingPunct="0">
        <a:spcBef>
          <a:spcPct val="0"/>
        </a:spcBef>
        <a:spcAft>
          <a:spcPct val="0"/>
        </a:spcAft>
        <a:defRPr sz="3600">
          <a:solidFill>
            <a:schemeClr val="tx2"/>
          </a:solidFill>
          <a:latin typeface="Trebuchet MS" pitchFamily="34" charset="0"/>
        </a:defRPr>
      </a:lvl4pPr>
      <a:lvl5pPr algn="ctr" rtl="0" eaLnBrk="0" fontAlgn="base" hangingPunct="0">
        <a:spcBef>
          <a:spcPct val="0"/>
        </a:spcBef>
        <a:spcAft>
          <a:spcPct val="0"/>
        </a:spcAft>
        <a:defRPr sz="3600">
          <a:solidFill>
            <a:schemeClr val="tx2"/>
          </a:solidFill>
          <a:latin typeface="Trebuchet MS" pitchFamily="34" charset="0"/>
        </a:defRPr>
      </a:lvl5pPr>
      <a:lvl6pPr marL="457200" algn="ctr" rtl="0" fontAlgn="base">
        <a:spcBef>
          <a:spcPct val="0"/>
        </a:spcBef>
        <a:spcAft>
          <a:spcPct val="0"/>
        </a:spcAft>
        <a:defRPr sz="3600">
          <a:solidFill>
            <a:schemeClr val="tx2"/>
          </a:solidFill>
          <a:latin typeface="Trebuchet MS" pitchFamily="34" charset="0"/>
        </a:defRPr>
      </a:lvl6pPr>
      <a:lvl7pPr marL="914400" algn="ctr" rtl="0" fontAlgn="base">
        <a:spcBef>
          <a:spcPct val="0"/>
        </a:spcBef>
        <a:spcAft>
          <a:spcPct val="0"/>
        </a:spcAft>
        <a:defRPr sz="3600">
          <a:solidFill>
            <a:schemeClr val="tx2"/>
          </a:solidFill>
          <a:latin typeface="Trebuchet MS" pitchFamily="34" charset="0"/>
        </a:defRPr>
      </a:lvl7pPr>
      <a:lvl8pPr marL="1371600" algn="ctr" rtl="0" fontAlgn="base">
        <a:spcBef>
          <a:spcPct val="0"/>
        </a:spcBef>
        <a:spcAft>
          <a:spcPct val="0"/>
        </a:spcAft>
        <a:defRPr sz="3600">
          <a:solidFill>
            <a:schemeClr val="tx2"/>
          </a:solidFill>
          <a:latin typeface="Trebuchet MS" pitchFamily="34" charset="0"/>
        </a:defRPr>
      </a:lvl8pPr>
      <a:lvl9pPr marL="1828800" algn="ctr" rtl="0" fontAlgn="base">
        <a:spcBef>
          <a:spcPct val="0"/>
        </a:spcBef>
        <a:spcAft>
          <a:spcPct val="0"/>
        </a:spcAft>
        <a:defRPr sz="3600">
          <a:solidFill>
            <a:schemeClr val="tx2"/>
          </a:solidFill>
          <a:latin typeface="Trebuchet MS"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wfinstitute.org/fund-rankings/" TargetMode="Externa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mailto:squrbanov@qu.edu.az" TargetMode="External"/><Relationship Id="rId2" Type="http://schemas.openxmlformats.org/officeDocument/2006/relationships/hyperlink" Target="mailto:sg_112@usc.edu"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9.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9.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381000"/>
            <a:ext cx="8534400" cy="1752600"/>
          </a:xfrm>
        </p:spPr>
        <p:txBody>
          <a:bodyPr/>
          <a:lstStyle/>
          <a:p>
            <a:pPr eaLnBrk="1" hangingPunct="1"/>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De-Industrialisation Concept in</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Resource Rich Countries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t>
            </a:r>
            <a:br>
              <a:rPr lang="en-US" sz="2800" b="1" dirty="0" smtClean="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endParaRPr lang="en-US" sz="2800" b="1" dirty="0" smtClean="0">
              <a:latin typeface="Arial" panose="020B0604020202020204" pitchFamily="34" charset="0"/>
              <a:cs typeface="Arial" panose="020B0604020202020204" pitchFamily="34" charset="0"/>
            </a:endParaRPr>
          </a:p>
        </p:txBody>
      </p:sp>
      <p:sp>
        <p:nvSpPr>
          <p:cNvPr id="29699" name="Rectangle 6"/>
          <p:cNvSpPr>
            <a:spLocks noGrp="1" noChangeArrowheads="1"/>
          </p:cNvSpPr>
          <p:nvPr>
            <p:ph type="subTitle" idx="1"/>
          </p:nvPr>
        </p:nvSpPr>
        <p:spPr>
          <a:xfrm>
            <a:off x="609600" y="2394466"/>
            <a:ext cx="8093075" cy="3600986"/>
          </a:xfrm>
        </p:spPr>
        <p:txBody>
          <a:bodyPr wrap="square" anchor="ctr">
            <a:spAutoFit/>
          </a:bodyPr>
          <a:lstStyle/>
          <a:p>
            <a:pPr>
              <a:spcBef>
                <a:spcPct val="0"/>
              </a:spcBef>
            </a:pPr>
            <a:endParaRPr lang="en-US" sz="3600" dirty="0" smtClean="0">
              <a:latin typeface="Arial" panose="020B0604020202020204" pitchFamily="34" charset="0"/>
              <a:ea typeface="Times New Roman" pitchFamily="18" charset="0"/>
              <a:cs typeface="Arial" panose="020B0604020202020204" pitchFamily="34" charset="0"/>
            </a:endParaRPr>
          </a:p>
          <a:p>
            <a:pPr>
              <a:spcBef>
                <a:spcPct val="0"/>
              </a:spcBef>
            </a:pPr>
            <a:r>
              <a:rPr lang="en-US" sz="2400" b="1" dirty="0" smtClean="0">
                <a:solidFill>
                  <a:srgbClr val="33CC33"/>
                </a:solidFill>
                <a:latin typeface="Arial" panose="020B0604020202020204" pitchFamily="34" charset="0"/>
                <a:ea typeface="Times New Roman" pitchFamily="18" charset="0"/>
                <a:cs typeface="Arial" panose="020B0604020202020204" pitchFamily="34" charset="0"/>
              </a:rPr>
              <a:t>Sarvar Gurbanov, Ph.D.</a:t>
            </a:r>
          </a:p>
          <a:p>
            <a:pPr>
              <a:spcBef>
                <a:spcPct val="0"/>
              </a:spcBef>
            </a:pPr>
            <a:r>
              <a:rPr lang="en-US" sz="2400" b="1" dirty="0" smtClean="0">
                <a:latin typeface="Arial" panose="020B0604020202020204" pitchFamily="34" charset="0"/>
                <a:ea typeface="Times New Roman" pitchFamily="18" charset="0"/>
                <a:cs typeface="Arial" panose="020B0604020202020204" pitchFamily="34" charset="0"/>
              </a:rPr>
              <a:t> </a:t>
            </a:r>
            <a:r>
              <a:rPr lang="en-US" sz="2400" b="1" dirty="0" smtClean="0">
                <a:solidFill>
                  <a:srgbClr val="FF0000"/>
                </a:solidFill>
                <a:latin typeface="Arial" panose="020B0604020202020204" pitchFamily="34" charset="0"/>
                <a:ea typeface="Times New Roman" pitchFamily="18" charset="0"/>
                <a:cs typeface="Arial" panose="020B0604020202020204" pitchFamily="34" charset="0"/>
              </a:rPr>
              <a:t>Fulbright Visiting Scholar </a:t>
            </a:r>
          </a:p>
          <a:p>
            <a:pPr>
              <a:spcBef>
                <a:spcPct val="0"/>
              </a:spcBef>
            </a:pPr>
            <a:r>
              <a:rPr lang="en-US" sz="2400" b="1" dirty="0" smtClean="0">
                <a:solidFill>
                  <a:srgbClr val="FF0000"/>
                </a:solidFill>
                <a:latin typeface="Arial" panose="020B0604020202020204" pitchFamily="34" charset="0"/>
                <a:ea typeface="Times New Roman" pitchFamily="18" charset="0"/>
                <a:cs typeface="Arial" panose="020B0604020202020204" pitchFamily="34" charset="0"/>
              </a:rPr>
              <a:t>University of Southern California </a:t>
            </a:r>
          </a:p>
          <a:p>
            <a:pPr>
              <a:spcBef>
                <a:spcPct val="0"/>
              </a:spcBef>
            </a:pPr>
            <a:r>
              <a:rPr lang="en-US" sz="2400" b="1" dirty="0" smtClean="0">
                <a:solidFill>
                  <a:srgbClr val="0000FF"/>
                </a:solidFill>
                <a:latin typeface="Arial" panose="020B0604020202020204" pitchFamily="34" charset="0"/>
                <a:ea typeface="Times New Roman" pitchFamily="18" charset="0"/>
                <a:cs typeface="Arial" panose="020B0604020202020204" pitchFamily="34" charset="0"/>
              </a:rPr>
              <a:t>from Qafqaz University </a:t>
            </a:r>
          </a:p>
          <a:p>
            <a:pPr>
              <a:spcBef>
                <a:spcPct val="0"/>
              </a:spcBef>
            </a:pPr>
            <a:r>
              <a:rPr lang="en-US" sz="2400" b="1" dirty="0" smtClean="0">
                <a:solidFill>
                  <a:srgbClr val="0000FF"/>
                </a:solidFill>
                <a:latin typeface="Arial" panose="020B0604020202020204" pitchFamily="34" charset="0"/>
                <a:cs typeface="Arial" panose="020B0604020202020204" pitchFamily="34" charset="0"/>
              </a:rPr>
              <a:t>Baku / Azerbaijan  </a:t>
            </a:r>
            <a:endParaRPr lang="en-US" sz="2400" dirty="0" smtClean="0">
              <a:solidFill>
                <a:srgbClr val="0000FF"/>
              </a:solidFill>
              <a:latin typeface="Arial" panose="020B0604020202020204" pitchFamily="34" charset="0"/>
              <a:cs typeface="Arial" panose="020B0604020202020204" pitchFamily="34" charset="0"/>
            </a:endParaRPr>
          </a:p>
          <a:p>
            <a:pPr>
              <a:spcBef>
                <a:spcPct val="0"/>
              </a:spcBef>
            </a:pPr>
            <a:endParaRPr lang="en-US" sz="3600" b="1" dirty="0" smtClean="0">
              <a:latin typeface="Times New Roman" pitchFamily="18" charset="0"/>
              <a:ea typeface="Times New Roman" pitchFamily="18" charset="0"/>
              <a:cs typeface="Arial" charset="0"/>
            </a:endParaRPr>
          </a:p>
          <a:p>
            <a:pPr>
              <a:spcBef>
                <a:spcPct val="0"/>
              </a:spcBef>
            </a:pPr>
            <a:endParaRPr lang="en-US" sz="3600" dirty="0" smtClean="0">
              <a:latin typeface="Arial" charset="0"/>
              <a:ea typeface="Times New Roman" pitchFamily="18" charset="0"/>
              <a:cs typeface="Arial" charset="0"/>
            </a:endParaRPr>
          </a:p>
        </p:txBody>
      </p:sp>
      <p:pic>
        <p:nvPicPr>
          <p:cNvPr id="4" name="Picture 3" descr="qafqaz logo.jpg"/>
          <p:cNvPicPr>
            <a:picLocks noChangeAspect="1"/>
          </p:cNvPicPr>
          <p:nvPr/>
        </p:nvPicPr>
        <p:blipFill>
          <a:blip r:embed="rId3" cstate="print"/>
          <a:stretch>
            <a:fillRect/>
          </a:stretch>
        </p:blipFill>
        <p:spPr>
          <a:xfrm>
            <a:off x="6477000" y="4114800"/>
            <a:ext cx="2324100" cy="2257425"/>
          </a:xfrm>
          <a:prstGeom prst="rect">
            <a:avLst/>
          </a:prstGeom>
        </p:spPr>
      </p:pic>
      <p:pic>
        <p:nvPicPr>
          <p:cNvPr id="5" name="Picture 4" descr="usc logo.png"/>
          <p:cNvPicPr>
            <a:picLocks noChangeAspect="1"/>
          </p:cNvPicPr>
          <p:nvPr/>
        </p:nvPicPr>
        <p:blipFill>
          <a:blip r:embed="rId4" cstate="print"/>
          <a:stretch>
            <a:fillRect/>
          </a:stretch>
        </p:blipFill>
        <p:spPr>
          <a:xfrm>
            <a:off x="152400" y="4114800"/>
            <a:ext cx="2438400" cy="2457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Spending Effect </a:t>
            </a:r>
            <a:endParaRPr lang="en-US" dirty="0">
              <a:solidFill>
                <a:schemeClr val="accent1">
                  <a:satMod val="150000"/>
                </a:schemeClr>
              </a:solidFill>
            </a:endParaRPr>
          </a:p>
        </p:txBody>
      </p:sp>
      <p:sp>
        <p:nvSpPr>
          <p:cNvPr id="40963" name="Content Placeholder 2"/>
          <p:cNvSpPr>
            <a:spLocks noGrp="1"/>
          </p:cNvSpPr>
          <p:nvPr>
            <p:ph idx="1"/>
          </p:nvPr>
        </p:nvSpPr>
        <p:spPr>
          <a:xfrm>
            <a:off x="0" y="1447800"/>
            <a:ext cx="9144000" cy="4953000"/>
          </a:xfrm>
        </p:spPr>
        <p:txBody>
          <a:bodyPr/>
          <a:lstStyle/>
          <a:p>
            <a:pPr>
              <a:buFont typeface="Wingdings 2" pitchFamily="18" charset="2"/>
              <a:buNone/>
            </a:pPr>
            <a:endParaRPr lang="en-US" smtClean="0"/>
          </a:p>
        </p:txBody>
      </p:sp>
      <p:sp>
        <p:nvSpPr>
          <p:cNvPr id="4" name="Date Placeholder 3"/>
          <p:cNvSpPr>
            <a:spLocks noGrp="1"/>
          </p:cNvSpPr>
          <p:nvPr>
            <p:ph type="dt" sz="quarter" idx="10"/>
          </p:nvPr>
        </p:nvSpPr>
        <p:spPr/>
        <p:txBody>
          <a:bodyPr/>
          <a:lstStyle/>
          <a:p>
            <a:pPr>
              <a:defRPr/>
            </a:pPr>
            <a:fld id="{B7957027-0891-49DE-8E25-4AFCD3DB8320}"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34E7EE87-171B-43FC-8EBF-CB84F4357A94}" type="slidenum">
              <a:rPr lang="tr-TR"/>
              <a:pPr>
                <a:defRPr/>
              </a:pPr>
              <a:t>10</a:t>
            </a:fld>
            <a:endParaRPr lang="tr-TR"/>
          </a:p>
        </p:txBody>
      </p:sp>
      <p:sp>
        <p:nvSpPr>
          <p:cNvPr id="8" name="Right Arrow 7"/>
          <p:cNvSpPr/>
          <p:nvPr/>
        </p:nvSpPr>
        <p:spPr>
          <a:xfrm>
            <a:off x="0" y="3048000"/>
            <a:ext cx="1828800" cy="182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a:spLocks noChangeArrowheads="1"/>
          </p:cNvSpPr>
          <p:nvPr/>
        </p:nvSpPr>
        <p:spPr bwMode="auto">
          <a:xfrm>
            <a:off x="0" y="3733800"/>
            <a:ext cx="1524000" cy="646113"/>
          </a:xfrm>
          <a:prstGeom prst="rect">
            <a:avLst/>
          </a:prstGeom>
          <a:noFill/>
          <a:ln w="9525">
            <a:noFill/>
            <a:miter lim="800000"/>
            <a:headEnd/>
            <a:tailEnd/>
          </a:ln>
        </p:spPr>
        <p:txBody>
          <a:bodyPr>
            <a:spAutoFit/>
          </a:bodyPr>
          <a:lstStyle/>
          <a:p>
            <a:r>
              <a:rPr lang="en-US" b="1"/>
              <a:t>RESOURCE BOOM </a:t>
            </a:r>
          </a:p>
        </p:txBody>
      </p:sp>
      <p:sp>
        <p:nvSpPr>
          <p:cNvPr id="11" name="Right Arrow 10"/>
          <p:cNvSpPr/>
          <p:nvPr/>
        </p:nvSpPr>
        <p:spPr>
          <a:xfrm>
            <a:off x="1676400" y="2971800"/>
            <a:ext cx="2743200"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2">
                    <a:lumMod val="10000"/>
                  </a:schemeClr>
                </a:solidFill>
              </a:rPr>
              <a:t>EXCESS DEMAND ON </a:t>
            </a:r>
          </a:p>
          <a:p>
            <a:pPr algn="ctr">
              <a:defRPr/>
            </a:pPr>
            <a:r>
              <a:rPr lang="en-US" b="1" dirty="0">
                <a:solidFill>
                  <a:schemeClr val="bg2">
                    <a:lumMod val="10000"/>
                  </a:schemeClr>
                </a:solidFill>
              </a:rPr>
              <a:t>NON-TRADABLES </a:t>
            </a:r>
          </a:p>
        </p:txBody>
      </p:sp>
      <p:sp>
        <p:nvSpPr>
          <p:cNvPr id="12" name="Right Arrow 11"/>
          <p:cNvSpPr/>
          <p:nvPr/>
        </p:nvSpPr>
        <p:spPr>
          <a:xfrm>
            <a:off x="6781800" y="2819400"/>
            <a:ext cx="23622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6858000" y="3505200"/>
            <a:ext cx="2057400" cy="923925"/>
          </a:xfrm>
          <a:prstGeom prst="rect">
            <a:avLst/>
          </a:prstGeom>
          <a:noFill/>
          <a:ln w="9525">
            <a:noFill/>
            <a:miter lim="800000"/>
            <a:headEnd/>
            <a:tailEnd/>
          </a:ln>
        </p:spPr>
        <p:txBody>
          <a:bodyPr>
            <a:spAutoFit/>
          </a:bodyPr>
          <a:lstStyle/>
          <a:p>
            <a:r>
              <a:rPr lang="en-US" b="1"/>
              <a:t>INDIRECT DE-INDUSTRIALISATION </a:t>
            </a:r>
          </a:p>
        </p:txBody>
      </p:sp>
      <p:sp>
        <p:nvSpPr>
          <p:cNvPr id="14" name="Right Arrow 13"/>
          <p:cNvSpPr/>
          <p:nvPr/>
        </p:nvSpPr>
        <p:spPr>
          <a:xfrm>
            <a:off x="4343400" y="2971800"/>
            <a:ext cx="2514600"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a:spLocks noChangeArrowheads="1"/>
          </p:cNvSpPr>
          <p:nvPr/>
        </p:nvSpPr>
        <p:spPr bwMode="auto">
          <a:xfrm>
            <a:off x="4343400" y="3581400"/>
            <a:ext cx="2209800" cy="923925"/>
          </a:xfrm>
          <a:prstGeom prst="rect">
            <a:avLst/>
          </a:prstGeom>
          <a:noFill/>
          <a:ln w="9525">
            <a:noFill/>
            <a:miter lim="800000"/>
            <a:headEnd/>
            <a:tailEnd/>
          </a:ln>
        </p:spPr>
        <p:txBody>
          <a:bodyPr>
            <a:spAutoFit/>
          </a:bodyPr>
          <a:lstStyle/>
          <a:p>
            <a:r>
              <a:rPr lang="en-US" b="1"/>
              <a:t>REEL EXCHANGE RATE APPRECIATION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ssolv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bg/>
                                          </p:spTgt>
                                        </p:tgtEl>
                                        <p:attrNameLst>
                                          <p:attrName>style.visibility</p:attrName>
                                        </p:attrNameLst>
                                      </p:cBhvr>
                                      <p:to>
                                        <p:strVal val="visible"/>
                                      </p:to>
                                    </p:set>
                                    <p:animEffect transition="in" filter="circle(in)">
                                      <p:cBhvr>
                                        <p:cTn id="17" dur="2000"/>
                                        <p:tgtEl>
                                          <p:spTgt spid="11">
                                            <p:bg/>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ircle(in)">
                                      <p:cBhvr>
                                        <p:cTn id="20" dur="2000"/>
                                        <p:tgtEl>
                                          <p:spTgt spid="11">
                                            <p:txEl>
                                              <p:pRg st="0" end="0"/>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circle(in)">
                                      <p:cBhvr>
                                        <p:cTn id="23" dur="20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dissolve">
                                      <p:cBhvr>
                                        <p:cTn id="28" dur="500"/>
                                        <p:tgtEl>
                                          <p:spTgt spid="11">
                                            <p:txEl>
                                              <p:pRg st="0" end="0"/>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dissolve">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circle(in)">
                                      <p:cBhvr>
                                        <p:cTn id="41" dur="20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anim calcmode="lin" valueType="num">
                                      <p:cBhvr>
                                        <p:cTn id="51"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52"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53"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build="allAtOnce"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1325562"/>
          </a:xfrm>
        </p:spPr>
        <p:txBody>
          <a:bodyPr/>
          <a:lstStyle/>
          <a:p>
            <a:pPr fontAlgn="auto">
              <a:spcAft>
                <a:spcPts val="0"/>
              </a:spcAft>
              <a:defRPr/>
            </a:pPr>
            <a:r>
              <a:rPr lang="en-US" dirty="0" smtClean="0"/>
              <a:t>Enclave Nature of Abudant Resources for Indonesia  </a:t>
            </a:r>
          </a:p>
        </p:txBody>
      </p:sp>
      <p:pic>
        <p:nvPicPr>
          <p:cNvPr id="8" name="Content Placeholder 7" descr="Indonesia Enclave.jpg"/>
          <p:cNvPicPr>
            <a:picLocks noGrp="1" noChangeAspect="1"/>
          </p:cNvPicPr>
          <p:nvPr>
            <p:ph idx="1"/>
          </p:nvPr>
        </p:nvPicPr>
        <p:blipFill>
          <a:blip r:embed="rId2" cstate="print"/>
          <a:srcRect/>
          <a:stretch>
            <a:fillRect/>
          </a:stretch>
        </p:blipFill>
        <p:spPr>
          <a:xfrm>
            <a:off x="381000" y="1828800"/>
            <a:ext cx="8305800" cy="3657600"/>
          </a:xfrm>
        </p:spPr>
      </p:pic>
      <p:sp>
        <p:nvSpPr>
          <p:cNvPr id="41988" name="Date Placeholder 3"/>
          <p:cNvSpPr>
            <a:spLocks noGrp="1"/>
          </p:cNvSpPr>
          <p:nvPr>
            <p:ph type="dt" sz="quarter" idx="10"/>
          </p:nvPr>
        </p:nvSpPr>
        <p:spPr bwMode="auto">
          <a:noFill/>
          <a:ln>
            <a:miter lim="800000"/>
            <a:headEnd/>
            <a:tailEnd/>
          </a:ln>
        </p:spPr>
        <p:txBody>
          <a:bodyPr wrap="square" lIns="91440" rIns="91440" numCol="1" anchorCtr="0" compatLnSpc="1">
            <a:prstTxWarp prst="textNoShape">
              <a:avLst/>
            </a:prstTxWarp>
          </a:bodyPr>
          <a:lstStyle/>
          <a:p>
            <a:fld id="{040E73AC-1A9B-47F8-B08D-7639983DB538}" type="datetime1">
              <a:rPr lang="en-US" smtClean="0">
                <a:solidFill>
                  <a:srgbClr val="B13F9A"/>
                </a:solidFill>
              </a:rPr>
              <a:pPr/>
              <a:t>2/1/2015</a:t>
            </a:fld>
            <a:endParaRPr lang="tr-TR">
              <a:solidFill>
                <a:srgbClr val="B13F9A"/>
              </a:solidFill>
            </a:endParaRPr>
          </a:p>
        </p:txBody>
      </p:sp>
      <p:sp>
        <p:nvSpPr>
          <p:cNvPr id="41989" name="Footer Placeholder 6"/>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tr-TR">
                <a:solidFill>
                  <a:srgbClr val="B13F9A"/>
                </a:solidFill>
              </a:rPr>
              <a:t>Gurbanov </a:t>
            </a:r>
          </a:p>
        </p:txBody>
      </p:sp>
      <p:sp>
        <p:nvSpPr>
          <p:cNvPr id="4199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2620C01-2EB3-4788-84D1-503AACCD1E72}" type="slidenum">
              <a:rPr lang="tr-TR">
                <a:solidFill>
                  <a:srgbClr val="B13F9A"/>
                </a:solidFill>
              </a:rPr>
              <a:pPr/>
              <a:t>11</a:t>
            </a:fld>
            <a:endParaRPr lang="tr-TR">
              <a:solidFill>
                <a:srgbClr val="B13F9A"/>
              </a:solidFill>
            </a:endParaRPr>
          </a:p>
        </p:txBody>
      </p:sp>
    </p:spTree>
    <p:extLst>
      <p:ext uri="{BB962C8B-B14F-4D97-AF65-F5344CB8AC3E}">
        <p14:creationId xmlns:p14="http://schemas.microsoft.com/office/powerpoint/2010/main" val="365913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1020762"/>
          </a:xfrm>
        </p:spPr>
        <p:txBody>
          <a:bodyPr>
            <a:normAutofit fontScale="90000"/>
          </a:bodyPr>
          <a:lstStyle/>
          <a:p>
            <a:pPr fontAlgn="auto">
              <a:spcAft>
                <a:spcPts val="0"/>
              </a:spcAft>
              <a:defRPr/>
            </a:pPr>
            <a:r>
              <a:rPr lang="en-US" dirty="0" smtClean="0"/>
              <a:t>Enclave Nature of Abudant Resources for Botswana </a:t>
            </a:r>
          </a:p>
        </p:txBody>
      </p:sp>
      <p:pic>
        <p:nvPicPr>
          <p:cNvPr id="8" name="Content Placeholder 7" descr="Botswana Enclave.jpg"/>
          <p:cNvPicPr>
            <a:picLocks noGrp="1" noChangeAspect="1"/>
          </p:cNvPicPr>
          <p:nvPr>
            <p:ph idx="1"/>
          </p:nvPr>
        </p:nvPicPr>
        <p:blipFill>
          <a:blip r:embed="rId2" cstate="print"/>
          <a:srcRect/>
          <a:stretch>
            <a:fillRect/>
          </a:stretch>
        </p:blipFill>
        <p:spPr>
          <a:xfrm>
            <a:off x="533400" y="1447800"/>
            <a:ext cx="8153400" cy="4572000"/>
          </a:xfrm>
        </p:spPr>
      </p:pic>
      <p:sp>
        <p:nvSpPr>
          <p:cNvPr id="4" name="Date Placeholder 3"/>
          <p:cNvSpPr>
            <a:spLocks noGrp="1"/>
          </p:cNvSpPr>
          <p:nvPr>
            <p:ph type="dt" sz="quarter" idx="10"/>
          </p:nvPr>
        </p:nvSpPr>
        <p:spPr/>
        <p:txBody>
          <a:bodyPr/>
          <a:lstStyle/>
          <a:p>
            <a:pPr>
              <a:defRPr/>
            </a:pPr>
            <a:fld id="{CC8E1E55-F54B-40AC-8C5F-C950E3D63FF9}" type="datetime1">
              <a:rPr lang="en-US" smtClean="0">
                <a:solidFill>
                  <a:prstClr val="white">
                    <a:shade val="50000"/>
                  </a:prstClr>
                </a:solidFill>
              </a:rPr>
              <a:pPr>
                <a:defRPr/>
              </a:pPr>
              <a:t>2/1/2015</a:t>
            </a:fld>
            <a:endParaRPr lang="tr-TR">
              <a:solidFill>
                <a:prstClr val="white">
                  <a:shade val="50000"/>
                </a:prstClr>
              </a:solidFill>
            </a:endParaRPr>
          </a:p>
        </p:txBody>
      </p:sp>
      <p:sp>
        <p:nvSpPr>
          <p:cNvPr id="7" name="Footer Placeholder 6"/>
          <p:cNvSpPr>
            <a:spLocks noGrp="1"/>
          </p:cNvSpPr>
          <p:nvPr>
            <p:ph type="ftr" sz="quarter" idx="11"/>
          </p:nvPr>
        </p:nvSpPr>
        <p:spPr/>
        <p:txBody>
          <a:bodyPr/>
          <a:lstStyle/>
          <a:p>
            <a:pPr>
              <a:defRPr/>
            </a:pPr>
            <a:r>
              <a:rPr lang="tr-TR">
                <a:solidFill>
                  <a:prstClr val="white">
                    <a:shade val="50000"/>
                  </a:prstClr>
                </a:solidFill>
              </a:rPr>
              <a:t>Gurbanov </a:t>
            </a:r>
          </a:p>
        </p:txBody>
      </p:sp>
      <p:sp>
        <p:nvSpPr>
          <p:cNvPr id="5" name="Slide Number Placeholder 4"/>
          <p:cNvSpPr>
            <a:spLocks noGrp="1"/>
          </p:cNvSpPr>
          <p:nvPr>
            <p:ph type="sldNum" sz="quarter" idx="12"/>
          </p:nvPr>
        </p:nvSpPr>
        <p:spPr/>
        <p:txBody>
          <a:bodyPr/>
          <a:lstStyle/>
          <a:p>
            <a:pPr>
              <a:defRPr/>
            </a:pPr>
            <a:fld id="{E593CAD7-2403-40B8-B0D4-264616B0A430}" type="slidenum">
              <a:rPr lang="tr-TR">
                <a:solidFill>
                  <a:prstClr val="white">
                    <a:shade val="50000"/>
                  </a:prstClr>
                </a:solidFill>
              </a:rPr>
              <a:pPr>
                <a:defRPr/>
              </a:pPr>
              <a:t>12</a:t>
            </a:fld>
            <a:endParaRPr lang="tr-TR">
              <a:solidFill>
                <a:prstClr val="white">
                  <a:shade val="50000"/>
                </a:prstClr>
              </a:solidFill>
            </a:endParaRPr>
          </a:p>
        </p:txBody>
      </p:sp>
    </p:spTree>
    <p:extLst>
      <p:ext uri="{BB962C8B-B14F-4D97-AF65-F5344CB8AC3E}">
        <p14:creationId xmlns:p14="http://schemas.microsoft.com/office/powerpoint/2010/main" val="222145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heckerboard(across)">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981200"/>
          </a:xfrm>
        </p:spPr>
        <p:txBody>
          <a:bodyPr>
            <a:normAutofit fontScale="90000"/>
          </a:bodyPr>
          <a:lstStyle/>
          <a:p>
            <a:pPr fontAlgn="auto">
              <a:spcAft>
                <a:spcPts val="0"/>
              </a:spcAft>
              <a:defRPr/>
            </a:pPr>
            <a:r>
              <a:rPr lang="en-US" dirty="0" smtClean="0">
                <a:solidFill>
                  <a:srgbClr val="FF0000"/>
                </a:solidFill>
              </a:rPr>
              <a:t>Dutch disease / DE – Industrialisation </a:t>
            </a:r>
            <a:r>
              <a:rPr lang="en-US" dirty="0" smtClean="0">
                <a:solidFill>
                  <a:srgbClr val="66FF33"/>
                </a:solidFill>
              </a:rPr>
              <a:t> is not only about</a:t>
            </a:r>
            <a:r>
              <a:rPr lang="en-US" dirty="0" smtClean="0"/>
              <a:t> </a:t>
            </a:r>
            <a:r>
              <a:rPr lang="en-US" dirty="0" smtClean="0">
                <a:solidFill>
                  <a:srgbClr val="7030A0"/>
                </a:solidFill>
              </a:rPr>
              <a:t>natural resources </a:t>
            </a:r>
            <a:endParaRPr lang="tr-TR" dirty="0">
              <a:solidFill>
                <a:srgbClr val="7030A0"/>
              </a:solidFill>
            </a:endParaRPr>
          </a:p>
        </p:txBody>
      </p:sp>
      <p:sp>
        <p:nvSpPr>
          <p:cNvPr id="44035" name="Content Placeholder 2"/>
          <p:cNvSpPr>
            <a:spLocks noGrp="1"/>
          </p:cNvSpPr>
          <p:nvPr>
            <p:ph idx="1"/>
          </p:nvPr>
        </p:nvSpPr>
        <p:spPr>
          <a:xfrm>
            <a:off x="457200" y="2209799"/>
            <a:ext cx="7239000" cy="4246563"/>
          </a:xfrm>
        </p:spPr>
        <p:txBody>
          <a:bodyPr/>
          <a:lstStyle/>
          <a:p>
            <a:r>
              <a:rPr lang="en-US" dirty="0" smtClean="0"/>
              <a:t>Spain , tourism </a:t>
            </a:r>
          </a:p>
          <a:p>
            <a:r>
              <a:rPr lang="en-US" dirty="0" smtClean="0"/>
              <a:t>Egypt, Turkey, Worker`s Remittances,</a:t>
            </a:r>
          </a:p>
          <a:p>
            <a:r>
              <a:rPr lang="en-US" dirty="0" smtClean="0"/>
              <a:t>Colombia, Coffee</a:t>
            </a:r>
          </a:p>
          <a:p>
            <a:r>
              <a:rPr lang="en-US" dirty="0" smtClean="0"/>
              <a:t>Uganda, External Aid</a:t>
            </a:r>
          </a:p>
          <a:p>
            <a:r>
              <a:rPr lang="en-US" dirty="0" smtClean="0"/>
              <a:t>Paraguay, energy dam construction</a:t>
            </a:r>
          </a:p>
          <a:p>
            <a:r>
              <a:rPr lang="en-US" dirty="0" smtClean="0"/>
              <a:t>and so on…</a:t>
            </a:r>
          </a:p>
          <a:p>
            <a:endParaRPr lang="tr-TR" dirty="0" smtClean="0"/>
          </a:p>
        </p:txBody>
      </p:sp>
      <p:sp>
        <p:nvSpPr>
          <p:cNvPr id="44036" name="Date Placeholder 3"/>
          <p:cNvSpPr>
            <a:spLocks noGrp="1"/>
          </p:cNvSpPr>
          <p:nvPr>
            <p:ph type="dt" sz="quarter" idx="10"/>
          </p:nvPr>
        </p:nvSpPr>
        <p:spPr bwMode="auto">
          <a:noFill/>
          <a:ln>
            <a:miter lim="800000"/>
            <a:headEnd/>
            <a:tailEnd/>
          </a:ln>
        </p:spPr>
        <p:txBody>
          <a:bodyPr wrap="square" lIns="91440" rIns="91440" numCol="1" anchorCtr="0" compatLnSpc="1">
            <a:prstTxWarp prst="textNoShape">
              <a:avLst/>
            </a:prstTxWarp>
          </a:bodyPr>
          <a:lstStyle/>
          <a:p>
            <a:fld id="{CAB32D83-0A52-417F-B42D-FFC01A36BB7E}" type="datetime1">
              <a:rPr lang="en-US" smtClean="0">
                <a:solidFill>
                  <a:srgbClr val="B13F9A"/>
                </a:solidFill>
              </a:rPr>
              <a:pPr/>
              <a:t>2/1/2015</a:t>
            </a:fld>
            <a:endParaRPr lang="tr-TR">
              <a:solidFill>
                <a:srgbClr val="B13F9A"/>
              </a:solidFill>
            </a:endParaRPr>
          </a:p>
        </p:txBody>
      </p:sp>
      <p:sp>
        <p:nvSpPr>
          <p:cNvPr id="44037" name="Footer Placeholder 4"/>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tr-TR">
                <a:solidFill>
                  <a:srgbClr val="B13F9A"/>
                </a:solidFill>
              </a:rPr>
              <a:t>Gurbanov </a:t>
            </a:r>
          </a:p>
        </p:txBody>
      </p:sp>
      <p:sp>
        <p:nvSpPr>
          <p:cNvPr id="4403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FCFD050-7633-427A-A6DF-86E9C101115A}" type="slidenum">
              <a:rPr lang="tr-TR">
                <a:solidFill>
                  <a:srgbClr val="B13F9A"/>
                </a:solidFill>
              </a:rPr>
              <a:pPr/>
              <a:t>13</a:t>
            </a:fld>
            <a:endParaRPr lang="tr-TR">
              <a:solidFill>
                <a:srgbClr val="B13F9A"/>
              </a:solidFill>
            </a:endParaRPr>
          </a:p>
        </p:txBody>
      </p:sp>
    </p:spTree>
    <p:extLst>
      <p:ext uri="{BB962C8B-B14F-4D97-AF65-F5344CB8AC3E}">
        <p14:creationId xmlns:p14="http://schemas.microsoft.com/office/powerpoint/2010/main" val="372231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868362"/>
          </a:xfrm>
        </p:spPr>
        <p:txBody>
          <a:bodyPr>
            <a:normAutofit fontScale="90000"/>
          </a:bodyPr>
          <a:lstStyle/>
          <a:p>
            <a:r>
              <a:rPr lang="en-US" smtClean="0"/>
              <a:t>Norway`s Success on Dutch Disease </a:t>
            </a:r>
          </a:p>
        </p:txBody>
      </p:sp>
      <p:sp>
        <p:nvSpPr>
          <p:cNvPr id="4" name="Date Placeholder 3"/>
          <p:cNvSpPr>
            <a:spLocks noGrp="1"/>
          </p:cNvSpPr>
          <p:nvPr>
            <p:ph type="dt" sz="quarter" idx="10"/>
          </p:nvPr>
        </p:nvSpPr>
        <p:spPr/>
        <p:txBody>
          <a:bodyPr/>
          <a:lstStyle/>
          <a:p>
            <a:pPr>
              <a:defRPr/>
            </a:pPr>
            <a:fld id="{E55B2D37-95A6-49CB-A6DC-76EB39C31516}" type="datetime1">
              <a:rPr lang="en-US" smtClean="0">
                <a:solidFill>
                  <a:srgbClr val="000000"/>
                </a:solidFill>
              </a:rPr>
              <a:pPr>
                <a:defRPr/>
              </a:pPr>
              <a:t>2/1/2015</a:t>
            </a:fld>
            <a:endParaRPr lang="tr-TR">
              <a:solidFill>
                <a:srgbClr val="000000"/>
              </a:solidFill>
            </a:endParaRPr>
          </a:p>
        </p:txBody>
      </p:sp>
      <p:sp>
        <p:nvSpPr>
          <p:cNvPr id="5" name="Slide Number Placeholder 4"/>
          <p:cNvSpPr>
            <a:spLocks noGrp="1"/>
          </p:cNvSpPr>
          <p:nvPr>
            <p:ph type="sldNum" sz="quarter" idx="12"/>
          </p:nvPr>
        </p:nvSpPr>
        <p:spPr/>
        <p:txBody>
          <a:bodyPr/>
          <a:lstStyle/>
          <a:p>
            <a:pPr>
              <a:defRPr/>
            </a:pPr>
            <a:fld id="{14591B75-4D9D-4D3E-A328-51B1E157ECF7}" type="slidenum">
              <a:rPr lang="tr-TR" smtClean="0">
                <a:solidFill>
                  <a:srgbClr val="000000"/>
                </a:solidFill>
              </a:rPr>
              <a:pPr>
                <a:defRPr/>
              </a:pPr>
              <a:t>14</a:t>
            </a:fld>
            <a:endParaRPr lang="tr-TR">
              <a:solidFill>
                <a:srgbClr val="000000"/>
              </a:solidFill>
            </a:endParaRPr>
          </a:p>
        </p:txBody>
      </p:sp>
      <p:pic>
        <p:nvPicPr>
          <p:cNvPr id="9" name="Content Placeholder 8" descr="Norway success.jpg"/>
          <p:cNvPicPr>
            <a:picLocks noGrp="1" noChangeAspect="1"/>
          </p:cNvPicPr>
          <p:nvPr>
            <p:ph idx="1"/>
          </p:nvPr>
        </p:nvPicPr>
        <p:blipFill>
          <a:blip r:embed="rId2" cstate="print"/>
          <a:srcRect/>
          <a:stretch>
            <a:fillRect/>
          </a:stretch>
        </p:blipFill>
        <p:spPr>
          <a:xfrm>
            <a:off x="381000" y="1143000"/>
            <a:ext cx="8382000" cy="4724400"/>
          </a:xfrm>
        </p:spPr>
      </p:pic>
      <p:sp>
        <p:nvSpPr>
          <p:cNvPr id="8" name="Footer Placeholder 7"/>
          <p:cNvSpPr>
            <a:spLocks noGrp="1"/>
          </p:cNvSpPr>
          <p:nvPr>
            <p:ph type="ftr" sz="quarter" idx="11"/>
          </p:nvPr>
        </p:nvSpPr>
        <p:spPr/>
        <p:txBody>
          <a:bodyPr/>
          <a:lstStyle/>
          <a:p>
            <a:pPr>
              <a:defRPr/>
            </a:pPr>
            <a:r>
              <a:rPr lang="tr-TR">
                <a:solidFill>
                  <a:srgbClr val="000000"/>
                </a:solidFill>
              </a:rPr>
              <a:t>Gurbanov </a:t>
            </a:r>
          </a:p>
        </p:txBody>
      </p:sp>
    </p:spTree>
    <p:extLst>
      <p:ext uri="{BB962C8B-B14F-4D97-AF65-F5344CB8AC3E}">
        <p14:creationId xmlns:p14="http://schemas.microsoft.com/office/powerpoint/2010/main" val="21817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320675"/>
            <a:ext cx="7239000" cy="746125"/>
          </a:xfrm>
        </p:spPr>
        <p:txBody>
          <a:bodyPr/>
          <a:lstStyle/>
          <a:p>
            <a:r>
              <a:rPr lang="en-US" dirty="0" smtClean="0"/>
              <a:t>Indonesia`s Success </a:t>
            </a:r>
          </a:p>
        </p:txBody>
      </p:sp>
      <p:sp>
        <p:nvSpPr>
          <p:cNvPr id="46083" name="Content Placeholder 2"/>
          <p:cNvSpPr>
            <a:spLocks noGrp="1"/>
          </p:cNvSpPr>
          <p:nvPr>
            <p:ph idx="1"/>
          </p:nvPr>
        </p:nvSpPr>
        <p:spPr/>
        <p:txBody>
          <a:bodyPr/>
          <a:lstStyle/>
          <a:p>
            <a:endParaRPr lang="en-US" smtClean="0"/>
          </a:p>
          <a:p>
            <a:pPr>
              <a:buFontTx/>
              <a:buNone/>
            </a:pPr>
            <a:endParaRPr lang="en-US" smtClean="0"/>
          </a:p>
        </p:txBody>
      </p:sp>
      <p:sp>
        <p:nvSpPr>
          <p:cNvPr id="4" name="Date Placeholder 3"/>
          <p:cNvSpPr>
            <a:spLocks noGrp="1"/>
          </p:cNvSpPr>
          <p:nvPr>
            <p:ph type="dt" sz="quarter" idx="10"/>
          </p:nvPr>
        </p:nvSpPr>
        <p:spPr/>
        <p:txBody>
          <a:bodyPr/>
          <a:lstStyle/>
          <a:p>
            <a:pPr>
              <a:defRPr/>
            </a:pPr>
            <a:fld id="{21B7C222-1B56-4A9A-B8D7-FDDC3D139B9F}" type="datetime1">
              <a:rPr lang="en-US" smtClean="0">
                <a:solidFill>
                  <a:srgbClr val="000000"/>
                </a:solidFill>
              </a:rPr>
              <a:pPr>
                <a:defRPr/>
              </a:pPr>
              <a:t>2/1/2015</a:t>
            </a:fld>
            <a:endParaRPr lang="tr-TR">
              <a:solidFill>
                <a:srgbClr val="000000"/>
              </a:solidFill>
            </a:endParaRPr>
          </a:p>
        </p:txBody>
      </p:sp>
      <p:sp>
        <p:nvSpPr>
          <p:cNvPr id="5" name="Slide Number Placeholder 4"/>
          <p:cNvSpPr>
            <a:spLocks noGrp="1"/>
          </p:cNvSpPr>
          <p:nvPr>
            <p:ph type="sldNum" sz="quarter" idx="12"/>
          </p:nvPr>
        </p:nvSpPr>
        <p:spPr/>
        <p:txBody>
          <a:bodyPr/>
          <a:lstStyle/>
          <a:p>
            <a:pPr>
              <a:defRPr/>
            </a:pPr>
            <a:fld id="{864B451D-A9EF-40B4-B42A-6B843CB9A454}" type="slidenum">
              <a:rPr lang="tr-TR" smtClean="0">
                <a:solidFill>
                  <a:srgbClr val="000000"/>
                </a:solidFill>
              </a:rPr>
              <a:pPr>
                <a:defRPr/>
              </a:pPr>
              <a:t>15</a:t>
            </a:fld>
            <a:endParaRPr lang="tr-TR">
              <a:solidFill>
                <a:srgbClr val="000000"/>
              </a:solidFill>
            </a:endParaRPr>
          </a:p>
        </p:txBody>
      </p:sp>
      <p:sp>
        <p:nvSpPr>
          <p:cNvPr id="6" name="Footer Placeholder 5"/>
          <p:cNvSpPr>
            <a:spLocks noGrp="1"/>
          </p:cNvSpPr>
          <p:nvPr>
            <p:ph type="ftr" sz="quarter" idx="11"/>
          </p:nvPr>
        </p:nvSpPr>
        <p:spPr/>
        <p:txBody>
          <a:bodyPr/>
          <a:lstStyle/>
          <a:p>
            <a:pPr>
              <a:defRPr/>
            </a:pPr>
            <a:r>
              <a:rPr lang="tr-TR">
                <a:solidFill>
                  <a:srgbClr val="000000"/>
                </a:solidFill>
              </a:rPr>
              <a:t>Gurbanov </a:t>
            </a:r>
          </a:p>
        </p:txBody>
      </p:sp>
      <p:pic>
        <p:nvPicPr>
          <p:cNvPr id="7" name="Picture 6" descr="Indonesia success of dutch.jpg"/>
          <p:cNvPicPr>
            <a:picLocks noChangeAspect="1"/>
          </p:cNvPicPr>
          <p:nvPr/>
        </p:nvPicPr>
        <p:blipFill>
          <a:blip r:embed="rId2" cstate="print"/>
          <a:srcRect/>
          <a:stretch>
            <a:fillRect/>
          </a:stretch>
        </p:blipFill>
        <p:spPr bwMode="auto">
          <a:xfrm>
            <a:off x="304800" y="1219200"/>
            <a:ext cx="8458200" cy="4953000"/>
          </a:xfrm>
          <a:prstGeom prst="rect">
            <a:avLst/>
          </a:prstGeom>
          <a:noFill/>
          <a:ln w="9525">
            <a:noFill/>
            <a:miter lim="800000"/>
            <a:headEnd/>
            <a:tailEnd/>
          </a:ln>
        </p:spPr>
      </p:pic>
    </p:spTree>
    <p:extLst>
      <p:ext uri="{BB962C8B-B14F-4D97-AF65-F5344CB8AC3E}">
        <p14:creationId xmlns:p14="http://schemas.microsoft.com/office/powerpoint/2010/main" val="125094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Botswana`s Success </a:t>
            </a:r>
          </a:p>
        </p:txBody>
      </p:sp>
      <p:sp>
        <p:nvSpPr>
          <p:cNvPr id="4" name="Date Placeholder 3"/>
          <p:cNvSpPr>
            <a:spLocks noGrp="1"/>
          </p:cNvSpPr>
          <p:nvPr>
            <p:ph type="dt" sz="quarter" idx="10"/>
          </p:nvPr>
        </p:nvSpPr>
        <p:spPr/>
        <p:txBody>
          <a:bodyPr/>
          <a:lstStyle/>
          <a:p>
            <a:pPr>
              <a:defRPr/>
            </a:pPr>
            <a:fld id="{8DE61CF0-D896-4E54-A073-336C49887208}" type="datetime1">
              <a:rPr lang="en-US" smtClean="0">
                <a:solidFill>
                  <a:srgbClr val="000000"/>
                </a:solidFill>
              </a:rPr>
              <a:pPr>
                <a:defRPr/>
              </a:pPr>
              <a:t>2/1/2015</a:t>
            </a:fld>
            <a:endParaRPr lang="tr-TR">
              <a:solidFill>
                <a:srgbClr val="000000"/>
              </a:solidFill>
            </a:endParaRPr>
          </a:p>
        </p:txBody>
      </p:sp>
      <p:sp>
        <p:nvSpPr>
          <p:cNvPr id="5" name="Slide Number Placeholder 4"/>
          <p:cNvSpPr>
            <a:spLocks noGrp="1"/>
          </p:cNvSpPr>
          <p:nvPr>
            <p:ph type="sldNum" sz="quarter" idx="12"/>
          </p:nvPr>
        </p:nvSpPr>
        <p:spPr/>
        <p:txBody>
          <a:bodyPr/>
          <a:lstStyle/>
          <a:p>
            <a:pPr>
              <a:defRPr/>
            </a:pPr>
            <a:fld id="{ACDBC1DC-3293-4884-B59E-B1CB35349BA1}" type="slidenum">
              <a:rPr lang="tr-TR" smtClean="0">
                <a:solidFill>
                  <a:srgbClr val="000000"/>
                </a:solidFill>
              </a:rPr>
              <a:pPr>
                <a:defRPr/>
              </a:pPr>
              <a:t>16</a:t>
            </a:fld>
            <a:endParaRPr lang="tr-TR">
              <a:solidFill>
                <a:srgbClr val="000000"/>
              </a:solidFill>
            </a:endParaRPr>
          </a:p>
        </p:txBody>
      </p:sp>
      <p:pic>
        <p:nvPicPr>
          <p:cNvPr id="8" name="Content Placeholder 7" descr="Botswana Success in Dutch.jpg"/>
          <p:cNvPicPr>
            <a:picLocks noGrp="1" noChangeAspect="1"/>
          </p:cNvPicPr>
          <p:nvPr>
            <p:ph idx="1"/>
          </p:nvPr>
        </p:nvPicPr>
        <p:blipFill>
          <a:blip r:embed="rId2" cstate="print"/>
          <a:srcRect/>
          <a:stretch>
            <a:fillRect/>
          </a:stretch>
        </p:blipFill>
        <p:spPr>
          <a:xfrm>
            <a:off x="304800" y="1447800"/>
            <a:ext cx="8382000" cy="4572000"/>
          </a:xfrm>
        </p:spPr>
      </p:pic>
      <p:sp>
        <p:nvSpPr>
          <p:cNvPr id="7" name="Footer Placeholder 6"/>
          <p:cNvSpPr>
            <a:spLocks noGrp="1"/>
          </p:cNvSpPr>
          <p:nvPr>
            <p:ph type="ftr" sz="quarter" idx="11"/>
          </p:nvPr>
        </p:nvSpPr>
        <p:spPr/>
        <p:txBody>
          <a:bodyPr/>
          <a:lstStyle/>
          <a:p>
            <a:pPr>
              <a:defRPr/>
            </a:pPr>
            <a:r>
              <a:rPr lang="tr-TR">
                <a:solidFill>
                  <a:srgbClr val="000000"/>
                </a:solidFill>
              </a:rPr>
              <a:t>Gurbanov </a:t>
            </a:r>
          </a:p>
        </p:txBody>
      </p:sp>
    </p:spTree>
    <p:extLst>
      <p:ext uri="{BB962C8B-B14F-4D97-AF65-F5344CB8AC3E}">
        <p14:creationId xmlns:p14="http://schemas.microsoft.com/office/powerpoint/2010/main" val="293009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320675"/>
            <a:ext cx="7924800" cy="822325"/>
          </a:xfrm>
        </p:spPr>
        <p:txBody>
          <a:bodyPr>
            <a:normAutofit fontScale="90000"/>
          </a:bodyPr>
          <a:lstStyle/>
          <a:p>
            <a:r>
              <a:rPr lang="en-US" dirty="0" smtClean="0"/>
              <a:t>Why is Dutch Disease important? </a:t>
            </a:r>
            <a:endParaRPr lang="tr-TR" dirty="0" smtClean="0"/>
          </a:p>
        </p:txBody>
      </p:sp>
      <p:sp>
        <p:nvSpPr>
          <p:cNvPr id="48131" name="Content Placeholder 2"/>
          <p:cNvSpPr>
            <a:spLocks noGrp="1"/>
          </p:cNvSpPr>
          <p:nvPr>
            <p:ph idx="1"/>
          </p:nvPr>
        </p:nvSpPr>
        <p:spPr>
          <a:xfrm>
            <a:off x="457200" y="1295400"/>
            <a:ext cx="7239000" cy="5160963"/>
          </a:xfrm>
        </p:spPr>
        <p:txBody>
          <a:bodyPr/>
          <a:lstStyle/>
          <a:p>
            <a:r>
              <a:rPr lang="en-US" dirty="0" smtClean="0"/>
              <a:t>De-industrialisation, shrinking manufacturing sector , multiplier effect on job creation:</a:t>
            </a:r>
          </a:p>
          <a:p>
            <a:r>
              <a:rPr lang="tr-TR" b="1" dirty="0" smtClean="0"/>
              <a:t>Distribution of value for an Apple iPad (2010, % of total)</a:t>
            </a:r>
            <a:endParaRPr lang="en-US" b="1" dirty="0" smtClean="0"/>
          </a:p>
          <a:p>
            <a:endParaRPr lang="en-US" dirty="0" smtClean="0"/>
          </a:p>
          <a:p>
            <a:endParaRPr lang="tr-TR" dirty="0" smtClean="0"/>
          </a:p>
        </p:txBody>
      </p:sp>
      <p:sp>
        <p:nvSpPr>
          <p:cNvPr id="4" name="Date Placeholder 3"/>
          <p:cNvSpPr>
            <a:spLocks noGrp="1"/>
          </p:cNvSpPr>
          <p:nvPr>
            <p:ph type="dt" sz="quarter" idx="10"/>
          </p:nvPr>
        </p:nvSpPr>
        <p:spPr/>
        <p:txBody>
          <a:bodyPr/>
          <a:lstStyle/>
          <a:p>
            <a:pPr>
              <a:defRPr/>
            </a:pPr>
            <a:fld id="{F83BE0D2-3168-4213-A15A-FAEB3A21D87B}"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a:solidFill>
                  <a:srgbClr val="000000"/>
                </a:solidFill>
              </a:rPr>
              <a:t>Gurbanov </a:t>
            </a:r>
          </a:p>
        </p:txBody>
      </p:sp>
      <p:sp>
        <p:nvSpPr>
          <p:cNvPr id="6" name="Slide Number Placeholder 5"/>
          <p:cNvSpPr>
            <a:spLocks noGrp="1"/>
          </p:cNvSpPr>
          <p:nvPr>
            <p:ph type="sldNum" sz="quarter" idx="12"/>
          </p:nvPr>
        </p:nvSpPr>
        <p:spPr/>
        <p:txBody>
          <a:bodyPr/>
          <a:lstStyle/>
          <a:p>
            <a:pPr>
              <a:defRPr/>
            </a:pPr>
            <a:fld id="{49A5C971-2598-4029-9186-3DFF0B8F54B1}" type="slidenum">
              <a:rPr lang="tr-TR" smtClean="0">
                <a:solidFill>
                  <a:srgbClr val="000000"/>
                </a:solidFill>
              </a:rPr>
              <a:pPr>
                <a:defRPr/>
              </a:pPr>
              <a:t>17</a:t>
            </a:fld>
            <a:endParaRPr lang="tr-TR">
              <a:solidFill>
                <a:srgbClr val="000000"/>
              </a:solidFill>
            </a:endParaRPr>
          </a:p>
        </p:txBody>
      </p:sp>
      <p:pic>
        <p:nvPicPr>
          <p:cNvPr id="48135" name="Picture 6" descr="apple ipad.JPG"/>
          <p:cNvPicPr>
            <a:picLocks noChangeAspect="1"/>
          </p:cNvPicPr>
          <p:nvPr/>
        </p:nvPicPr>
        <p:blipFill>
          <a:blip r:embed="rId2" cstate="print"/>
          <a:srcRect/>
          <a:stretch>
            <a:fillRect/>
          </a:stretch>
        </p:blipFill>
        <p:spPr bwMode="auto">
          <a:xfrm>
            <a:off x="2590800" y="2895600"/>
            <a:ext cx="5181600" cy="3505200"/>
          </a:xfrm>
          <a:prstGeom prst="rect">
            <a:avLst/>
          </a:prstGeom>
          <a:noFill/>
          <a:ln w="9525">
            <a:noFill/>
            <a:miter lim="800000"/>
            <a:headEnd/>
            <a:tailEnd/>
          </a:ln>
        </p:spPr>
      </p:pic>
    </p:spTree>
    <p:extLst>
      <p:ext uri="{BB962C8B-B14F-4D97-AF65-F5344CB8AC3E}">
        <p14:creationId xmlns:p14="http://schemas.microsoft.com/office/powerpoint/2010/main" val="2591967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smtClean="0"/>
              <a:t>Wise management of windfall gains </a:t>
            </a:r>
            <a:endParaRPr lang="tr-TR" smtClean="0"/>
          </a:p>
        </p:txBody>
      </p:sp>
      <p:sp>
        <p:nvSpPr>
          <p:cNvPr id="49155" name="Content Placeholder 2"/>
          <p:cNvSpPr>
            <a:spLocks noGrp="1"/>
          </p:cNvSpPr>
          <p:nvPr>
            <p:ph idx="1"/>
          </p:nvPr>
        </p:nvSpPr>
        <p:spPr>
          <a:xfrm>
            <a:off x="457200" y="1371600"/>
            <a:ext cx="8229600" cy="4754563"/>
          </a:xfrm>
        </p:spPr>
        <p:txBody>
          <a:bodyPr/>
          <a:lstStyle/>
          <a:p>
            <a:r>
              <a:rPr lang="tr-TR" sz="2000" dirty="0" smtClean="0"/>
              <a:t>In 1975, on September 29, Time Magazine published an article, which implicitly recommended Norway to review the decision of North Sea oil drilling investment. For Time magazine, only for the inhospitable geography, Norway were supposed to stay away from oil and gas extraction:</a:t>
            </a:r>
            <a:endParaRPr lang="en-US" sz="2000" dirty="0" smtClean="0"/>
          </a:p>
          <a:p>
            <a:r>
              <a:rPr lang="en-US" sz="2000" i="1" dirty="0" smtClean="0"/>
              <a:t>“Through 1980, costs could reach $35 billion for Britain and Norway alone, or </a:t>
            </a:r>
            <a:r>
              <a:rPr lang="en-US" sz="2000" i="1" dirty="0" smtClean="0">
                <a:solidFill>
                  <a:srgbClr val="FF0000"/>
                </a:solidFill>
              </a:rPr>
              <a:t>$11 billion more than the U.S. spent to land a man on the moon</a:t>
            </a:r>
            <a:r>
              <a:rPr lang="en-US" sz="2000" i="1" dirty="0" smtClean="0"/>
              <a:t>. Major U.S. oil companies, including Chevron, Amoco, Exxon, Texaco and others are drilling in the North Sea. But rigs are now in surplus, and the pace of exploration is expected to slow. One Norwegian oilman says flatly that ‘the North Sea is not a bonanza’”</a:t>
            </a:r>
            <a:endParaRPr lang="tr-TR" sz="2000" dirty="0" smtClean="0"/>
          </a:p>
          <a:p>
            <a:endParaRPr lang="tr-TR" dirty="0" smtClean="0"/>
          </a:p>
        </p:txBody>
      </p:sp>
      <p:sp>
        <p:nvSpPr>
          <p:cNvPr id="4" name="Date Placeholder 3"/>
          <p:cNvSpPr>
            <a:spLocks noGrp="1"/>
          </p:cNvSpPr>
          <p:nvPr>
            <p:ph type="dt" sz="quarter" idx="10"/>
          </p:nvPr>
        </p:nvSpPr>
        <p:spPr/>
        <p:txBody>
          <a:bodyPr/>
          <a:lstStyle/>
          <a:p>
            <a:pPr>
              <a:defRPr/>
            </a:pPr>
            <a:fld id="{ADB66583-1F53-4A33-A74C-34206DF27C15}"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a:solidFill>
                  <a:srgbClr val="000000"/>
                </a:solidFill>
              </a:rPr>
              <a:t>Gurbanov </a:t>
            </a:r>
          </a:p>
        </p:txBody>
      </p:sp>
      <p:sp>
        <p:nvSpPr>
          <p:cNvPr id="6" name="Slide Number Placeholder 5"/>
          <p:cNvSpPr>
            <a:spLocks noGrp="1"/>
          </p:cNvSpPr>
          <p:nvPr>
            <p:ph type="sldNum" sz="quarter" idx="12"/>
          </p:nvPr>
        </p:nvSpPr>
        <p:spPr/>
        <p:txBody>
          <a:bodyPr/>
          <a:lstStyle/>
          <a:p>
            <a:pPr>
              <a:defRPr/>
            </a:pPr>
            <a:fld id="{25BAF3F4-357A-4DD4-8D02-C041E6360AF6}" type="slidenum">
              <a:rPr lang="tr-TR" smtClean="0">
                <a:solidFill>
                  <a:srgbClr val="000000"/>
                </a:solidFill>
              </a:rPr>
              <a:pPr>
                <a:defRPr/>
              </a:pPr>
              <a:t>18</a:t>
            </a:fld>
            <a:endParaRPr lang="tr-TR">
              <a:solidFill>
                <a:srgbClr val="000000"/>
              </a:solidFill>
            </a:endParaRPr>
          </a:p>
        </p:txBody>
      </p:sp>
    </p:spTree>
    <p:extLst>
      <p:ext uri="{BB962C8B-B14F-4D97-AF65-F5344CB8AC3E}">
        <p14:creationId xmlns:p14="http://schemas.microsoft.com/office/powerpoint/2010/main" val="3299709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Norway Oil Fund…</a:t>
            </a:r>
            <a:endParaRPr lang="tr-TR" smtClean="0"/>
          </a:p>
        </p:txBody>
      </p:sp>
      <p:sp>
        <p:nvSpPr>
          <p:cNvPr id="50179" name="Content Placeholder 2"/>
          <p:cNvSpPr>
            <a:spLocks noGrp="1"/>
          </p:cNvSpPr>
          <p:nvPr>
            <p:ph idx="1"/>
          </p:nvPr>
        </p:nvSpPr>
        <p:spPr>
          <a:xfrm>
            <a:off x="457200" y="1371600"/>
            <a:ext cx="8229600" cy="4754563"/>
          </a:xfrm>
        </p:spPr>
        <p:txBody>
          <a:bodyPr/>
          <a:lstStyle/>
          <a:p>
            <a:r>
              <a:rPr lang="tr-TR" sz="2400" dirty="0" smtClean="0"/>
              <a:t>On the latest report of the Norway`s Government Pension Fund Global, an institution, which is established for accumulating oil revenues, fund`s market value is stated as </a:t>
            </a:r>
            <a:r>
              <a:rPr lang="en-US" sz="2400" dirty="0" smtClean="0">
                <a:solidFill>
                  <a:srgbClr val="FF0000"/>
                </a:solidFill>
              </a:rPr>
              <a:t>878</a:t>
            </a:r>
            <a:r>
              <a:rPr lang="tr-TR" sz="2400" dirty="0" smtClean="0">
                <a:solidFill>
                  <a:srgbClr val="FF0000"/>
                </a:solidFill>
              </a:rPr>
              <a:t> billion dollars</a:t>
            </a:r>
            <a:r>
              <a:rPr lang="tr-TR" sz="2400" dirty="0" smtClean="0"/>
              <a:t>. </a:t>
            </a:r>
            <a:endParaRPr lang="en-US" sz="2400" dirty="0" smtClean="0"/>
          </a:p>
          <a:p>
            <a:r>
              <a:rPr lang="en-US" sz="2400" dirty="0" smtClean="0">
                <a:solidFill>
                  <a:srgbClr val="00B0F0"/>
                </a:solidFill>
              </a:rPr>
              <a:t>Stay away too much dependence to the oil sector…</a:t>
            </a:r>
          </a:p>
          <a:p>
            <a:r>
              <a:rPr lang="tr-TR" sz="2400" dirty="0" smtClean="0">
                <a:solidFill>
                  <a:srgbClr val="CC0099"/>
                </a:solidFill>
              </a:rPr>
              <a:t>The fund held 59.6 percent in equities, 40.1 percent in fixed income and 0.3 percent in real estate</a:t>
            </a:r>
            <a:endParaRPr lang="en-US" sz="2400" dirty="0" smtClean="0">
              <a:solidFill>
                <a:srgbClr val="CC0099"/>
              </a:solidFill>
            </a:endParaRPr>
          </a:p>
          <a:p>
            <a:r>
              <a:rPr lang="en-US" sz="2400" i="1" dirty="0" smtClean="0">
                <a:solidFill>
                  <a:srgbClr val="FF0000"/>
                </a:solidFill>
              </a:rPr>
              <a:t>O</a:t>
            </a:r>
            <a:r>
              <a:rPr lang="tr-TR" sz="2400" i="1" dirty="0" smtClean="0">
                <a:solidFill>
                  <a:srgbClr val="FF0000"/>
                </a:solidFill>
              </a:rPr>
              <a:t>ne barrel of oil contains 6,12 Gj (gigajoule) energy, that is it has real value. The stocks and bonds which Norway oil fund has already invested its billions they hold their value as long as system of  financial market continue to exist</a:t>
            </a:r>
            <a:r>
              <a:rPr lang="tr-TR" sz="2400" dirty="0" smtClean="0"/>
              <a:t>.</a:t>
            </a:r>
          </a:p>
        </p:txBody>
      </p:sp>
      <p:sp>
        <p:nvSpPr>
          <p:cNvPr id="4" name="Date Placeholder 3"/>
          <p:cNvSpPr>
            <a:spLocks noGrp="1"/>
          </p:cNvSpPr>
          <p:nvPr>
            <p:ph type="dt" sz="quarter" idx="10"/>
          </p:nvPr>
        </p:nvSpPr>
        <p:spPr/>
        <p:txBody>
          <a:bodyPr/>
          <a:lstStyle/>
          <a:p>
            <a:pPr>
              <a:defRPr/>
            </a:pPr>
            <a:fld id="{1BA6461C-2C69-4797-8D03-B3E2B6385493}"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a:solidFill>
                  <a:srgbClr val="000000"/>
                </a:solidFill>
              </a:rPr>
              <a:t>Gurbanov </a:t>
            </a:r>
          </a:p>
        </p:txBody>
      </p:sp>
      <p:sp>
        <p:nvSpPr>
          <p:cNvPr id="6" name="Slide Number Placeholder 5"/>
          <p:cNvSpPr>
            <a:spLocks noGrp="1"/>
          </p:cNvSpPr>
          <p:nvPr>
            <p:ph type="sldNum" sz="quarter" idx="12"/>
          </p:nvPr>
        </p:nvSpPr>
        <p:spPr/>
        <p:txBody>
          <a:bodyPr/>
          <a:lstStyle/>
          <a:p>
            <a:pPr>
              <a:defRPr/>
            </a:pPr>
            <a:fld id="{36573960-5A98-4A31-8D04-B31CE9F4EBFA}" type="slidenum">
              <a:rPr lang="tr-TR" smtClean="0">
                <a:solidFill>
                  <a:srgbClr val="000000"/>
                </a:solidFill>
              </a:rPr>
              <a:pPr>
                <a:defRPr/>
              </a:pPr>
              <a:t>19</a:t>
            </a:fld>
            <a:endParaRPr lang="tr-TR">
              <a:solidFill>
                <a:srgbClr val="000000"/>
              </a:solidFill>
            </a:endParaRPr>
          </a:p>
        </p:txBody>
      </p:sp>
    </p:spTree>
    <p:extLst>
      <p:ext uri="{BB962C8B-B14F-4D97-AF65-F5344CB8AC3E}">
        <p14:creationId xmlns:p14="http://schemas.microsoft.com/office/powerpoint/2010/main" val="184898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DC147086-A9D3-4388-9108-48CD7772EBAF}"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2</a:t>
            </a:fld>
            <a:endParaRPr lang="tr-TR"/>
          </a:p>
        </p:txBody>
      </p:sp>
      <p:pic>
        <p:nvPicPr>
          <p:cNvPr id="7" name="Content Placeholder 6" descr="QAfqaz.jpg"/>
          <p:cNvPicPr>
            <a:picLocks noGrp="1" noChangeAspect="1"/>
          </p:cNvPicPr>
          <p:nvPr>
            <p:ph idx="1"/>
          </p:nvPr>
        </p:nvPicPr>
        <p:blipFill>
          <a:blip r:embed="rId2" cstate="print"/>
          <a:stretch>
            <a:fillRect/>
          </a:stretch>
        </p:blipFill>
        <p:spPr>
          <a:xfrm>
            <a:off x="304800" y="609600"/>
            <a:ext cx="8686800" cy="53340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Russian Oil Fund </a:t>
            </a:r>
            <a:endParaRPr lang="tr-TR" smtClean="0"/>
          </a:p>
        </p:txBody>
      </p:sp>
      <p:sp>
        <p:nvSpPr>
          <p:cNvPr id="51203" name="Content Placeholder 2"/>
          <p:cNvSpPr>
            <a:spLocks noGrp="1"/>
          </p:cNvSpPr>
          <p:nvPr>
            <p:ph idx="1"/>
          </p:nvPr>
        </p:nvSpPr>
        <p:spPr/>
        <p:txBody>
          <a:bodyPr/>
          <a:lstStyle/>
          <a:p>
            <a:r>
              <a:rPr lang="az-Latn-AZ" sz="2000" dirty="0" smtClean="0"/>
              <a:t>In 2008, while the total sum of assets of Russian reserve funds (Reserve Fund </a:t>
            </a:r>
            <a:r>
              <a:rPr lang="az-Latn-AZ" sz="2000" dirty="0" smtClean="0">
                <a:solidFill>
                  <a:srgbClr val="CC0099"/>
                </a:solidFill>
              </a:rPr>
              <a:t>125</a:t>
            </a:r>
            <a:r>
              <a:rPr lang="az-Latn-AZ" sz="2000" dirty="0" smtClean="0"/>
              <a:t> billion dollars, Fund of National Well-Being 32 billion dollars) was </a:t>
            </a:r>
            <a:r>
              <a:rPr lang="az-Latn-AZ" sz="2000" dirty="0" smtClean="0">
                <a:solidFill>
                  <a:srgbClr val="CC0099"/>
                </a:solidFill>
              </a:rPr>
              <a:t>157 billion dollars</a:t>
            </a:r>
            <a:r>
              <a:rPr lang="az-Latn-AZ" sz="2000" dirty="0" smtClean="0"/>
              <a:t>, deputy US Treasury secretary Robert M. Kimmitt wrote in Foriegn Affairs  that sovereign wealth funds should be welcomed to the United States. In his opinion he particularly noted the risks: </a:t>
            </a:r>
            <a:endParaRPr lang="en-US" sz="2000" dirty="0" smtClean="0"/>
          </a:p>
          <a:p>
            <a:r>
              <a:rPr lang="az-Latn-AZ" sz="2000" dirty="0" smtClean="0"/>
              <a:t>"</a:t>
            </a:r>
            <a:r>
              <a:rPr lang="tr-TR" sz="2000" dirty="0" smtClean="0"/>
              <a:t>including the possibility that </a:t>
            </a:r>
            <a:r>
              <a:rPr lang="tr-TR" sz="2000" dirty="0" smtClean="0">
                <a:solidFill>
                  <a:srgbClr val="CC0099"/>
                </a:solidFill>
              </a:rPr>
              <a:t>foreign intelligence agencies would provide nonpublic information to the managers of such funds to assist their investing decisions</a:t>
            </a:r>
            <a:r>
              <a:rPr lang="tr-TR" sz="2000" dirty="0" smtClean="0"/>
              <a:t>". </a:t>
            </a:r>
            <a:endParaRPr lang="en-US" sz="2000" dirty="0" smtClean="0"/>
          </a:p>
          <a:p>
            <a:r>
              <a:rPr lang="tr-TR" sz="2000" dirty="0" smtClean="0"/>
              <a:t>Today in these two funds, amount of total assets have reached to the </a:t>
            </a:r>
            <a:r>
              <a:rPr lang="tr-TR" sz="2000" dirty="0" smtClean="0">
                <a:solidFill>
                  <a:srgbClr val="CC0099"/>
                </a:solidFill>
              </a:rPr>
              <a:t>230 billion dollars</a:t>
            </a:r>
            <a:r>
              <a:rPr lang="tr-TR" sz="2000" dirty="0" smtClean="0"/>
              <a:t>. </a:t>
            </a:r>
            <a:endParaRPr lang="en-US" sz="2000" dirty="0" smtClean="0"/>
          </a:p>
          <a:p>
            <a:r>
              <a:rPr lang="tr-TR" sz="2000" dirty="0" smtClean="0">
                <a:hlinkClick r:id="rId2"/>
              </a:rPr>
              <a:t>http://www.swfinstitute.org/fund-rankings/</a:t>
            </a:r>
            <a:r>
              <a:rPr lang="en-US" sz="2000" dirty="0" smtClean="0"/>
              <a:t>  </a:t>
            </a:r>
            <a:endParaRPr lang="tr-TR" sz="2000" dirty="0" smtClean="0"/>
          </a:p>
        </p:txBody>
      </p:sp>
      <p:sp>
        <p:nvSpPr>
          <p:cNvPr id="4" name="Date Placeholder 3"/>
          <p:cNvSpPr>
            <a:spLocks noGrp="1"/>
          </p:cNvSpPr>
          <p:nvPr>
            <p:ph type="dt" sz="quarter" idx="10"/>
          </p:nvPr>
        </p:nvSpPr>
        <p:spPr/>
        <p:txBody>
          <a:bodyPr/>
          <a:lstStyle/>
          <a:p>
            <a:pPr>
              <a:defRPr/>
            </a:pPr>
            <a:fld id="{40F50683-C483-4CAD-932A-42941DE08693}"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a:solidFill>
                  <a:srgbClr val="000000"/>
                </a:solidFill>
              </a:rPr>
              <a:t>Gurbanov </a:t>
            </a:r>
          </a:p>
        </p:txBody>
      </p:sp>
      <p:sp>
        <p:nvSpPr>
          <p:cNvPr id="6" name="Slide Number Placeholder 5"/>
          <p:cNvSpPr>
            <a:spLocks noGrp="1"/>
          </p:cNvSpPr>
          <p:nvPr>
            <p:ph type="sldNum" sz="quarter" idx="12"/>
          </p:nvPr>
        </p:nvSpPr>
        <p:spPr/>
        <p:txBody>
          <a:bodyPr/>
          <a:lstStyle/>
          <a:p>
            <a:pPr>
              <a:defRPr/>
            </a:pPr>
            <a:fld id="{C06E1139-9C72-4584-94D8-4E8234E28E30}" type="slidenum">
              <a:rPr lang="tr-TR" smtClean="0">
                <a:solidFill>
                  <a:srgbClr val="000000"/>
                </a:solidFill>
              </a:rPr>
              <a:pPr>
                <a:defRPr/>
              </a:pPr>
              <a:t>20</a:t>
            </a:fld>
            <a:endParaRPr lang="tr-TR">
              <a:solidFill>
                <a:srgbClr val="000000"/>
              </a:solidFill>
            </a:endParaRPr>
          </a:p>
        </p:txBody>
      </p:sp>
    </p:spTree>
    <p:extLst>
      <p:ext uri="{BB962C8B-B14F-4D97-AF65-F5344CB8AC3E}">
        <p14:creationId xmlns:p14="http://schemas.microsoft.com/office/powerpoint/2010/main" val="3758773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 industrialisation will take place in two directions </a:t>
            </a:r>
            <a:endParaRPr lang="en-US" dirty="0"/>
          </a:p>
        </p:txBody>
      </p:sp>
      <p:sp>
        <p:nvSpPr>
          <p:cNvPr id="3" name="Content Placeholder 2"/>
          <p:cNvSpPr>
            <a:spLocks noGrp="1"/>
          </p:cNvSpPr>
          <p:nvPr>
            <p:ph idx="1"/>
          </p:nvPr>
        </p:nvSpPr>
        <p:spPr/>
        <p:txBody>
          <a:bodyPr/>
          <a:lstStyle/>
          <a:p>
            <a:r>
              <a:rPr lang="en-US" sz="4000" b="1" i="1" dirty="0" smtClean="0">
                <a:solidFill>
                  <a:srgbClr val="FF0000"/>
                </a:solidFill>
              </a:rPr>
              <a:t>RME &gt; SE, </a:t>
            </a:r>
          </a:p>
          <a:p>
            <a:r>
              <a:rPr lang="en-US" sz="4000" b="1" dirty="0" smtClean="0">
                <a:solidFill>
                  <a:srgbClr val="FF0000"/>
                </a:solidFill>
              </a:rPr>
              <a:t>non-tradable sectors shrink down </a:t>
            </a:r>
          </a:p>
          <a:p>
            <a:r>
              <a:rPr lang="en-US" sz="4000" b="1" i="1" dirty="0" smtClean="0">
                <a:solidFill>
                  <a:srgbClr val="9933FF"/>
                </a:solidFill>
              </a:rPr>
              <a:t>SE &gt; RME ,</a:t>
            </a:r>
          </a:p>
          <a:p>
            <a:r>
              <a:rPr lang="en-US" sz="4000" b="1" dirty="0" smtClean="0">
                <a:solidFill>
                  <a:srgbClr val="9933FF"/>
                </a:solidFill>
              </a:rPr>
              <a:t> non –tradable sector expands </a:t>
            </a:r>
          </a:p>
          <a:p>
            <a:r>
              <a:rPr lang="en-US" sz="4000" b="1" dirty="0" smtClean="0">
                <a:solidFill>
                  <a:srgbClr val="00B0F0"/>
                </a:solidFill>
              </a:rPr>
              <a:t>In both situation, de-industrialisation takes place </a:t>
            </a:r>
          </a:p>
          <a:p>
            <a:r>
              <a:rPr lang="en-US" sz="4000" b="1" dirty="0" smtClean="0">
                <a:solidFill>
                  <a:srgbClr val="00B0F0"/>
                </a:solidFill>
              </a:rPr>
              <a:t>direct / indirect </a:t>
            </a:r>
            <a:endParaRPr lang="en-US" sz="4000" b="1" dirty="0">
              <a:solidFill>
                <a:srgbClr val="00B0F0"/>
              </a:solidFill>
            </a:endParaRPr>
          </a:p>
        </p:txBody>
      </p:sp>
      <p:sp>
        <p:nvSpPr>
          <p:cNvPr id="4" name="Date Placeholder 3"/>
          <p:cNvSpPr>
            <a:spLocks noGrp="1"/>
          </p:cNvSpPr>
          <p:nvPr>
            <p:ph type="dt" sz="half" idx="10"/>
          </p:nvPr>
        </p:nvSpPr>
        <p:spPr/>
        <p:txBody>
          <a:bodyPr/>
          <a:lstStyle/>
          <a:p>
            <a:pPr>
              <a:defRPr/>
            </a:pPr>
            <a:fld id="{043D424C-982B-4789-9AA3-24D73FAEAD99}"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24BEE3DF-1572-4A16-B3D1-01FAC7756275}" type="slidenum">
              <a:rPr lang="tr-TR" smtClean="0"/>
              <a:pPr>
                <a:defRPr/>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article sarvar gurbanov.jpg"/>
          <p:cNvPicPr>
            <a:picLocks noGrp="1" noChangeAspect="1"/>
          </p:cNvPicPr>
          <p:nvPr>
            <p:ph idx="1"/>
          </p:nvPr>
        </p:nvPicPr>
        <p:blipFill>
          <a:blip r:embed="rId2" cstate="print"/>
          <a:stretch>
            <a:fillRect/>
          </a:stretch>
        </p:blipFill>
        <p:spPr>
          <a:xfrm>
            <a:off x="0" y="1"/>
            <a:ext cx="9144000" cy="6400800"/>
          </a:xfrm>
        </p:spPr>
      </p:pic>
      <p:sp>
        <p:nvSpPr>
          <p:cNvPr id="4" name="Date Placeholder 3"/>
          <p:cNvSpPr>
            <a:spLocks noGrp="1"/>
          </p:cNvSpPr>
          <p:nvPr>
            <p:ph type="dt" sz="half" idx="10"/>
          </p:nvPr>
        </p:nvSpPr>
        <p:spPr/>
        <p:txBody>
          <a:bodyPr/>
          <a:lstStyle/>
          <a:p>
            <a:pPr>
              <a:defRPr/>
            </a:pPr>
            <a:fld id="{043D424C-982B-4789-9AA3-24D73FAEAD99}"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24BEE3DF-1572-4A16-B3D1-01FAC7756275}" type="slidenum">
              <a:rPr lang="tr-TR" smtClean="0"/>
              <a:pPr>
                <a:defRPr/>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477000" y="457200"/>
            <a:ext cx="2289174" cy="4495800"/>
          </a:xfrm>
        </p:spPr>
        <p:txBody>
          <a:bodyPr/>
          <a:lstStyle/>
          <a:p>
            <a:r>
              <a:rPr lang="en-US" dirty="0" smtClean="0"/>
              <a:t>National currency… </a:t>
            </a:r>
            <a:r>
              <a:rPr lang="en-US" dirty="0" smtClean="0">
                <a:solidFill>
                  <a:srgbClr val="33CC33"/>
                </a:solidFill>
              </a:rPr>
              <a:t>Manat </a:t>
            </a:r>
            <a:r>
              <a:rPr lang="en-US" dirty="0" smtClean="0"/>
              <a:t>… </a:t>
            </a:r>
            <a:endParaRPr lang="tr-TR" dirty="0" smtClean="0"/>
          </a:p>
        </p:txBody>
      </p:sp>
      <p:sp>
        <p:nvSpPr>
          <p:cNvPr id="33795" name="Date Placeholder 2"/>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fld id="{F051CF86-1DB1-460E-AD47-0F235FA61EF6}" type="datetime1">
              <a:rPr lang="en-US" smtClean="0"/>
              <a:pPr/>
              <a:t>2/1/2015</a:t>
            </a:fld>
            <a:endParaRPr lang="tr-TR"/>
          </a:p>
        </p:txBody>
      </p:sp>
      <p:sp>
        <p:nvSpPr>
          <p:cNvPr id="3379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tr-TR"/>
              <a:t>Gurbanov </a:t>
            </a:r>
          </a:p>
        </p:txBody>
      </p:sp>
      <p:sp>
        <p:nvSpPr>
          <p:cNvPr id="5" name="Slide Number Placeholder 4"/>
          <p:cNvSpPr>
            <a:spLocks noGrp="1"/>
          </p:cNvSpPr>
          <p:nvPr>
            <p:ph type="sldNum" sz="quarter" idx="12"/>
          </p:nvPr>
        </p:nvSpPr>
        <p:spPr/>
        <p:txBody>
          <a:bodyPr>
            <a:normAutofit fontScale="85000" lnSpcReduction="20000"/>
          </a:bodyPr>
          <a:lstStyle/>
          <a:p>
            <a:pPr>
              <a:defRPr/>
            </a:pPr>
            <a:fld id="{25899FA5-E1AB-4EE7-9970-99ADD67E5D2A}" type="slidenum">
              <a:rPr lang="tr-TR"/>
              <a:pPr>
                <a:defRPr/>
              </a:pPr>
              <a:t>23</a:t>
            </a:fld>
            <a:endParaRPr lang="tr-TR"/>
          </a:p>
        </p:txBody>
      </p:sp>
      <p:pic>
        <p:nvPicPr>
          <p:cNvPr id="9" name="Content Placeholder 8" descr="azn rates.jpg"/>
          <p:cNvPicPr>
            <a:picLocks noGrp="1" noChangeAspect="1"/>
          </p:cNvPicPr>
          <p:nvPr>
            <p:ph sz="quarter" idx="1"/>
          </p:nvPr>
        </p:nvPicPr>
        <p:blipFill>
          <a:blip r:embed="rId2" cstate="print"/>
          <a:stretch>
            <a:fillRect/>
          </a:stretch>
        </p:blipFill>
        <p:spPr>
          <a:xfrm>
            <a:off x="914400" y="228600"/>
            <a:ext cx="4675187" cy="6095999"/>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sake of brainstorming…</a:t>
            </a:r>
            <a:endParaRPr lang="en-US" dirty="0"/>
          </a:p>
        </p:txBody>
      </p:sp>
      <p:sp>
        <p:nvSpPr>
          <p:cNvPr id="3" name="Content Placeholder 2"/>
          <p:cNvSpPr>
            <a:spLocks noGrp="1"/>
          </p:cNvSpPr>
          <p:nvPr>
            <p:ph sz="quarter" idx="1"/>
          </p:nvPr>
        </p:nvSpPr>
        <p:spPr>
          <a:xfrm>
            <a:off x="612648" y="1600200"/>
            <a:ext cx="8153400" cy="4495800"/>
          </a:xfrm>
        </p:spPr>
        <p:txBody>
          <a:bodyPr/>
          <a:lstStyle/>
          <a:p>
            <a:endParaRPr lang="en-US" dirty="0" smtClean="0"/>
          </a:p>
          <a:p>
            <a:endParaRPr lang="en-US" dirty="0" smtClean="0"/>
          </a:p>
          <a:p>
            <a:endParaRPr lang="en-US" dirty="0" smtClean="0"/>
          </a:p>
          <a:p>
            <a:endParaRPr lang="en-US" dirty="0" smtClean="0"/>
          </a:p>
          <a:p>
            <a:r>
              <a:rPr lang="en-US" dirty="0" smtClean="0"/>
              <a:t>What about Dutch Disease in German Economy ?  </a:t>
            </a:r>
            <a:endParaRPr lang="en-US" dirty="0"/>
          </a:p>
        </p:txBody>
      </p:sp>
      <p:sp>
        <p:nvSpPr>
          <p:cNvPr id="4" name="Date Placeholder 3"/>
          <p:cNvSpPr>
            <a:spLocks noGrp="1"/>
          </p:cNvSpPr>
          <p:nvPr>
            <p:ph type="dt" sz="half" idx="10"/>
          </p:nvPr>
        </p:nvSpPr>
        <p:spPr/>
        <p:txBody>
          <a:bodyPr/>
          <a:lstStyle/>
          <a:p>
            <a:pPr>
              <a:defRPr/>
            </a:pPr>
            <a:fld id="{AE085231-9FB4-4BAA-96BF-0DA84916EB5D}"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normAutofit fontScale="85000" lnSpcReduction="20000"/>
          </a:bodyPr>
          <a:lstStyle/>
          <a:p>
            <a:pPr>
              <a:defRPr/>
            </a:pPr>
            <a:fld id="{1C486964-E84B-417D-8416-42008CBD1E78}" type="slidenum">
              <a:rPr lang="tr-TR" smtClean="0"/>
              <a:pPr>
                <a:defRPr/>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153400" cy="990600"/>
          </a:xfrm>
        </p:spPr>
        <p:txBody>
          <a:bodyPr/>
          <a:lstStyle/>
          <a:p>
            <a:r>
              <a:rPr lang="en-US" dirty="0" smtClean="0"/>
              <a:t>Case of Azerbaijan</a:t>
            </a:r>
            <a:endParaRPr lang="en-US" dirty="0"/>
          </a:p>
        </p:txBody>
      </p:sp>
      <p:sp>
        <p:nvSpPr>
          <p:cNvPr id="4" name="Date Placeholder 3"/>
          <p:cNvSpPr>
            <a:spLocks noGrp="1"/>
          </p:cNvSpPr>
          <p:nvPr>
            <p:ph type="dt" sz="half" idx="10"/>
          </p:nvPr>
        </p:nvSpPr>
        <p:spPr/>
        <p:txBody>
          <a:bodyPr/>
          <a:lstStyle/>
          <a:p>
            <a:pPr>
              <a:defRPr/>
            </a:pPr>
            <a:fld id="{5E7D657E-D913-445D-9360-8FCAF815563D}"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normAutofit fontScale="85000" lnSpcReduction="20000"/>
          </a:bodyPr>
          <a:lstStyle/>
          <a:p>
            <a:pPr>
              <a:defRPr/>
            </a:pPr>
            <a:fld id="{1C486964-E84B-417D-8416-42008CBD1E78}" type="slidenum">
              <a:rPr lang="tr-TR" smtClean="0"/>
              <a:pPr>
                <a:defRPr/>
              </a:pPr>
              <a:t>25</a:t>
            </a:fld>
            <a:endParaRPr lang="tr-TR"/>
          </a:p>
        </p:txBody>
      </p:sp>
    </p:spTree>
    <p:extLst>
      <p:ext uri="{BB962C8B-B14F-4D97-AF65-F5344CB8AC3E}">
        <p14:creationId xmlns:p14="http://schemas.microsoft.com/office/powerpoint/2010/main" val="1028418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1 oil sector as a share of GDP.jpg"/>
          <p:cNvPicPr>
            <a:picLocks noGrp="1" noChangeAspect="1"/>
          </p:cNvPicPr>
          <p:nvPr>
            <p:ph idx="1"/>
          </p:nvPr>
        </p:nvPicPr>
        <p:blipFill>
          <a:blip r:embed="rId2" cstate="print"/>
          <a:stretch>
            <a:fillRect/>
          </a:stretch>
        </p:blipFill>
        <p:spPr>
          <a:xfrm>
            <a:off x="381000" y="609600"/>
            <a:ext cx="8458200" cy="5516563"/>
          </a:xfrm>
        </p:spPr>
      </p:pic>
      <p:sp>
        <p:nvSpPr>
          <p:cNvPr id="4" name="Date Placeholder 3"/>
          <p:cNvSpPr>
            <a:spLocks noGrp="1"/>
          </p:cNvSpPr>
          <p:nvPr>
            <p:ph type="dt" sz="half" idx="10"/>
          </p:nvPr>
        </p:nvSpPr>
        <p:spPr/>
        <p:txBody>
          <a:bodyPr/>
          <a:lstStyle/>
          <a:p>
            <a:pPr>
              <a:defRPr/>
            </a:pPr>
            <a:fld id="{BE610CCE-242E-40A2-A95A-3EFB5534B9AE}"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5 share of oil in the Azerbaijan exports.jpg"/>
          <p:cNvPicPr>
            <a:picLocks noGrp="1" noChangeAspect="1"/>
          </p:cNvPicPr>
          <p:nvPr>
            <p:ph idx="1"/>
          </p:nvPr>
        </p:nvPicPr>
        <p:blipFill>
          <a:blip r:embed="rId2" cstate="print"/>
          <a:stretch>
            <a:fillRect/>
          </a:stretch>
        </p:blipFill>
        <p:spPr>
          <a:xfrm>
            <a:off x="381000" y="533400"/>
            <a:ext cx="8382000" cy="5592763"/>
          </a:xfrm>
        </p:spPr>
      </p:pic>
      <p:sp>
        <p:nvSpPr>
          <p:cNvPr id="4" name="Date Placeholder 3"/>
          <p:cNvSpPr>
            <a:spLocks noGrp="1"/>
          </p:cNvSpPr>
          <p:nvPr>
            <p:ph type="dt" sz="half" idx="10"/>
          </p:nvPr>
        </p:nvSpPr>
        <p:spPr/>
        <p:txBody>
          <a:bodyPr/>
          <a:lstStyle/>
          <a:p>
            <a:pPr>
              <a:defRPr/>
            </a:pPr>
            <a:fld id="{60B3FC1F-461D-473F-BA8C-C8A2C8F314F2}"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2 Oil wells in Azerbaijan.jpg"/>
          <p:cNvPicPr>
            <a:picLocks noGrp="1" noChangeAspect="1"/>
          </p:cNvPicPr>
          <p:nvPr>
            <p:ph idx="1"/>
          </p:nvPr>
        </p:nvPicPr>
        <p:blipFill>
          <a:blip r:embed="rId2" cstate="print"/>
          <a:stretch>
            <a:fillRect/>
          </a:stretch>
        </p:blipFill>
        <p:spPr>
          <a:xfrm>
            <a:off x="609600" y="533400"/>
            <a:ext cx="8153399" cy="5562600"/>
          </a:xfrm>
        </p:spPr>
      </p:pic>
      <p:sp>
        <p:nvSpPr>
          <p:cNvPr id="4" name="Date Placeholder 3"/>
          <p:cNvSpPr>
            <a:spLocks noGrp="1"/>
          </p:cNvSpPr>
          <p:nvPr>
            <p:ph type="dt" sz="half" idx="10"/>
          </p:nvPr>
        </p:nvSpPr>
        <p:spPr/>
        <p:txBody>
          <a:bodyPr/>
          <a:lstStyle/>
          <a:p>
            <a:pPr>
              <a:defRPr/>
            </a:pPr>
            <a:fld id="{F4A67973-D244-4E6C-89B0-349D0701CD4C}"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1024px-Baku_pipelines.svg.png"/>
          <p:cNvPicPr>
            <a:picLocks noGrp="1" noChangeAspect="1"/>
          </p:cNvPicPr>
          <p:nvPr>
            <p:ph idx="1"/>
          </p:nvPr>
        </p:nvPicPr>
        <p:blipFill>
          <a:blip r:embed="rId2" cstate="print"/>
          <a:stretch>
            <a:fillRect/>
          </a:stretch>
        </p:blipFill>
        <p:spPr>
          <a:xfrm>
            <a:off x="304800" y="609600"/>
            <a:ext cx="8458200" cy="5516563"/>
          </a:xfrm>
        </p:spPr>
      </p:pic>
      <p:sp>
        <p:nvSpPr>
          <p:cNvPr id="4" name="Date Placeholder 3"/>
          <p:cNvSpPr>
            <a:spLocks noGrp="1"/>
          </p:cNvSpPr>
          <p:nvPr>
            <p:ph type="dt" sz="half" idx="10"/>
          </p:nvPr>
        </p:nvSpPr>
        <p:spPr/>
        <p:txBody>
          <a:bodyPr/>
          <a:lstStyle/>
          <a:p>
            <a:pPr>
              <a:defRPr/>
            </a:pPr>
            <a:fld id="{9AB90ADE-5C81-42B1-8B4E-AE31935BB4CE}"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b="1" dirty="0" smtClean="0">
                <a:latin typeface="Palatino Linotype" pitchFamily="18" charset="0"/>
              </a:rPr>
              <a:t>Caspian Lake &amp; Sea ? </a:t>
            </a:r>
            <a:endParaRPr lang="tr-TR" b="1" dirty="0" smtClean="0">
              <a:latin typeface="Palatino Linotype" pitchFamily="18" charset="0"/>
            </a:endParaRPr>
          </a:p>
        </p:txBody>
      </p:sp>
      <p:sp>
        <p:nvSpPr>
          <p:cNvPr id="31747" name="Date Placeholder 2"/>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fld id="{D55919E0-4F68-473C-B174-28CB8A93152A}" type="datetime1">
              <a:rPr lang="en-US" smtClean="0"/>
              <a:pPr/>
              <a:t>2/1/2015</a:t>
            </a:fld>
            <a:endParaRPr lang="tr-TR"/>
          </a:p>
        </p:txBody>
      </p:sp>
      <p:sp>
        <p:nvSpPr>
          <p:cNvPr id="31748"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tr-TR"/>
              <a:t>Gurbanov </a:t>
            </a:r>
          </a:p>
        </p:txBody>
      </p:sp>
      <p:sp>
        <p:nvSpPr>
          <p:cNvPr id="5" name="Slide Number Placeholder 4"/>
          <p:cNvSpPr>
            <a:spLocks noGrp="1"/>
          </p:cNvSpPr>
          <p:nvPr>
            <p:ph type="sldNum" sz="quarter" idx="12"/>
          </p:nvPr>
        </p:nvSpPr>
        <p:spPr/>
        <p:txBody>
          <a:bodyPr>
            <a:normAutofit fontScale="85000" lnSpcReduction="20000"/>
          </a:bodyPr>
          <a:lstStyle/>
          <a:p>
            <a:pPr>
              <a:defRPr/>
            </a:pPr>
            <a:fld id="{6330CC41-956D-4F29-B6EA-A7FD67206AFC}" type="slidenum">
              <a:rPr lang="tr-TR"/>
              <a:pPr>
                <a:defRPr/>
              </a:pPr>
              <a:t>3</a:t>
            </a:fld>
            <a:endParaRPr lang="tr-TR"/>
          </a:p>
        </p:txBody>
      </p:sp>
      <p:pic>
        <p:nvPicPr>
          <p:cNvPr id="7" name="Content Placeholder 6" descr="azerbaijan.JPG"/>
          <p:cNvPicPr>
            <a:picLocks noGrp="1" noChangeAspect="1"/>
          </p:cNvPicPr>
          <p:nvPr>
            <p:ph sz="quarter" idx="1"/>
          </p:nvPr>
        </p:nvPicPr>
        <p:blipFill>
          <a:blip r:embed="rId2" cstate="print"/>
          <a:srcRect/>
          <a:stretch>
            <a:fillRect/>
          </a:stretch>
        </p:blipFill>
        <p:spPr>
          <a:xfrm>
            <a:off x="381000" y="1371600"/>
            <a:ext cx="8458200" cy="4800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6 budget deficit for Azerbaijan.jpg"/>
          <p:cNvPicPr>
            <a:picLocks noGrp="1" noChangeAspect="1"/>
          </p:cNvPicPr>
          <p:nvPr>
            <p:ph idx="1"/>
          </p:nvPr>
        </p:nvPicPr>
        <p:blipFill>
          <a:blip r:embed="rId2" cstate="print"/>
          <a:stretch>
            <a:fillRect/>
          </a:stretch>
        </p:blipFill>
        <p:spPr>
          <a:xfrm>
            <a:off x="457200" y="457200"/>
            <a:ext cx="8305800" cy="5668963"/>
          </a:xfrm>
        </p:spPr>
      </p:pic>
      <p:sp>
        <p:nvSpPr>
          <p:cNvPr id="4" name="Date Placeholder 3"/>
          <p:cNvSpPr>
            <a:spLocks noGrp="1"/>
          </p:cNvSpPr>
          <p:nvPr>
            <p:ph type="dt" sz="half" idx="10"/>
          </p:nvPr>
        </p:nvSpPr>
        <p:spPr/>
        <p:txBody>
          <a:bodyPr/>
          <a:lstStyle/>
          <a:p>
            <a:pPr>
              <a:defRPr/>
            </a:pPr>
            <a:fld id="{A4883C41-91A4-421F-9584-C8E19C3AFA8B}"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7 EU budget deficits.jpg"/>
          <p:cNvPicPr>
            <a:picLocks noGrp="1" noChangeAspect="1"/>
          </p:cNvPicPr>
          <p:nvPr>
            <p:ph idx="1"/>
          </p:nvPr>
        </p:nvPicPr>
        <p:blipFill>
          <a:blip r:embed="rId2" cstate="print"/>
          <a:stretch>
            <a:fillRect/>
          </a:stretch>
        </p:blipFill>
        <p:spPr>
          <a:xfrm>
            <a:off x="228600" y="1066800"/>
            <a:ext cx="8610600" cy="4648200"/>
          </a:xfrm>
        </p:spPr>
      </p:pic>
      <p:sp>
        <p:nvSpPr>
          <p:cNvPr id="4" name="Date Placeholder 3"/>
          <p:cNvSpPr>
            <a:spLocks noGrp="1"/>
          </p:cNvSpPr>
          <p:nvPr>
            <p:ph type="dt" sz="half" idx="10"/>
          </p:nvPr>
        </p:nvSpPr>
        <p:spPr/>
        <p:txBody>
          <a:bodyPr/>
          <a:lstStyle/>
          <a:p>
            <a:pPr>
              <a:defRPr/>
            </a:pPr>
            <a:fld id="{AC150B36-D20F-4B8C-BFF6-69653A1C8981}"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8 non oil budget deficit.jpg"/>
          <p:cNvPicPr>
            <a:picLocks noGrp="1" noChangeAspect="1"/>
          </p:cNvPicPr>
          <p:nvPr>
            <p:ph idx="1"/>
          </p:nvPr>
        </p:nvPicPr>
        <p:blipFill>
          <a:blip r:embed="rId2" cstate="print"/>
          <a:stretch>
            <a:fillRect/>
          </a:stretch>
        </p:blipFill>
        <p:spPr>
          <a:xfrm>
            <a:off x="457200" y="533400"/>
            <a:ext cx="8305800" cy="5592763"/>
          </a:xfrm>
        </p:spPr>
      </p:pic>
      <p:sp>
        <p:nvSpPr>
          <p:cNvPr id="4" name="Date Placeholder 3"/>
          <p:cNvSpPr>
            <a:spLocks noGrp="1"/>
          </p:cNvSpPr>
          <p:nvPr>
            <p:ph type="dt" sz="half" idx="10"/>
          </p:nvPr>
        </p:nvSpPr>
        <p:spPr/>
        <p:txBody>
          <a:bodyPr/>
          <a:lstStyle/>
          <a:p>
            <a:pPr>
              <a:defRPr/>
            </a:pPr>
            <a:fld id="{94610A21-D179-4373-8005-8D1E28167FC9}"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Institutions </a:t>
            </a:r>
            <a:endParaRPr lang="en-US" dirty="0"/>
          </a:p>
        </p:txBody>
      </p:sp>
      <p:sp>
        <p:nvSpPr>
          <p:cNvPr id="3" name="Content Placeholder 2"/>
          <p:cNvSpPr>
            <a:spLocks noGrp="1"/>
          </p:cNvSpPr>
          <p:nvPr>
            <p:ph idx="1"/>
          </p:nvPr>
        </p:nvSpPr>
        <p:spPr/>
        <p:txBody>
          <a:bodyPr/>
          <a:lstStyle/>
          <a:p>
            <a:r>
              <a:rPr lang="en-US" dirty="0" smtClean="0"/>
              <a:t>PSA s</a:t>
            </a:r>
          </a:p>
          <a:p>
            <a:r>
              <a:rPr lang="en-US" dirty="0" smtClean="0"/>
              <a:t>State Oil Fund </a:t>
            </a:r>
          </a:p>
          <a:p>
            <a:endParaRPr lang="en-US" dirty="0"/>
          </a:p>
        </p:txBody>
      </p:sp>
      <p:sp>
        <p:nvSpPr>
          <p:cNvPr id="4" name="Date Placeholder 3"/>
          <p:cNvSpPr>
            <a:spLocks noGrp="1"/>
          </p:cNvSpPr>
          <p:nvPr>
            <p:ph type="dt" sz="half" idx="10"/>
          </p:nvPr>
        </p:nvSpPr>
        <p:spPr/>
        <p:txBody>
          <a:bodyPr/>
          <a:lstStyle/>
          <a:p>
            <a:pPr>
              <a:defRPr/>
            </a:pPr>
            <a:fld id="{9AB90ADE-5C81-42B1-8B4E-AE31935BB4CE}"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9 investment expenditures from the state budget.jpg"/>
          <p:cNvPicPr>
            <a:picLocks noGrp="1" noChangeAspect="1"/>
          </p:cNvPicPr>
          <p:nvPr>
            <p:ph idx="1"/>
          </p:nvPr>
        </p:nvPicPr>
        <p:blipFill>
          <a:blip r:embed="rId2" cstate="print"/>
          <a:stretch>
            <a:fillRect/>
          </a:stretch>
        </p:blipFill>
        <p:spPr>
          <a:xfrm>
            <a:off x="457200" y="457200"/>
            <a:ext cx="8229600" cy="5334000"/>
          </a:xfrm>
        </p:spPr>
      </p:pic>
      <p:sp>
        <p:nvSpPr>
          <p:cNvPr id="4" name="Date Placeholder 3"/>
          <p:cNvSpPr>
            <a:spLocks noGrp="1"/>
          </p:cNvSpPr>
          <p:nvPr>
            <p:ph type="dt" sz="half" idx="10"/>
          </p:nvPr>
        </p:nvSpPr>
        <p:spPr/>
        <p:txBody>
          <a:bodyPr/>
          <a:lstStyle/>
          <a:p>
            <a:pPr>
              <a:defRPr/>
            </a:pPr>
            <a:fld id="{23DCD54B-0702-4CF4-879C-E41031739AE9}"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2590800" cy="4602162"/>
          </a:xfrm>
        </p:spPr>
        <p:txBody>
          <a:bodyPr/>
          <a:lstStyle/>
          <a:p>
            <a:r>
              <a:rPr lang="en-US" smtClean="0"/>
              <a:t>Kazakhstan Case… </a:t>
            </a:r>
            <a:endParaRPr lang="tr-TR" smtClean="0"/>
          </a:p>
        </p:txBody>
      </p:sp>
      <p:pic>
        <p:nvPicPr>
          <p:cNvPr id="52227" name="Content Placeholder 6" descr="top ten oil producers.JPG"/>
          <p:cNvPicPr>
            <a:picLocks noGrp="1" noChangeAspect="1"/>
          </p:cNvPicPr>
          <p:nvPr>
            <p:ph idx="1"/>
          </p:nvPr>
        </p:nvPicPr>
        <p:blipFill>
          <a:blip r:embed="rId2" cstate="print"/>
          <a:srcRect/>
          <a:stretch>
            <a:fillRect/>
          </a:stretch>
        </p:blipFill>
        <p:spPr>
          <a:xfrm>
            <a:off x="3352800" y="609600"/>
            <a:ext cx="5257800" cy="5516563"/>
          </a:xfrm>
        </p:spPr>
      </p:pic>
      <p:sp>
        <p:nvSpPr>
          <p:cNvPr id="4" name="Date Placeholder 3"/>
          <p:cNvSpPr>
            <a:spLocks noGrp="1"/>
          </p:cNvSpPr>
          <p:nvPr>
            <p:ph type="dt" sz="quarter" idx="10"/>
          </p:nvPr>
        </p:nvSpPr>
        <p:spPr/>
        <p:txBody>
          <a:bodyPr/>
          <a:lstStyle/>
          <a:p>
            <a:pPr>
              <a:defRPr/>
            </a:pPr>
            <a:fld id="{3C448E85-B609-40E2-9AF9-7576EAB92238}"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B9DF6F83-8C66-4E1D-9864-E9E0B6F8C0BA}" type="slidenum">
              <a:rPr lang="tr-TR" smtClean="0"/>
              <a:pPr>
                <a:defRPr/>
              </a:pPr>
              <a:t>35</a:t>
            </a:fld>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tr-TR" sz="2400" smtClean="0">
                <a:solidFill>
                  <a:srgbClr val="CC0099"/>
                </a:solidFill>
              </a:rPr>
              <a:t>Kashagan Offshore Oilfield Project</a:t>
            </a:r>
            <a:r>
              <a:rPr lang="en-US" sz="2400" smtClean="0">
                <a:solidFill>
                  <a:srgbClr val="CC0099"/>
                </a:solidFill>
              </a:rPr>
              <a:t> (38 billion barrels) </a:t>
            </a:r>
            <a:r>
              <a:rPr lang="tr-TR" smtClean="0"/>
              <a:t/>
            </a:r>
            <a:br>
              <a:rPr lang="tr-TR" smtClean="0"/>
            </a:br>
            <a:endParaRPr lang="tr-TR" smtClean="0"/>
          </a:p>
        </p:txBody>
      </p:sp>
      <p:sp>
        <p:nvSpPr>
          <p:cNvPr id="53251" name="Content Placeholder 2"/>
          <p:cNvSpPr>
            <a:spLocks noGrp="1"/>
          </p:cNvSpPr>
          <p:nvPr>
            <p:ph idx="1"/>
          </p:nvPr>
        </p:nvSpPr>
        <p:spPr>
          <a:xfrm>
            <a:off x="457200" y="1066800"/>
            <a:ext cx="8229600" cy="5059363"/>
          </a:xfrm>
        </p:spPr>
        <p:txBody>
          <a:bodyPr/>
          <a:lstStyle/>
          <a:p>
            <a:pPr>
              <a:lnSpc>
                <a:spcPct val="150000"/>
              </a:lnSpc>
            </a:pPr>
            <a:r>
              <a:rPr lang="en-US" sz="1600" dirty="0" smtClean="0">
                <a:solidFill>
                  <a:srgbClr val="CC0099"/>
                </a:solidFill>
              </a:rPr>
              <a:t>Discovered in July 2000</a:t>
            </a:r>
            <a:r>
              <a:rPr lang="en-US" sz="1600" dirty="0" smtClean="0"/>
              <a:t>, </a:t>
            </a:r>
            <a:r>
              <a:rPr lang="en-US" sz="1600" dirty="0" err="1" smtClean="0"/>
              <a:t>Kashagan</a:t>
            </a:r>
            <a:r>
              <a:rPr lang="en-US" sz="1600" dirty="0" smtClean="0"/>
              <a:t> has been described as the largest field found in the past 30 years, the largest outside of the Middle East, with a projected output close to that of the </a:t>
            </a:r>
            <a:r>
              <a:rPr lang="en-US" sz="1600" dirty="0" err="1" smtClean="0"/>
              <a:t>Ghawar</a:t>
            </a:r>
            <a:r>
              <a:rPr lang="en-US" sz="1600" dirty="0" smtClean="0"/>
              <a:t> field in Saudi Arabia.</a:t>
            </a:r>
          </a:p>
          <a:p>
            <a:pPr>
              <a:lnSpc>
                <a:spcPct val="150000"/>
              </a:lnSpc>
            </a:pPr>
            <a:endParaRPr lang="en-US" sz="1600" dirty="0" smtClean="0"/>
          </a:p>
          <a:p>
            <a:pPr>
              <a:lnSpc>
                <a:spcPct val="150000"/>
              </a:lnSpc>
            </a:pPr>
            <a:r>
              <a:rPr lang="en-US" sz="1600" dirty="0" smtClean="0"/>
              <a:t>The field is being developed by a group of partners including Shell, Exxon Mobil, Total, ConocoPhillips, Kazakh state-run oil company </a:t>
            </a:r>
            <a:r>
              <a:rPr lang="en-US" sz="1600" dirty="0" err="1" smtClean="0"/>
              <a:t>KazMunaiGas</a:t>
            </a:r>
            <a:r>
              <a:rPr lang="en-US" sz="1600" dirty="0" smtClean="0"/>
              <a:t>, INPEX and </a:t>
            </a:r>
            <a:r>
              <a:rPr lang="en-US" sz="1600" dirty="0" err="1" smtClean="0"/>
              <a:t>AgipKCO</a:t>
            </a:r>
            <a:r>
              <a:rPr lang="en-US" sz="1600" dirty="0" smtClean="0"/>
              <a:t> (</a:t>
            </a:r>
            <a:r>
              <a:rPr lang="en-US" sz="1600" dirty="0" err="1" smtClean="0"/>
              <a:t>Eni</a:t>
            </a:r>
            <a:r>
              <a:rPr lang="en-US" sz="1600" dirty="0" smtClean="0"/>
              <a:t>). </a:t>
            </a:r>
            <a:r>
              <a:rPr lang="en-US" sz="1600" dirty="0" err="1" smtClean="0"/>
              <a:t>Eni</a:t>
            </a:r>
            <a:r>
              <a:rPr lang="en-US" sz="1600" dirty="0" smtClean="0"/>
              <a:t> is responsible for phase I of the field's development, while Shell is responsible for production operations.</a:t>
            </a:r>
          </a:p>
          <a:p>
            <a:pPr>
              <a:lnSpc>
                <a:spcPct val="150000"/>
              </a:lnSpc>
            </a:pPr>
            <a:endParaRPr lang="tr-TR" dirty="0" smtClean="0"/>
          </a:p>
        </p:txBody>
      </p:sp>
      <p:sp>
        <p:nvSpPr>
          <p:cNvPr id="4" name="Date Placeholder 3"/>
          <p:cNvSpPr>
            <a:spLocks noGrp="1"/>
          </p:cNvSpPr>
          <p:nvPr>
            <p:ph type="dt" sz="quarter" idx="10"/>
          </p:nvPr>
        </p:nvSpPr>
        <p:spPr/>
        <p:txBody>
          <a:bodyPr/>
          <a:lstStyle/>
          <a:p>
            <a:pPr>
              <a:defRPr/>
            </a:pPr>
            <a:fld id="{CDD62AF5-21D7-450F-B389-43DBDB70277D}"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B24C8042-016B-48A3-9C6A-E554EF51CD62}" type="slidenum">
              <a:rPr lang="tr-TR" smtClean="0"/>
              <a:pPr>
                <a:defRPr/>
              </a:pPr>
              <a:t>36</a:t>
            </a:fld>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tr-TR" sz="2400" smtClean="0">
                <a:solidFill>
                  <a:srgbClr val="CC0099"/>
                </a:solidFill>
              </a:rPr>
              <a:t>Kashagan Offshore Oilfield Project</a:t>
            </a:r>
            <a:r>
              <a:rPr lang="en-US" sz="2400" smtClean="0">
                <a:solidFill>
                  <a:srgbClr val="CC0099"/>
                </a:solidFill>
              </a:rPr>
              <a:t> (38 billion barrels) </a:t>
            </a:r>
            <a:r>
              <a:rPr lang="tr-TR" smtClean="0"/>
              <a:t/>
            </a:r>
            <a:br>
              <a:rPr lang="tr-TR" smtClean="0"/>
            </a:br>
            <a:endParaRPr lang="tr-TR" smtClean="0"/>
          </a:p>
        </p:txBody>
      </p:sp>
      <p:sp>
        <p:nvSpPr>
          <p:cNvPr id="53251" name="Content Placeholder 2"/>
          <p:cNvSpPr>
            <a:spLocks noGrp="1"/>
          </p:cNvSpPr>
          <p:nvPr>
            <p:ph idx="1"/>
          </p:nvPr>
        </p:nvSpPr>
        <p:spPr>
          <a:xfrm>
            <a:off x="457200" y="1066800"/>
            <a:ext cx="8229600" cy="5059363"/>
          </a:xfrm>
        </p:spPr>
        <p:txBody>
          <a:bodyPr/>
          <a:lstStyle/>
          <a:p>
            <a:pPr>
              <a:lnSpc>
                <a:spcPct val="150000"/>
              </a:lnSpc>
              <a:spcBef>
                <a:spcPts val="600"/>
              </a:spcBef>
            </a:pPr>
            <a:r>
              <a:rPr lang="en-US" sz="1600" dirty="0" smtClean="0">
                <a:solidFill>
                  <a:srgbClr val="CC0099"/>
                </a:solidFill>
              </a:rPr>
              <a:t>The project, however, suffered several delays and costs increased from $57bn to $187bn. </a:t>
            </a:r>
            <a:r>
              <a:rPr lang="en-US" sz="1600" dirty="0" smtClean="0"/>
              <a:t>The cost estimate for phase I was increased to $46bn in January 2012, from the original estimate of $24bn.</a:t>
            </a:r>
          </a:p>
          <a:p>
            <a:pPr>
              <a:lnSpc>
                <a:spcPct val="150000"/>
              </a:lnSpc>
              <a:spcBef>
                <a:spcPts val="600"/>
              </a:spcBef>
            </a:pPr>
            <a:endParaRPr lang="en-US" sz="1600" dirty="0" smtClean="0"/>
          </a:p>
          <a:p>
            <a:pPr>
              <a:lnSpc>
                <a:spcPct val="150000"/>
              </a:lnSpc>
              <a:spcBef>
                <a:spcPts val="600"/>
              </a:spcBef>
            </a:pPr>
            <a:r>
              <a:rPr lang="en-US" sz="1600" dirty="0" smtClean="0"/>
              <a:t>A new joint operating company North Caspian Operating Company (NCOC) became the operator of the field. In January 2010 NCOC announced the budget allocated for the development of the </a:t>
            </a:r>
            <a:r>
              <a:rPr lang="en-US" sz="1600" dirty="0" err="1" smtClean="0"/>
              <a:t>Kashagan</a:t>
            </a:r>
            <a:r>
              <a:rPr lang="en-US" sz="1600" dirty="0" smtClean="0"/>
              <a:t> field had been reduced to $7bn from the earlier $10bn.</a:t>
            </a:r>
          </a:p>
          <a:p>
            <a:pPr>
              <a:lnSpc>
                <a:spcPct val="150000"/>
              </a:lnSpc>
              <a:spcBef>
                <a:spcPts val="600"/>
              </a:spcBef>
            </a:pPr>
            <a:endParaRPr lang="en-US" sz="1600" dirty="0" smtClean="0"/>
          </a:p>
          <a:p>
            <a:pPr>
              <a:lnSpc>
                <a:spcPct val="150000"/>
              </a:lnSpc>
              <a:spcBef>
                <a:spcPts val="600"/>
              </a:spcBef>
            </a:pPr>
            <a:r>
              <a:rPr lang="en-US" sz="1600" dirty="0" smtClean="0"/>
              <a:t>Up to 2010, NCOC spent $28bn in developing the field. </a:t>
            </a:r>
            <a:r>
              <a:rPr lang="en-US" sz="1600" dirty="0" smtClean="0">
                <a:solidFill>
                  <a:srgbClr val="CC0099"/>
                </a:solidFill>
              </a:rPr>
              <a:t>First production from the field is now expected in June 2013  (13 years, only first phase). </a:t>
            </a:r>
          </a:p>
          <a:p>
            <a:endParaRPr lang="tr-TR" dirty="0" smtClean="0"/>
          </a:p>
        </p:txBody>
      </p:sp>
      <p:sp>
        <p:nvSpPr>
          <p:cNvPr id="4" name="Date Placeholder 3"/>
          <p:cNvSpPr>
            <a:spLocks noGrp="1"/>
          </p:cNvSpPr>
          <p:nvPr>
            <p:ph type="dt" sz="quarter" idx="10"/>
          </p:nvPr>
        </p:nvSpPr>
        <p:spPr/>
        <p:txBody>
          <a:bodyPr/>
          <a:lstStyle/>
          <a:p>
            <a:pPr>
              <a:defRPr/>
            </a:pPr>
            <a:fld id="{7936485C-BE19-4C09-8901-6C542EC3022C}"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B24C8042-016B-48A3-9C6A-E554EF51CD62}" type="slidenum">
              <a:rPr lang="tr-TR" smtClean="0"/>
              <a:pPr>
                <a:defRPr/>
              </a:pPr>
              <a:t>37</a:t>
            </a:fld>
            <a:endParaRPr lang="tr-TR"/>
          </a:p>
        </p:txBody>
      </p:sp>
    </p:spTree>
    <p:extLst>
      <p:ext uri="{BB962C8B-B14F-4D97-AF65-F5344CB8AC3E}">
        <p14:creationId xmlns:p14="http://schemas.microsoft.com/office/powerpoint/2010/main" val="2546213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Azerbaijan Case: Transition + War </a:t>
            </a:r>
            <a:endParaRPr lang="tr-TR" smtClean="0"/>
          </a:p>
        </p:txBody>
      </p:sp>
      <p:pic>
        <p:nvPicPr>
          <p:cNvPr id="54275" name="Content Placeholder 6" descr="real industrial output.JPG"/>
          <p:cNvPicPr>
            <a:picLocks noGrp="1" noChangeAspect="1"/>
          </p:cNvPicPr>
          <p:nvPr>
            <p:ph idx="1"/>
          </p:nvPr>
        </p:nvPicPr>
        <p:blipFill>
          <a:blip r:embed="rId2" cstate="print"/>
          <a:srcRect/>
          <a:stretch>
            <a:fillRect/>
          </a:stretch>
        </p:blipFill>
        <p:spPr>
          <a:xfrm>
            <a:off x="381000" y="1143000"/>
            <a:ext cx="8458200" cy="4983163"/>
          </a:xfrm>
        </p:spPr>
      </p:pic>
      <p:sp>
        <p:nvSpPr>
          <p:cNvPr id="4" name="Date Placeholder 3"/>
          <p:cNvSpPr>
            <a:spLocks noGrp="1"/>
          </p:cNvSpPr>
          <p:nvPr>
            <p:ph type="dt" sz="quarter" idx="10"/>
          </p:nvPr>
        </p:nvSpPr>
        <p:spPr/>
        <p:txBody>
          <a:bodyPr/>
          <a:lstStyle/>
          <a:p>
            <a:pPr>
              <a:defRPr/>
            </a:pPr>
            <a:fld id="{59B045E7-03E7-4C4D-AD9D-49677513C64F}"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40A1D753-A8C1-4392-A84C-734F3EA0EF64}" type="slidenum">
              <a:rPr lang="tr-TR" smtClean="0"/>
              <a:pPr>
                <a:defRPr/>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Importance of </a:t>
            </a:r>
            <a:r>
              <a:rPr lang="en-US" b="1" i="1" dirty="0" smtClean="0">
                <a:solidFill>
                  <a:srgbClr val="00B050"/>
                </a:solidFill>
              </a:rPr>
              <a:t>Manufacturing</a:t>
            </a:r>
            <a:r>
              <a:rPr lang="en-US" b="1" i="1" dirty="0" smtClean="0">
                <a:solidFill>
                  <a:schemeClr val="tx1"/>
                </a:solidFill>
              </a:rPr>
              <a:t> </a:t>
            </a:r>
            <a:endParaRPr lang="tr-TR" b="1" i="1" dirty="0">
              <a:solidFill>
                <a:schemeClr val="tx1"/>
              </a:solidFill>
            </a:endParaRPr>
          </a:p>
        </p:txBody>
      </p:sp>
      <p:sp>
        <p:nvSpPr>
          <p:cNvPr id="3" name="Content Placeholder 2"/>
          <p:cNvSpPr>
            <a:spLocks noGrp="1"/>
          </p:cNvSpPr>
          <p:nvPr>
            <p:ph idx="1"/>
          </p:nvPr>
        </p:nvSpPr>
        <p:spPr>
          <a:xfrm>
            <a:off x="457200" y="1371600"/>
            <a:ext cx="8229600" cy="4907760"/>
          </a:xfrm>
        </p:spPr>
        <p:txBody>
          <a:bodyPr>
            <a:normAutofit/>
          </a:bodyPr>
          <a:lstStyle/>
          <a:p>
            <a:pPr lvl="0"/>
            <a:r>
              <a:rPr lang="en-US" sz="3200" dirty="0" smtClean="0"/>
              <a:t>provides above-average-paying jobs, </a:t>
            </a:r>
            <a:endParaRPr lang="tr-TR" sz="3200" dirty="0" smtClean="0"/>
          </a:p>
          <a:p>
            <a:pPr lvl="0"/>
            <a:r>
              <a:rPr lang="en-US" sz="3200" dirty="0" smtClean="0"/>
              <a:t>is the source of good jobs for non-college-educated workers </a:t>
            </a:r>
            <a:endParaRPr lang="tr-TR" sz="3200" dirty="0" smtClean="0"/>
          </a:p>
          <a:p>
            <a:pPr lvl="0"/>
            <a:r>
              <a:rPr lang="en-US" sz="3200" dirty="0" smtClean="0"/>
              <a:t>for generations, manufacturing has built up middle class, </a:t>
            </a:r>
            <a:endParaRPr lang="tr-TR" sz="3200" dirty="0" smtClean="0"/>
          </a:p>
          <a:p>
            <a:pPr lvl="0"/>
            <a:r>
              <a:rPr lang="en-US" sz="3200" dirty="0" smtClean="0"/>
              <a:t>provides jobs which are more likely to be full-time jobs, and have good benefits for workers</a:t>
            </a:r>
          </a:p>
          <a:p>
            <a:pPr lvl="0"/>
            <a:r>
              <a:rPr lang="en-US" sz="3200" dirty="0" smtClean="0"/>
              <a:t>Multiplier effect on job creation </a:t>
            </a:r>
            <a:endParaRPr lang="tr-TR" sz="3200" dirty="0" smtClean="0"/>
          </a:p>
          <a:p>
            <a:pPr>
              <a:buNone/>
            </a:pPr>
            <a:endParaRPr lang="tr-T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Date Placeholder 5"/>
          <p:cNvSpPr>
            <a:spLocks noGrp="1"/>
          </p:cNvSpPr>
          <p:nvPr>
            <p:ph type="dt" sz="half" idx="10"/>
          </p:nvPr>
        </p:nvSpPr>
        <p:spPr/>
        <p:txBody>
          <a:bodyPr/>
          <a:lstStyle/>
          <a:p>
            <a:pPr>
              <a:defRPr/>
            </a:pPr>
            <a:fld id="{5F5C8559-CDCF-4671-8BDA-3547FD178007}" type="datetime1">
              <a:rPr lang="en-US" smtClean="0"/>
              <a:pPr>
                <a:defRPr/>
              </a:pPr>
              <a:t>2/1/2015</a:t>
            </a:fld>
            <a:endParaRPr lang="tr-TR"/>
          </a:p>
        </p:txBody>
      </p:sp>
      <p:sp>
        <p:nvSpPr>
          <p:cNvPr id="7" name="Footer Placeholder 6"/>
          <p:cNvSpPr>
            <a:spLocks noGrp="1"/>
          </p:cNvSpPr>
          <p:nvPr>
            <p:ph type="ftr" sz="quarter" idx="11"/>
          </p:nvPr>
        </p:nvSpPr>
        <p:spPr/>
        <p:txBody>
          <a:bodyPr/>
          <a:lstStyle/>
          <a:p>
            <a:pPr>
              <a:defRPr/>
            </a:pPr>
            <a:r>
              <a:rPr lang="tr-TR" smtClean="0"/>
              <a:t>Gurbanov </a:t>
            </a:r>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b="1" dirty="0" smtClean="0"/>
              <a:t>Dutch Disease Term </a:t>
            </a:r>
          </a:p>
        </p:txBody>
      </p:sp>
      <p:sp>
        <p:nvSpPr>
          <p:cNvPr id="34819"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fld id="{A7F43950-103F-41C9-9F77-0D8BD91F6286}" type="datetime1">
              <a:rPr lang="en-US" smtClean="0"/>
              <a:pPr/>
              <a:t>2/1/2015</a:t>
            </a:fld>
            <a:endParaRPr lang="tr-TR"/>
          </a:p>
        </p:txBody>
      </p:sp>
      <p:sp>
        <p:nvSpPr>
          <p:cNvPr id="5" name="Slide Number Placeholder 4"/>
          <p:cNvSpPr>
            <a:spLocks noGrp="1"/>
          </p:cNvSpPr>
          <p:nvPr>
            <p:ph type="sldNum" sz="quarter" idx="12"/>
          </p:nvPr>
        </p:nvSpPr>
        <p:spPr/>
        <p:txBody>
          <a:bodyPr>
            <a:normAutofit fontScale="85000" lnSpcReduction="20000"/>
          </a:bodyPr>
          <a:lstStyle/>
          <a:p>
            <a:pPr>
              <a:defRPr/>
            </a:pPr>
            <a:fld id="{136C5C15-F8B2-439D-AB41-A9D438D8D29A}" type="slidenum">
              <a:rPr lang="tr-TR"/>
              <a:pPr>
                <a:defRPr/>
              </a:pPr>
              <a:t>4</a:t>
            </a:fld>
            <a:endParaRPr lang="tr-TR" dirty="0"/>
          </a:p>
        </p:txBody>
      </p:sp>
      <p:sp>
        <p:nvSpPr>
          <p:cNvPr id="6" name="Content Placeholder 5"/>
          <p:cNvSpPr>
            <a:spLocks noGrp="1"/>
          </p:cNvSpPr>
          <p:nvPr>
            <p:ph sz="quarter" idx="1"/>
          </p:nvPr>
        </p:nvSpPr>
        <p:spPr>
          <a:xfrm>
            <a:off x="381000" y="1600200"/>
            <a:ext cx="8229600" cy="4525963"/>
          </a:xfrm>
        </p:spPr>
        <p:txBody>
          <a:bodyPr/>
          <a:lstStyle/>
          <a:p>
            <a:r>
              <a:rPr lang="en-US" dirty="0" smtClean="0"/>
              <a:t>27 November 1977, The Economist </a:t>
            </a:r>
          </a:p>
          <a:p>
            <a:r>
              <a:rPr lang="en-US" dirty="0" smtClean="0"/>
              <a:t>Core Model : </a:t>
            </a:r>
          </a:p>
          <a:p>
            <a:r>
              <a:rPr lang="en-US" dirty="0" err="1" smtClean="0"/>
              <a:t>W.Max</a:t>
            </a:r>
            <a:r>
              <a:rPr lang="en-US" dirty="0" smtClean="0"/>
              <a:t> </a:t>
            </a:r>
            <a:r>
              <a:rPr lang="en-US" dirty="0" err="1" smtClean="0"/>
              <a:t>Corden</a:t>
            </a:r>
            <a:r>
              <a:rPr lang="en-US" dirty="0" smtClean="0"/>
              <a:t> &amp;J. Peter </a:t>
            </a:r>
            <a:r>
              <a:rPr lang="en-US" dirty="0" err="1" smtClean="0"/>
              <a:t>Neary</a:t>
            </a:r>
            <a:r>
              <a:rPr lang="en-US" dirty="0" smtClean="0"/>
              <a:t>. (1982). </a:t>
            </a:r>
          </a:p>
          <a:p>
            <a:r>
              <a:rPr lang="en-US" dirty="0" smtClean="0"/>
              <a:t>“Booming sector and </a:t>
            </a:r>
            <a:r>
              <a:rPr lang="en-US" b="1" dirty="0" smtClean="0">
                <a:solidFill>
                  <a:srgbClr val="00B0F0"/>
                </a:solidFill>
              </a:rPr>
              <a:t>de-industrialization</a:t>
            </a:r>
            <a:r>
              <a:rPr lang="en-US" dirty="0" smtClean="0"/>
              <a:t> in a</a:t>
            </a:r>
          </a:p>
          <a:p>
            <a:pPr>
              <a:buFont typeface="Wingdings" pitchFamily="2" charset="2"/>
              <a:buNone/>
            </a:pPr>
            <a:r>
              <a:rPr lang="en-US" dirty="0" smtClean="0"/>
              <a:t>	small open economy”. </a:t>
            </a:r>
            <a:r>
              <a:rPr lang="en-US" u="sng" dirty="0" smtClean="0"/>
              <a:t>The economic journal, </a:t>
            </a:r>
            <a:r>
              <a:rPr lang="en-US" dirty="0" smtClean="0"/>
              <a:t>92 (368):  825-848. </a:t>
            </a:r>
          </a:p>
          <a:p>
            <a:endParaRPr lang="en-US" dirty="0" smtClean="0"/>
          </a:p>
          <a:p>
            <a:endParaRPr lang="en-US" dirty="0" smtClean="0"/>
          </a:p>
          <a:p>
            <a:endParaRPr lang="en-US" dirty="0" smtClean="0"/>
          </a:p>
          <a:p>
            <a:endParaRPr lang="en-US" dirty="0" smtClean="0"/>
          </a:p>
        </p:txBody>
      </p:sp>
      <p:sp>
        <p:nvSpPr>
          <p:cNvPr id="34822" name="Footer Placeholder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tr-TR"/>
              <a:t>Gurbanov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tr-TR" smtClean="0"/>
          </a:p>
        </p:txBody>
      </p:sp>
      <p:pic>
        <p:nvPicPr>
          <p:cNvPr id="55299" name="Content Placeholder 6" descr="results-of-armenian-aggression-web1.jpg"/>
          <p:cNvPicPr>
            <a:picLocks noGrp="1" noChangeAspect="1"/>
          </p:cNvPicPr>
          <p:nvPr>
            <p:ph idx="1"/>
          </p:nvPr>
        </p:nvPicPr>
        <p:blipFill>
          <a:blip r:embed="rId2" cstate="print"/>
          <a:srcRect/>
          <a:stretch>
            <a:fillRect/>
          </a:stretch>
        </p:blipFill>
        <p:spPr>
          <a:xfrm>
            <a:off x="685800" y="457200"/>
            <a:ext cx="7772400" cy="5486400"/>
          </a:xfrm>
        </p:spPr>
      </p:pic>
      <p:sp>
        <p:nvSpPr>
          <p:cNvPr id="4" name="Date Placeholder 3"/>
          <p:cNvSpPr>
            <a:spLocks noGrp="1"/>
          </p:cNvSpPr>
          <p:nvPr>
            <p:ph type="dt" sz="quarter" idx="10"/>
          </p:nvPr>
        </p:nvSpPr>
        <p:spPr/>
        <p:txBody>
          <a:bodyPr/>
          <a:lstStyle/>
          <a:p>
            <a:pPr>
              <a:defRPr/>
            </a:pPr>
            <a:fld id="{80641CEC-CA61-4CC7-B287-CBF4AD1E16BD}"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24059928-5074-443E-AA2D-E4BA426B91E6}" type="slidenum">
              <a:rPr lang="tr-TR" smtClean="0"/>
              <a:pPr>
                <a:defRPr/>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Contract of Century , Production Sharing Agreements (PSAs) </a:t>
            </a:r>
            <a:endParaRPr lang="tr-TR" smtClean="0"/>
          </a:p>
        </p:txBody>
      </p:sp>
      <p:sp>
        <p:nvSpPr>
          <p:cNvPr id="56323" name="Content Placeholder 2"/>
          <p:cNvSpPr>
            <a:spLocks noGrp="1"/>
          </p:cNvSpPr>
          <p:nvPr>
            <p:ph idx="1"/>
          </p:nvPr>
        </p:nvSpPr>
        <p:spPr/>
        <p:txBody>
          <a:bodyPr/>
          <a:lstStyle/>
          <a:p>
            <a:pPr>
              <a:lnSpc>
                <a:spcPct val="150000"/>
              </a:lnSpc>
            </a:pPr>
            <a:r>
              <a:rPr lang="en-US" sz="2000" dirty="0" smtClean="0"/>
              <a:t>On September 18, 2002 at </a:t>
            </a:r>
            <a:r>
              <a:rPr lang="en-US" sz="2000" dirty="0" err="1" smtClean="0"/>
              <a:t>Sangachal</a:t>
            </a:r>
            <a:r>
              <a:rPr lang="en-US" sz="2000" dirty="0" smtClean="0"/>
              <a:t> the construction of the Baku-Tbilisi-Ceyhan pipeline began and completed in 2005. </a:t>
            </a:r>
            <a:r>
              <a:rPr lang="en-US" sz="2000" dirty="0" smtClean="0">
                <a:solidFill>
                  <a:srgbClr val="0000FF"/>
                </a:solidFill>
              </a:rPr>
              <a:t>Nearly $ 4 billion was spent on the construction of the pipeline</a:t>
            </a:r>
            <a:r>
              <a:rPr lang="en-US" sz="2000" dirty="0" smtClean="0"/>
              <a:t>. </a:t>
            </a:r>
          </a:p>
          <a:p>
            <a:pPr>
              <a:lnSpc>
                <a:spcPct val="150000"/>
              </a:lnSpc>
            </a:pPr>
            <a:endParaRPr lang="en-US" sz="2000" dirty="0"/>
          </a:p>
          <a:p>
            <a:pPr>
              <a:lnSpc>
                <a:spcPct val="150000"/>
              </a:lnSpc>
            </a:pPr>
            <a:r>
              <a:rPr lang="en-US" sz="2000" dirty="0" smtClean="0"/>
              <a:t>Shareholders of BTC Co. established for the construction and operation of the pipeline are </a:t>
            </a:r>
            <a:r>
              <a:rPr lang="en-US" sz="2000" dirty="0" smtClean="0">
                <a:solidFill>
                  <a:srgbClr val="0000FF"/>
                </a:solidFill>
              </a:rPr>
              <a:t>BP (30.1%), SOCAR (25%), Chevron (8.9%), Statoil (8,71%), TPAO (6,53%), ENI (5%), Total (5% ), Itochu (3.4%), INPEX (2.5%), ConocoPhillips (2.5%) and Amerada Hess (2.36%) </a:t>
            </a:r>
            <a:r>
              <a:rPr lang="en-US" sz="2000" dirty="0" smtClean="0"/>
              <a:t>companies.</a:t>
            </a:r>
          </a:p>
          <a:p>
            <a:pPr>
              <a:lnSpc>
                <a:spcPct val="150000"/>
              </a:lnSpc>
            </a:pPr>
            <a:endParaRPr lang="tr-TR" dirty="0" smtClean="0"/>
          </a:p>
        </p:txBody>
      </p:sp>
      <p:sp>
        <p:nvSpPr>
          <p:cNvPr id="4" name="Date Placeholder 3"/>
          <p:cNvSpPr>
            <a:spLocks noGrp="1"/>
          </p:cNvSpPr>
          <p:nvPr>
            <p:ph type="dt" sz="quarter" idx="10"/>
          </p:nvPr>
        </p:nvSpPr>
        <p:spPr/>
        <p:txBody>
          <a:bodyPr/>
          <a:lstStyle/>
          <a:p>
            <a:pPr>
              <a:defRPr/>
            </a:pPr>
            <a:fld id="{CB286CC4-A575-42DC-89E9-B740D34FB6E4}"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AF2E26C1-BFC8-4E25-BC13-D59E117CB126}" type="slidenum">
              <a:rPr lang="tr-TR" smtClean="0"/>
              <a:pPr>
                <a:defRPr/>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t>Contract of Century , Production Sharing Agreements (PSAs) </a:t>
            </a:r>
            <a:endParaRPr lang="tr-TR" dirty="0" smtClean="0"/>
          </a:p>
        </p:txBody>
      </p:sp>
      <p:sp>
        <p:nvSpPr>
          <p:cNvPr id="56323" name="Content Placeholder 2"/>
          <p:cNvSpPr>
            <a:spLocks noGrp="1"/>
          </p:cNvSpPr>
          <p:nvPr>
            <p:ph idx="1"/>
          </p:nvPr>
        </p:nvSpPr>
        <p:spPr/>
        <p:txBody>
          <a:bodyPr/>
          <a:lstStyle/>
          <a:p>
            <a:r>
              <a:rPr lang="en-US" sz="2000" dirty="0" smtClean="0"/>
              <a:t>It is expected to transport 50 million tons of Azerbaijani oil via BTC pipeline. </a:t>
            </a:r>
          </a:p>
          <a:p>
            <a:endParaRPr lang="en-US" sz="2000" dirty="0"/>
          </a:p>
          <a:p>
            <a:r>
              <a:rPr lang="en-US" sz="2000" dirty="0" smtClean="0"/>
              <a:t>From the date of commissioning of the BTC till May 30, 2012 185,9 million tons of Azerbaijani oil was delivered to world markets from  the port of Ceyhan.</a:t>
            </a:r>
          </a:p>
          <a:p>
            <a:endParaRPr lang="tr-TR" dirty="0" smtClean="0"/>
          </a:p>
        </p:txBody>
      </p:sp>
      <p:sp>
        <p:nvSpPr>
          <p:cNvPr id="4" name="Date Placeholder 3"/>
          <p:cNvSpPr>
            <a:spLocks noGrp="1"/>
          </p:cNvSpPr>
          <p:nvPr>
            <p:ph type="dt" sz="quarter" idx="10"/>
          </p:nvPr>
        </p:nvSpPr>
        <p:spPr/>
        <p:txBody>
          <a:bodyPr/>
          <a:lstStyle/>
          <a:p>
            <a:pPr>
              <a:defRPr/>
            </a:pPr>
            <a:fld id="{A2414163-ADCD-4D65-A8C9-A2B1F0734381}"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AF2E26C1-BFC8-4E25-BC13-D59E117CB126}" type="slidenum">
              <a:rPr lang="tr-TR" smtClean="0"/>
              <a:pPr>
                <a:defRPr/>
              </a:pPr>
              <a:t>42</a:t>
            </a:fld>
            <a:endParaRPr lang="tr-TR"/>
          </a:p>
        </p:txBody>
      </p:sp>
    </p:spTree>
    <p:extLst>
      <p:ext uri="{BB962C8B-B14F-4D97-AF65-F5344CB8AC3E}">
        <p14:creationId xmlns:p14="http://schemas.microsoft.com/office/powerpoint/2010/main" val="6419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b="1" dirty="0" smtClean="0"/>
              <a:t>External debt in Azerbaijan Case…</a:t>
            </a:r>
            <a:endParaRPr lang="tr-TR" b="1" dirty="0" smtClean="0"/>
          </a:p>
        </p:txBody>
      </p:sp>
      <p:sp>
        <p:nvSpPr>
          <p:cNvPr id="59395" name="Content Placeholder 2"/>
          <p:cNvSpPr>
            <a:spLocks noGrp="1"/>
          </p:cNvSpPr>
          <p:nvPr>
            <p:ph idx="1"/>
          </p:nvPr>
        </p:nvSpPr>
        <p:spPr>
          <a:xfrm>
            <a:off x="457200" y="1371600"/>
            <a:ext cx="8229600" cy="4754563"/>
          </a:xfrm>
        </p:spPr>
        <p:txBody>
          <a:bodyPr/>
          <a:lstStyle/>
          <a:p>
            <a:r>
              <a:rPr lang="en-US" dirty="0" smtClean="0"/>
              <a:t>Relatively unimportant resource movement effect</a:t>
            </a:r>
          </a:p>
          <a:p>
            <a:r>
              <a:rPr lang="en-US" dirty="0" smtClean="0"/>
              <a:t>Management of Spending Effect is very crucial </a:t>
            </a:r>
          </a:p>
          <a:p>
            <a:r>
              <a:rPr lang="en-US" dirty="0" smtClean="0"/>
              <a:t>Avoiding </a:t>
            </a:r>
            <a:r>
              <a:rPr lang="en-US" b="1" dirty="0" smtClean="0">
                <a:solidFill>
                  <a:srgbClr val="CC0099"/>
                </a:solidFill>
              </a:rPr>
              <a:t>debt overhang</a:t>
            </a:r>
            <a:r>
              <a:rPr lang="en-US" dirty="0" smtClean="0"/>
              <a:t>, </a:t>
            </a:r>
            <a:r>
              <a:rPr lang="en-US" b="1" dirty="0" smtClean="0">
                <a:solidFill>
                  <a:srgbClr val="7030A0"/>
                </a:solidFill>
              </a:rPr>
              <a:t>boom based borrowing capacity</a:t>
            </a:r>
            <a:r>
              <a:rPr lang="en-US" dirty="0" smtClean="0"/>
              <a:t> and using oil revenues as collateral for external borrowing</a:t>
            </a:r>
          </a:p>
          <a:p>
            <a:r>
              <a:rPr lang="en-US" dirty="0" smtClean="0"/>
              <a:t>Cushion: SOFAZ, State Oil Fund of Azerbaijan</a:t>
            </a:r>
          </a:p>
          <a:p>
            <a:r>
              <a:rPr lang="en-US" dirty="0" smtClean="0"/>
              <a:t>Production sharing agreements </a:t>
            </a:r>
          </a:p>
          <a:p>
            <a:pPr>
              <a:buNone/>
            </a:pPr>
            <a:r>
              <a:rPr lang="en-US" dirty="0" smtClean="0"/>
              <a:t>  </a:t>
            </a:r>
          </a:p>
          <a:p>
            <a:endParaRPr lang="en-US" dirty="0" smtClean="0"/>
          </a:p>
          <a:p>
            <a:endParaRPr lang="tr-TR" dirty="0" smtClean="0"/>
          </a:p>
        </p:txBody>
      </p:sp>
      <p:sp>
        <p:nvSpPr>
          <p:cNvPr id="4" name="Date Placeholder 3"/>
          <p:cNvSpPr>
            <a:spLocks noGrp="1"/>
          </p:cNvSpPr>
          <p:nvPr>
            <p:ph type="dt" sz="quarter" idx="10"/>
          </p:nvPr>
        </p:nvSpPr>
        <p:spPr/>
        <p:txBody>
          <a:bodyPr/>
          <a:lstStyle/>
          <a:p>
            <a:pPr>
              <a:defRPr/>
            </a:pPr>
            <a:fld id="{73326476-4F3C-46B9-B5D7-A5F908FAA132}"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1ECBBDE9-71B6-4688-8B47-FCE5E3C4E44A}" type="slidenum">
              <a:rPr lang="tr-TR" smtClean="0"/>
              <a:pPr>
                <a:defRPr/>
              </a:pPr>
              <a:t>43</a:t>
            </a:fld>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11 sofaz transfers to the state budget.jpg"/>
          <p:cNvPicPr>
            <a:picLocks noGrp="1" noChangeAspect="1"/>
          </p:cNvPicPr>
          <p:nvPr>
            <p:ph idx="1"/>
          </p:nvPr>
        </p:nvPicPr>
        <p:blipFill>
          <a:blip r:embed="rId2" cstate="print"/>
          <a:stretch>
            <a:fillRect/>
          </a:stretch>
        </p:blipFill>
        <p:spPr>
          <a:xfrm>
            <a:off x="457200" y="609600"/>
            <a:ext cx="8229600" cy="5216797"/>
          </a:xfrm>
        </p:spPr>
      </p:pic>
      <p:sp>
        <p:nvSpPr>
          <p:cNvPr id="4" name="Date Placeholder 3"/>
          <p:cNvSpPr>
            <a:spLocks noGrp="1"/>
          </p:cNvSpPr>
          <p:nvPr>
            <p:ph type="dt" sz="half" idx="10"/>
          </p:nvPr>
        </p:nvSpPr>
        <p:spPr/>
        <p:txBody>
          <a:bodyPr/>
          <a:lstStyle/>
          <a:p>
            <a:pPr>
              <a:defRPr/>
            </a:pPr>
            <a:fld id="{4EAF3967-763A-494C-B7B6-37A278EAEE9E}"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44</a:t>
            </a:fld>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Oil Fund Expenditures</a:t>
            </a:r>
            <a:endParaRPr lang="en-US" dirty="0"/>
          </a:p>
        </p:txBody>
      </p:sp>
      <p:pic>
        <p:nvPicPr>
          <p:cNvPr id="7" name="Content Placeholder 6" descr="12 SOFAZ EXpenditures.jpg"/>
          <p:cNvPicPr>
            <a:picLocks noGrp="1" noChangeAspect="1"/>
          </p:cNvPicPr>
          <p:nvPr>
            <p:ph idx="1"/>
          </p:nvPr>
        </p:nvPicPr>
        <p:blipFill>
          <a:blip r:embed="rId2" cstate="print"/>
          <a:stretch>
            <a:fillRect/>
          </a:stretch>
        </p:blipFill>
        <p:spPr>
          <a:xfrm>
            <a:off x="457200" y="1066800"/>
            <a:ext cx="8229600" cy="5031300"/>
          </a:xfrm>
        </p:spPr>
      </p:pic>
      <p:sp>
        <p:nvSpPr>
          <p:cNvPr id="4" name="Date Placeholder 3"/>
          <p:cNvSpPr>
            <a:spLocks noGrp="1"/>
          </p:cNvSpPr>
          <p:nvPr>
            <p:ph type="dt" sz="half" idx="10"/>
          </p:nvPr>
        </p:nvSpPr>
        <p:spPr/>
        <p:txBody>
          <a:bodyPr/>
          <a:lstStyle/>
          <a:p>
            <a:pPr>
              <a:defRPr/>
            </a:pPr>
            <a:fld id="{3FB92AB1-5581-4E78-AE3A-AA81A11C00D9}"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45</a:t>
            </a:fld>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13sofaz reserve level.jpg"/>
          <p:cNvPicPr>
            <a:picLocks noGrp="1" noChangeAspect="1"/>
          </p:cNvPicPr>
          <p:nvPr>
            <p:ph idx="1"/>
          </p:nvPr>
        </p:nvPicPr>
        <p:blipFill>
          <a:blip r:embed="rId2" cstate="print"/>
          <a:stretch>
            <a:fillRect/>
          </a:stretch>
        </p:blipFill>
        <p:spPr>
          <a:xfrm>
            <a:off x="381000" y="457200"/>
            <a:ext cx="8534400" cy="5668963"/>
          </a:xfrm>
        </p:spPr>
      </p:pic>
      <p:sp>
        <p:nvSpPr>
          <p:cNvPr id="4" name="Date Placeholder 3"/>
          <p:cNvSpPr>
            <a:spLocks noGrp="1"/>
          </p:cNvSpPr>
          <p:nvPr>
            <p:ph type="dt" sz="half" idx="10"/>
          </p:nvPr>
        </p:nvSpPr>
        <p:spPr/>
        <p:txBody>
          <a:bodyPr/>
          <a:lstStyle/>
          <a:p>
            <a:pPr>
              <a:defRPr/>
            </a:pPr>
            <a:fld id="{D73BA69E-2712-4641-8B06-8698E89763F6}"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46</a:t>
            </a:fld>
            <a:endParaRPr lang="tr-T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boom based borrowing capacity.jpg"/>
          <p:cNvPicPr>
            <a:picLocks noGrp="1" noChangeAspect="1"/>
          </p:cNvPicPr>
          <p:nvPr>
            <p:ph idx="1"/>
          </p:nvPr>
        </p:nvPicPr>
        <p:blipFill>
          <a:blip r:embed="rId2" cstate="print"/>
          <a:stretch>
            <a:fillRect/>
          </a:stretch>
        </p:blipFill>
        <p:spPr>
          <a:xfrm>
            <a:off x="228600" y="457200"/>
            <a:ext cx="8686800" cy="5638800"/>
          </a:xfrm>
        </p:spPr>
      </p:pic>
      <p:sp>
        <p:nvSpPr>
          <p:cNvPr id="4" name="Date Placeholder 3"/>
          <p:cNvSpPr>
            <a:spLocks noGrp="1"/>
          </p:cNvSpPr>
          <p:nvPr>
            <p:ph type="dt" sz="half" idx="10"/>
          </p:nvPr>
        </p:nvSpPr>
        <p:spPr/>
        <p:txBody>
          <a:bodyPr/>
          <a:lstStyle/>
          <a:p>
            <a:pPr>
              <a:defRPr/>
            </a:pPr>
            <a:fld id="{A38F83F3-4BC6-487C-BF16-693933130124}"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47</a:t>
            </a:fld>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Extractive Industries Transparency Initiative (EITI)</a:t>
            </a:r>
            <a:endParaRPr lang="en-US" dirty="0"/>
          </a:p>
        </p:txBody>
      </p:sp>
      <p:sp>
        <p:nvSpPr>
          <p:cNvPr id="3" name="Content Placeholder 2"/>
          <p:cNvSpPr>
            <a:spLocks noGrp="1"/>
          </p:cNvSpPr>
          <p:nvPr>
            <p:ph idx="1"/>
          </p:nvPr>
        </p:nvSpPr>
        <p:spPr/>
        <p:txBody>
          <a:bodyPr/>
          <a:lstStyle/>
          <a:p>
            <a:r>
              <a:rPr lang="en-US" dirty="0" smtClean="0"/>
              <a:t>Azerbaijan joined the EITI in 2002, and became a pilot country in July 2004. </a:t>
            </a:r>
          </a:p>
          <a:p>
            <a:r>
              <a:rPr lang="en-US" dirty="0" smtClean="0"/>
              <a:t>The EITI only relates to how revenues are collected. </a:t>
            </a:r>
          </a:p>
          <a:p>
            <a:r>
              <a:rPr lang="en-US" b="1" i="1" dirty="0" smtClean="0"/>
              <a:t>2014, Industry Year,</a:t>
            </a:r>
          </a:p>
          <a:p>
            <a:r>
              <a:rPr lang="en-US" b="1" i="1" dirty="0" smtClean="0"/>
              <a:t>2015 – 2020 Industrial Development Plan</a:t>
            </a:r>
          </a:p>
          <a:p>
            <a:pPr>
              <a:buNone/>
            </a:pPr>
            <a:endParaRPr lang="en-US" dirty="0"/>
          </a:p>
        </p:txBody>
      </p:sp>
      <p:sp>
        <p:nvSpPr>
          <p:cNvPr id="4" name="Date Placeholder 3"/>
          <p:cNvSpPr>
            <a:spLocks noGrp="1"/>
          </p:cNvSpPr>
          <p:nvPr>
            <p:ph type="dt" sz="half" idx="10"/>
          </p:nvPr>
        </p:nvSpPr>
        <p:spPr/>
        <p:txBody>
          <a:bodyPr/>
          <a:lstStyle/>
          <a:p>
            <a:pPr>
              <a:defRPr/>
            </a:pPr>
            <a:fld id="{B0B274C6-6B3C-4369-9FCD-A935773319F2}"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smtClean="0"/>
              <a:t>Gurbanov </a:t>
            </a:r>
            <a:endParaRPr lang="tr-T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pPr>
                <a:defRPr/>
              </a:pPr>
              <a:t>48</a:t>
            </a:fld>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 oil diversification</a:t>
            </a:r>
            <a:endParaRPr lang="en-US" dirty="0"/>
          </a:p>
        </p:txBody>
      </p:sp>
      <p:sp>
        <p:nvSpPr>
          <p:cNvPr id="3" name="Content Placeholder 2"/>
          <p:cNvSpPr>
            <a:spLocks noGrp="1"/>
          </p:cNvSpPr>
          <p:nvPr>
            <p:ph idx="1"/>
          </p:nvPr>
        </p:nvSpPr>
        <p:spPr/>
        <p:txBody>
          <a:bodyPr>
            <a:normAutofit/>
          </a:bodyPr>
          <a:lstStyle/>
          <a:p>
            <a:r>
              <a:rPr lang="en-US" b="1" dirty="0" smtClean="0"/>
              <a:t>Azerbaijan 2020 -  Development Concept</a:t>
            </a:r>
            <a:r>
              <a:rPr lang="en-US" dirty="0" smtClean="0"/>
              <a:t>: in </a:t>
            </a:r>
            <a:r>
              <a:rPr lang="en-US" dirty="0"/>
              <a:t>this critical development document, it is stated that, Azerbaijan plans to reach the goal of  </a:t>
            </a:r>
            <a:r>
              <a:rPr lang="en-US" b="1" dirty="0"/>
              <a:t>1000 USD per capita non-oil export</a:t>
            </a:r>
            <a:r>
              <a:rPr lang="en-US" dirty="0"/>
              <a:t>. By the end of 2012, Azerbaijan total non-oil exports equal to 1,9 billion dollars (CBAR, </a:t>
            </a:r>
            <a:r>
              <a:rPr lang="en-US" dirty="0" smtClean="0"/>
              <a:t>5/2013)</a:t>
            </a:r>
          </a:p>
          <a:p>
            <a:r>
              <a:rPr lang="en-US" dirty="0" smtClean="0"/>
              <a:t>With </a:t>
            </a:r>
            <a:r>
              <a:rPr lang="en-US" dirty="0"/>
              <a:t>the current 9,3 million citizens, per-capita non-oil export </a:t>
            </a:r>
            <a:r>
              <a:rPr lang="en-US" b="1" dirty="0"/>
              <a:t>is about 208 USD per capita</a:t>
            </a:r>
            <a:r>
              <a:rPr lang="en-US" b="1" dirty="0" smtClean="0"/>
              <a:t>. (five fold increase )</a:t>
            </a:r>
            <a:endParaRPr lang="en-US" b="1" dirty="0"/>
          </a:p>
        </p:txBody>
      </p:sp>
      <p:sp>
        <p:nvSpPr>
          <p:cNvPr id="4" name="Date Placeholder 3"/>
          <p:cNvSpPr>
            <a:spLocks noGrp="1"/>
          </p:cNvSpPr>
          <p:nvPr>
            <p:ph type="dt" sz="half" idx="10"/>
          </p:nvPr>
        </p:nvSpPr>
        <p:spPr/>
        <p:txBody>
          <a:bodyPr/>
          <a:lstStyle/>
          <a:p>
            <a:fld id="{3423B1F5-B80A-40BF-9162-575F8FBB1301}" type="datetime1">
              <a:rPr lang="en-US" smtClean="0"/>
              <a:pPr/>
              <a:t>2/1/2015</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pPr>
              <a:defRPr/>
            </a:pPr>
            <a:r>
              <a:rPr lang="tr-TR" smtClean="0"/>
              <a:t>Gurbanov </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endParaRPr lang="tr-TR" smtClean="0"/>
          </a:p>
        </p:txBody>
      </p:sp>
      <p:sp>
        <p:nvSpPr>
          <p:cNvPr id="35843" name="Date Placeholder 2"/>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fld id="{95168CB0-5F36-42F7-9F4D-075BCE8FE8DD}" type="datetime1">
              <a:rPr lang="en-US" smtClean="0"/>
              <a:pPr/>
              <a:t>2/1/2015</a:t>
            </a:fld>
            <a:endParaRPr lang="tr-TR"/>
          </a:p>
        </p:txBody>
      </p:sp>
      <p:sp>
        <p:nvSpPr>
          <p:cNvPr id="35844"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tr-TR"/>
              <a:t>Gurbanov </a:t>
            </a:r>
          </a:p>
        </p:txBody>
      </p:sp>
      <p:sp>
        <p:nvSpPr>
          <p:cNvPr id="5" name="Slide Number Placeholder 4"/>
          <p:cNvSpPr>
            <a:spLocks noGrp="1"/>
          </p:cNvSpPr>
          <p:nvPr>
            <p:ph type="sldNum" sz="quarter" idx="12"/>
          </p:nvPr>
        </p:nvSpPr>
        <p:spPr/>
        <p:txBody>
          <a:bodyPr>
            <a:normAutofit fontScale="85000" lnSpcReduction="20000"/>
          </a:bodyPr>
          <a:lstStyle/>
          <a:p>
            <a:pPr>
              <a:defRPr/>
            </a:pPr>
            <a:fld id="{DE0590BA-1693-44F6-9F10-68191E6BA172}" type="slidenum">
              <a:rPr lang="tr-TR"/>
              <a:pPr>
                <a:defRPr/>
              </a:pPr>
              <a:t>5</a:t>
            </a:fld>
            <a:endParaRPr lang="tr-TR"/>
          </a:p>
        </p:txBody>
      </p:sp>
      <p:pic>
        <p:nvPicPr>
          <p:cNvPr id="35846" name="Content Placeholder 6" descr="IMG_1153.JPG"/>
          <p:cNvPicPr>
            <a:picLocks noGrp="1" noChangeAspect="1"/>
          </p:cNvPicPr>
          <p:nvPr>
            <p:ph sz="quarter" idx="1"/>
          </p:nvPr>
        </p:nvPicPr>
        <p:blipFill>
          <a:blip r:embed="rId2" cstate="print"/>
          <a:srcRect/>
          <a:stretch>
            <a:fillRect/>
          </a:stretch>
        </p:blipFill>
        <p:spPr>
          <a:xfrm>
            <a:off x="-533400" y="304800"/>
            <a:ext cx="9448800" cy="60960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Palatino Linotype" pitchFamily="18" charset="0"/>
              </a:rPr>
              <a:t>Q &amp; A session ?!</a:t>
            </a:r>
          </a:p>
        </p:txBody>
      </p:sp>
      <p:sp>
        <p:nvSpPr>
          <p:cNvPr id="3" name="Content Placeholder 2"/>
          <p:cNvSpPr>
            <a:spLocks noGrp="1"/>
          </p:cNvSpPr>
          <p:nvPr>
            <p:ph idx="1"/>
          </p:nvPr>
        </p:nvSpPr>
        <p:spPr>
          <a:xfrm>
            <a:off x="457200" y="2362200"/>
            <a:ext cx="8229600" cy="3763963"/>
          </a:xfrm>
        </p:spPr>
        <p:txBody>
          <a:bodyPr/>
          <a:lstStyle/>
          <a:p>
            <a:pPr marL="0" indent="0" algn="ctr">
              <a:buNone/>
            </a:pPr>
            <a:r>
              <a:rPr lang="en-US" dirty="0" smtClean="0"/>
              <a:t>Thank You for your attention !</a:t>
            </a:r>
          </a:p>
          <a:p>
            <a:pPr marL="0" indent="0" algn="ctr">
              <a:buNone/>
            </a:pPr>
            <a:r>
              <a:rPr lang="en-US" dirty="0" smtClean="0"/>
              <a:t>Dr. Sarvar Gurbanov </a:t>
            </a:r>
          </a:p>
          <a:p>
            <a:pPr marL="0" indent="0" algn="ctr">
              <a:buNone/>
            </a:pPr>
            <a:r>
              <a:rPr lang="en-US" dirty="0" smtClean="0">
                <a:hlinkClick r:id="rId2"/>
              </a:rPr>
              <a:t>sg_112@usc.edu</a:t>
            </a:r>
            <a:endParaRPr lang="en-US" dirty="0" smtClean="0"/>
          </a:p>
          <a:p>
            <a:pPr marL="0" indent="0" algn="ctr">
              <a:buNone/>
            </a:pPr>
            <a:r>
              <a:rPr lang="en-US" dirty="0" smtClean="0">
                <a:hlinkClick r:id="rId3"/>
              </a:rPr>
              <a:t>squrbanov@qu.edu.az</a:t>
            </a:r>
            <a:r>
              <a:rPr lang="en-US" dirty="0" smtClean="0"/>
              <a:t> </a:t>
            </a:r>
          </a:p>
          <a:p>
            <a:pPr marL="0" indent="0" algn="ctr">
              <a:buNone/>
            </a:pPr>
            <a:endParaRPr lang="en-US" dirty="0" smtClean="0"/>
          </a:p>
          <a:p>
            <a:pPr marL="0" indent="0" algn="ctr">
              <a:buNone/>
            </a:pPr>
            <a:endParaRPr lang="en-US" dirty="0" smtClean="0"/>
          </a:p>
          <a:p>
            <a:pPr algn="ctr">
              <a:buFontTx/>
              <a:buNone/>
            </a:pPr>
            <a:endParaRPr lang="en-US" dirty="0" smtClean="0"/>
          </a:p>
        </p:txBody>
      </p:sp>
      <p:sp>
        <p:nvSpPr>
          <p:cNvPr id="4" name="Date Placeholder 3"/>
          <p:cNvSpPr>
            <a:spLocks noGrp="1"/>
          </p:cNvSpPr>
          <p:nvPr>
            <p:ph type="dt" sz="quarter" idx="10"/>
          </p:nvPr>
        </p:nvSpPr>
        <p:spPr/>
        <p:txBody>
          <a:bodyPr/>
          <a:lstStyle/>
          <a:p>
            <a:pPr>
              <a:defRPr/>
            </a:pPr>
            <a:fld id="{FF939F55-EF7C-4A5D-8037-BA8547D72AF4}" type="datetime1">
              <a:rPr lang="en-US" smtClean="0"/>
              <a:pPr>
                <a:defRPr/>
              </a:pPr>
              <a:t>2/1/2015</a:t>
            </a:fld>
            <a:endParaRPr lang="tr-TR" dirty="0"/>
          </a:p>
        </p:txBody>
      </p:sp>
      <p:sp>
        <p:nvSpPr>
          <p:cNvPr id="5" name="Slide Number Placeholder 4"/>
          <p:cNvSpPr>
            <a:spLocks noGrp="1"/>
          </p:cNvSpPr>
          <p:nvPr>
            <p:ph type="sldNum" sz="quarter" idx="12"/>
          </p:nvPr>
        </p:nvSpPr>
        <p:spPr/>
        <p:txBody>
          <a:bodyPr/>
          <a:lstStyle/>
          <a:p>
            <a:pPr>
              <a:defRPr/>
            </a:pPr>
            <a:fld id="{10E22323-4FF0-4DA1-B573-A7C6211F6F61}" type="slidenum">
              <a:rPr lang="tr-TR" smtClean="0"/>
              <a:pPr>
                <a:defRPr/>
              </a:pPr>
              <a:t>50</a:t>
            </a:fld>
            <a:endParaRPr lang="tr-TR" dirty="0"/>
          </a:p>
        </p:txBody>
      </p:sp>
      <p:sp>
        <p:nvSpPr>
          <p:cNvPr id="6" name="Footer Placeholder 5"/>
          <p:cNvSpPr>
            <a:spLocks noGrp="1"/>
          </p:cNvSpPr>
          <p:nvPr>
            <p:ph type="ftr" sz="quarter" idx="11"/>
          </p:nvPr>
        </p:nvSpPr>
        <p:spPr/>
        <p:txBody>
          <a:bodyPr/>
          <a:lstStyle/>
          <a:p>
            <a:pPr>
              <a:defRPr/>
            </a:pPr>
            <a:r>
              <a:rPr lang="tr-TR" dirty="0"/>
              <a:t>Gurbanov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smtClean="0">
              <a:latin typeface="Palatino Linotype" pitchFamily="18" charset="0"/>
            </a:endParaRPr>
          </a:p>
        </p:txBody>
      </p:sp>
      <p:sp>
        <p:nvSpPr>
          <p:cNvPr id="3" name="Content Placeholder 2"/>
          <p:cNvSpPr>
            <a:spLocks noGrp="1"/>
          </p:cNvSpPr>
          <p:nvPr>
            <p:ph idx="1"/>
          </p:nvPr>
        </p:nvSpPr>
        <p:spPr>
          <a:xfrm>
            <a:off x="457200" y="1524000"/>
            <a:ext cx="8229600" cy="4602163"/>
          </a:xfrm>
        </p:spPr>
        <p:txBody>
          <a:bodyPr/>
          <a:lstStyle/>
          <a:p>
            <a:pPr marL="0" indent="0" algn="ctr">
              <a:buNone/>
            </a:pPr>
            <a:r>
              <a:rPr lang="en-US" sz="4000" b="1" dirty="0" smtClean="0">
                <a:solidFill>
                  <a:srgbClr val="0000FF"/>
                </a:solidFill>
              </a:rPr>
              <a:t>Appendix</a:t>
            </a:r>
            <a:endParaRPr lang="en-US" sz="4000" b="1" dirty="0" smtClean="0">
              <a:solidFill>
                <a:srgbClr val="FF0000"/>
              </a:solidFill>
            </a:endParaRPr>
          </a:p>
          <a:p>
            <a:pPr algn="ctr">
              <a:buFontTx/>
              <a:buNone/>
            </a:pPr>
            <a:endParaRPr lang="en-US" sz="4000" b="1" dirty="0" smtClean="0">
              <a:solidFill>
                <a:srgbClr val="FF0000"/>
              </a:solidFill>
            </a:endParaRPr>
          </a:p>
        </p:txBody>
      </p:sp>
      <p:sp>
        <p:nvSpPr>
          <p:cNvPr id="4" name="Date Placeholder 3"/>
          <p:cNvSpPr>
            <a:spLocks noGrp="1"/>
          </p:cNvSpPr>
          <p:nvPr>
            <p:ph type="dt" sz="quarter" idx="10"/>
          </p:nvPr>
        </p:nvSpPr>
        <p:spPr/>
        <p:txBody>
          <a:bodyPr/>
          <a:lstStyle/>
          <a:p>
            <a:pPr>
              <a:defRPr/>
            </a:pPr>
            <a:fld id="{32FC1811-5CF2-47D2-8F6C-C78D5E344E49}" type="datetime1">
              <a:rPr lang="en-US" smtClean="0"/>
              <a:pPr>
                <a:defRPr/>
              </a:pPr>
              <a:t>2/1/2015</a:t>
            </a:fld>
            <a:endParaRPr lang="tr-TR" dirty="0"/>
          </a:p>
        </p:txBody>
      </p:sp>
      <p:sp>
        <p:nvSpPr>
          <p:cNvPr id="5" name="Slide Number Placeholder 4"/>
          <p:cNvSpPr>
            <a:spLocks noGrp="1"/>
          </p:cNvSpPr>
          <p:nvPr>
            <p:ph type="sldNum" sz="quarter" idx="12"/>
          </p:nvPr>
        </p:nvSpPr>
        <p:spPr/>
        <p:txBody>
          <a:bodyPr/>
          <a:lstStyle/>
          <a:p>
            <a:pPr>
              <a:defRPr/>
            </a:pPr>
            <a:fld id="{10E22323-4FF0-4DA1-B573-A7C6211F6F61}" type="slidenum">
              <a:rPr lang="tr-TR" smtClean="0"/>
              <a:pPr>
                <a:defRPr/>
              </a:pPr>
              <a:t>51</a:t>
            </a:fld>
            <a:endParaRPr lang="tr-TR" dirty="0"/>
          </a:p>
        </p:txBody>
      </p:sp>
      <p:sp>
        <p:nvSpPr>
          <p:cNvPr id="6" name="Footer Placeholder 5"/>
          <p:cNvSpPr>
            <a:spLocks noGrp="1"/>
          </p:cNvSpPr>
          <p:nvPr>
            <p:ph type="ftr" sz="quarter" idx="11"/>
          </p:nvPr>
        </p:nvSpPr>
        <p:spPr/>
        <p:txBody>
          <a:bodyPr/>
          <a:lstStyle/>
          <a:p>
            <a:pPr>
              <a:defRPr/>
            </a:pPr>
            <a:r>
              <a:rPr lang="tr-TR" dirty="0"/>
              <a:t>Gurbanov </a:t>
            </a:r>
          </a:p>
        </p:txBody>
      </p:sp>
    </p:spTree>
    <p:extLst>
      <p:ext uri="{BB962C8B-B14F-4D97-AF65-F5344CB8AC3E}">
        <p14:creationId xmlns:p14="http://schemas.microsoft.com/office/powerpoint/2010/main" val="97558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wf1.jpg"/>
          <p:cNvPicPr>
            <a:picLocks noGrp="1" noChangeAspect="1"/>
          </p:cNvPicPr>
          <p:nvPr>
            <p:ph idx="1"/>
          </p:nvPr>
        </p:nvPicPr>
        <p:blipFill>
          <a:blip r:embed="rId2" cstate="print"/>
          <a:stretch>
            <a:fillRect/>
          </a:stretch>
        </p:blipFill>
        <p:spPr>
          <a:xfrm>
            <a:off x="381000" y="609600"/>
            <a:ext cx="8458199" cy="5434806"/>
          </a:xfrm>
        </p:spPr>
      </p:pic>
      <p:sp>
        <p:nvSpPr>
          <p:cNvPr id="4" name="Date Placeholder 3"/>
          <p:cNvSpPr>
            <a:spLocks noGrp="1"/>
          </p:cNvSpPr>
          <p:nvPr>
            <p:ph type="dt" sz="half" idx="10"/>
          </p:nvPr>
        </p:nvSpPr>
        <p:spPr/>
        <p:txBody>
          <a:bodyPr/>
          <a:lstStyle/>
          <a:p>
            <a:pPr>
              <a:defRPr/>
            </a:pPr>
            <a:fld id="{C1BC6D28-2715-41B0-A717-24F293B872DC}"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smtClean="0">
                <a:solidFill>
                  <a:srgbClr val="000000"/>
                </a:solidFill>
              </a:rPr>
              <a:t>Gurbanov </a:t>
            </a:r>
            <a:endParaRPr lang="tr-TR">
              <a:solidFill>
                <a:srgbClr val="000000"/>
              </a:solidFill>
            </a:endParaRP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solidFill>
                  <a:srgbClr val="000000"/>
                </a:solidFill>
              </a:rPr>
              <a:pPr>
                <a:defRPr/>
              </a:pPr>
              <a:t>52</a:t>
            </a:fld>
            <a:endParaRPr lang="tr-TR">
              <a:solidFill>
                <a:srgbClr val="000000"/>
              </a:solidFill>
            </a:endParaRPr>
          </a:p>
        </p:txBody>
      </p:sp>
    </p:spTree>
    <p:extLst>
      <p:ext uri="{BB962C8B-B14F-4D97-AF65-F5344CB8AC3E}">
        <p14:creationId xmlns:p14="http://schemas.microsoft.com/office/powerpoint/2010/main" val="19616480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wf2.jpg"/>
          <p:cNvPicPr>
            <a:picLocks noGrp="1" noChangeAspect="1"/>
          </p:cNvPicPr>
          <p:nvPr>
            <p:ph idx="1"/>
          </p:nvPr>
        </p:nvPicPr>
        <p:blipFill>
          <a:blip r:embed="rId2" cstate="print"/>
          <a:stretch>
            <a:fillRect/>
          </a:stretch>
        </p:blipFill>
        <p:spPr>
          <a:xfrm>
            <a:off x="457200" y="304800"/>
            <a:ext cx="8305800" cy="5821363"/>
          </a:xfrm>
        </p:spPr>
      </p:pic>
      <p:sp>
        <p:nvSpPr>
          <p:cNvPr id="4" name="Date Placeholder 3"/>
          <p:cNvSpPr>
            <a:spLocks noGrp="1"/>
          </p:cNvSpPr>
          <p:nvPr>
            <p:ph type="dt" sz="half" idx="10"/>
          </p:nvPr>
        </p:nvSpPr>
        <p:spPr/>
        <p:txBody>
          <a:bodyPr/>
          <a:lstStyle/>
          <a:p>
            <a:pPr>
              <a:defRPr/>
            </a:pPr>
            <a:fld id="{FC093A38-1495-44EE-A5EF-F1B268B2C920}"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smtClean="0">
                <a:solidFill>
                  <a:srgbClr val="000000"/>
                </a:solidFill>
              </a:rPr>
              <a:t>Gurbanov </a:t>
            </a:r>
            <a:endParaRPr lang="tr-TR">
              <a:solidFill>
                <a:srgbClr val="000000"/>
              </a:solidFill>
            </a:endParaRP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solidFill>
                  <a:srgbClr val="000000"/>
                </a:solidFill>
              </a:rPr>
              <a:pPr>
                <a:defRPr/>
              </a:pPr>
              <a:t>53</a:t>
            </a:fld>
            <a:endParaRPr lang="tr-TR">
              <a:solidFill>
                <a:srgbClr val="000000"/>
              </a:solidFill>
            </a:endParaRPr>
          </a:p>
        </p:txBody>
      </p:sp>
    </p:spTree>
    <p:extLst>
      <p:ext uri="{BB962C8B-B14F-4D97-AF65-F5344CB8AC3E}">
        <p14:creationId xmlns:p14="http://schemas.microsoft.com/office/powerpoint/2010/main" val="3572858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wf3.jpg"/>
          <p:cNvPicPr>
            <a:picLocks noGrp="1" noChangeAspect="1"/>
          </p:cNvPicPr>
          <p:nvPr>
            <p:ph idx="1"/>
          </p:nvPr>
        </p:nvPicPr>
        <p:blipFill>
          <a:blip r:embed="rId2" cstate="print"/>
          <a:stretch>
            <a:fillRect/>
          </a:stretch>
        </p:blipFill>
        <p:spPr>
          <a:xfrm>
            <a:off x="304800" y="381000"/>
            <a:ext cx="8458200" cy="5745163"/>
          </a:xfrm>
        </p:spPr>
      </p:pic>
      <p:sp>
        <p:nvSpPr>
          <p:cNvPr id="4" name="Date Placeholder 3"/>
          <p:cNvSpPr>
            <a:spLocks noGrp="1"/>
          </p:cNvSpPr>
          <p:nvPr>
            <p:ph type="dt" sz="half" idx="10"/>
          </p:nvPr>
        </p:nvSpPr>
        <p:spPr/>
        <p:txBody>
          <a:bodyPr/>
          <a:lstStyle/>
          <a:p>
            <a:pPr>
              <a:defRPr/>
            </a:pPr>
            <a:fld id="{3E86F88D-5843-4DF6-9BF0-CE1BFB010FF7}" type="datetime1">
              <a:rPr lang="en-US" smtClean="0">
                <a:solidFill>
                  <a:srgbClr val="000000"/>
                </a:solidFill>
              </a:rPr>
              <a:pPr>
                <a:defRPr/>
              </a:pPr>
              <a:t>2/1/2015</a:t>
            </a:fld>
            <a:endParaRPr lang="tr-TR">
              <a:solidFill>
                <a:srgbClr val="000000"/>
              </a:solidFill>
            </a:endParaRPr>
          </a:p>
        </p:txBody>
      </p:sp>
      <p:sp>
        <p:nvSpPr>
          <p:cNvPr id="5" name="Footer Placeholder 4"/>
          <p:cNvSpPr>
            <a:spLocks noGrp="1"/>
          </p:cNvSpPr>
          <p:nvPr>
            <p:ph type="ftr" sz="quarter" idx="11"/>
          </p:nvPr>
        </p:nvSpPr>
        <p:spPr/>
        <p:txBody>
          <a:bodyPr/>
          <a:lstStyle/>
          <a:p>
            <a:pPr>
              <a:defRPr/>
            </a:pPr>
            <a:r>
              <a:rPr lang="tr-TR" smtClean="0">
                <a:solidFill>
                  <a:srgbClr val="000000"/>
                </a:solidFill>
              </a:rPr>
              <a:t>Gurbanov </a:t>
            </a:r>
            <a:endParaRPr lang="tr-TR">
              <a:solidFill>
                <a:srgbClr val="000000"/>
              </a:solidFill>
            </a:endParaRPr>
          </a:p>
        </p:txBody>
      </p:sp>
      <p:sp>
        <p:nvSpPr>
          <p:cNvPr id="6" name="Slide Number Placeholder 5"/>
          <p:cNvSpPr>
            <a:spLocks noGrp="1"/>
          </p:cNvSpPr>
          <p:nvPr>
            <p:ph type="sldNum" sz="quarter" idx="12"/>
          </p:nvPr>
        </p:nvSpPr>
        <p:spPr/>
        <p:txBody>
          <a:bodyPr/>
          <a:lstStyle/>
          <a:p>
            <a:pPr>
              <a:defRPr/>
            </a:pPr>
            <a:fld id="{8EF1BEF5-5047-4BE8-B1B0-C7769610B698}" type="slidenum">
              <a:rPr lang="tr-TR" smtClean="0">
                <a:solidFill>
                  <a:srgbClr val="000000"/>
                </a:solidFill>
              </a:rPr>
              <a:pPr>
                <a:defRPr/>
              </a:pPr>
              <a:t>54</a:t>
            </a:fld>
            <a:endParaRPr lang="tr-TR">
              <a:solidFill>
                <a:srgbClr val="000000"/>
              </a:solidFill>
            </a:endParaRPr>
          </a:p>
        </p:txBody>
      </p:sp>
    </p:spTree>
    <p:extLst>
      <p:ext uri="{BB962C8B-B14F-4D97-AF65-F5344CB8AC3E}">
        <p14:creationId xmlns:p14="http://schemas.microsoft.com/office/powerpoint/2010/main" val="227024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What Happened in Holland? </a:t>
            </a:r>
          </a:p>
        </p:txBody>
      </p:sp>
      <p:sp>
        <p:nvSpPr>
          <p:cNvPr id="6" name="Content Placeholder 5"/>
          <p:cNvSpPr>
            <a:spLocks noGrp="1"/>
          </p:cNvSpPr>
          <p:nvPr>
            <p:ph idx="1"/>
          </p:nvPr>
        </p:nvSpPr>
        <p:spPr/>
        <p:txBody>
          <a:bodyPr/>
          <a:lstStyle/>
          <a:p>
            <a:r>
              <a:rPr lang="en-US" dirty="0" smtClean="0"/>
              <a:t>Gas Discoveries in 1959 </a:t>
            </a:r>
          </a:p>
          <a:p>
            <a:r>
              <a:rPr lang="en-US" dirty="0" smtClean="0">
                <a:solidFill>
                  <a:srgbClr val="FF0000"/>
                </a:solidFill>
              </a:rPr>
              <a:t>Alternative energy sources will emerge soon </a:t>
            </a:r>
          </a:p>
          <a:p>
            <a:r>
              <a:rPr lang="en-US" dirty="0" smtClean="0"/>
              <a:t>Since December 1971 to 1977, Guilder </a:t>
            </a:r>
            <a:r>
              <a:rPr lang="en-US" dirty="0" err="1" smtClean="0"/>
              <a:t>rised</a:t>
            </a:r>
            <a:r>
              <a:rPr lang="en-US" dirty="0" smtClean="0"/>
              <a:t> by 16.4 % </a:t>
            </a:r>
          </a:p>
          <a:p>
            <a:r>
              <a:rPr lang="en-US" dirty="0" smtClean="0"/>
              <a:t>The current account </a:t>
            </a:r>
          </a:p>
          <a:p>
            <a:r>
              <a:rPr lang="en-US" dirty="0" smtClean="0"/>
              <a:t>Between 1967 – 1971 annual </a:t>
            </a:r>
            <a:r>
              <a:rPr lang="en-US" b="1" dirty="0" smtClean="0"/>
              <a:t>deficit $130 m</a:t>
            </a:r>
          </a:p>
          <a:p>
            <a:r>
              <a:rPr lang="en-US" dirty="0" smtClean="0"/>
              <a:t>Surplus right through the shock of higher oil prices</a:t>
            </a:r>
          </a:p>
          <a:p>
            <a:r>
              <a:rPr lang="en-US" dirty="0" smtClean="0"/>
              <a:t>1972 – 1976 average </a:t>
            </a:r>
            <a:r>
              <a:rPr lang="en-US" b="1" dirty="0" smtClean="0"/>
              <a:t>surplus $2 billion </a:t>
            </a:r>
          </a:p>
          <a:p>
            <a:r>
              <a:rPr lang="en-US" b="1" dirty="0" smtClean="0"/>
              <a:t>External Health – Internal Ailment </a:t>
            </a:r>
          </a:p>
        </p:txBody>
      </p:sp>
      <p:sp>
        <p:nvSpPr>
          <p:cNvPr id="4" name="Date Placeholder 3"/>
          <p:cNvSpPr>
            <a:spLocks noGrp="1"/>
          </p:cNvSpPr>
          <p:nvPr>
            <p:ph type="dt" sz="quarter" idx="10"/>
          </p:nvPr>
        </p:nvSpPr>
        <p:spPr/>
        <p:txBody>
          <a:bodyPr/>
          <a:lstStyle/>
          <a:p>
            <a:pPr>
              <a:defRPr/>
            </a:pPr>
            <a:fld id="{7A75E9F3-4AAB-4111-B0D0-D54E5D2EFA16}" type="datetime1">
              <a:rPr lang="en-US" smtClean="0"/>
              <a:pPr>
                <a:defRPr/>
              </a:pPr>
              <a:t>2/1/2015</a:t>
            </a:fld>
            <a:endParaRPr lang="tr-TR"/>
          </a:p>
        </p:txBody>
      </p:sp>
      <p:sp>
        <p:nvSpPr>
          <p:cNvPr id="5" name="Slide Number Placeholder 4"/>
          <p:cNvSpPr>
            <a:spLocks noGrp="1"/>
          </p:cNvSpPr>
          <p:nvPr>
            <p:ph type="sldNum" sz="quarter" idx="12"/>
          </p:nvPr>
        </p:nvSpPr>
        <p:spPr/>
        <p:txBody>
          <a:bodyPr/>
          <a:lstStyle/>
          <a:p>
            <a:pPr>
              <a:defRPr/>
            </a:pPr>
            <a:fld id="{5846B42F-2BCD-4E64-ADDE-1D28A1609F51}" type="slidenum">
              <a:rPr lang="tr-TR"/>
              <a:pPr>
                <a:defRPr/>
              </a:pPr>
              <a:t>6</a:t>
            </a:fld>
            <a:endParaRPr lang="tr-TR"/>
          </a:p>
        </p:txBody>
      </p:sp>
      <p:sp>
        <p:nvSpPr>
          <p:cNvPr id="7" name="Footer Placeholder 6"/>
          <p:cNvSpPr>
            <a:spLocks noGrp="1"/>
          </p:cNvSpPr>
          <p:nvPr>
            <p:ph type="ftr" sz="quarter" idx="11"/>
          </p:nvPr>
        </p:nvSpPr>
        <p:spPr/>
        <p:txBody>
          <a:bodyPr/>
          <a:lstStyle/>
          <a:p>
            <a:pPr>
              <a:defRPr/>
            </a:pPr>
            <a:r>
              <a:rPr lang="tr-TR"/>
              <a:t>Gurbanov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amond(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amond(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amond(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amond(in)">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amond(in)">
                                      <p:cBhvr>
                                        <p:cTn id="37" dur="2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amond(in)">
                                      <p:cBhvr>
                                        <p:cTn id="42"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pPr fontAlgn="auto">
              <a:spcAft>
                <a:spcPts val="0"/>
              </a:spcAft>
              <a:defRPr/>
            </a:pPr>
            <a:r>
              <a:rPr lang="en-US" dirty="0" smtClean="0"/>
              <a:t>Dutch Experience </a:t>
            </a:r>
          </a:p>
        </p:txBody>
      </p:sp>
      <p:sp>
        <p:nvSpPr>
          <p:cNvPr id="6147" name="Content Placeholder 2"/>
          <p:cNvSpPr>
            <a:spLocks noGrp="1"/>
          </p:cNvSpPr>
          <p:nvPr>
            <p:ph idx="1"/>
          </p:nvPr>
        </p:nvSpPr>
        <p:spPr>
          <a:xfrm>
            <a:off x="457200" y="1219200"/>
            <a:ext cx="8229600" cy="4906963"/>
          </a:xfrm>
        </p:spPr>
        <p:txBody>
          <a:bodyPr>
            <a:normAutofit/>
          </a:bodyPr>
          <a:lstStyle/>
          <a:p>
            <a:pPr marL="514350" indent="-514350" fontAlgn="auto">
              <a:spcAft>
                <a:spcPts val="0"/>
              </a:spcAft>
              <a:buFont typeface="Wingdings 2"/>
              <a:buAutoNum type="arabicPeriod"/>
              <a:defRPr/>
            </a:pPr>
            <a:r>
              <a:rPr lang="en-US" dirty="0" smtClean="0"/>
              <a:t>Strong Guilder </a:t>
            </a:r>
          </a:p>
          <a:p>
            <a:pPr marL="514350" indent="-514350" fontAlgn="auto">
              <a:spcAft>
                <a:spcPts val="0"/>
              </a:spcAft>
              <a:buFont typeface="Wingdings 2"/>
              <a:buNone/>
              <a:defRPr/>
            </a:pPr>
            <a:endParaRPr lang="en-US" dirty="0" smtClean="0"/>
          </a:p>
          <a:p>
            <a:pPr marL="274320" indent="-274320" fontAlgn="auto">
              <a:spcAft>
                <a:spcPts val="0"/>
              </a:spcAft>
              <a:buFont typeface="Wingdings 2"/>
              <a:buNone/>
              <a:defRPr/>
            </a:pPr>
            <a:r>
              <a:rPr lang="en-US" dirty="0" smtClean="0"/>
              <a:t>2. High Costs, more rapidly growing unit wage costs</a:t>
            </a:r>
          </a:p>
          <a:p>
            <a:pPr marL="274320" indent="-274320" fontAlgn="auto">
              <a:spcAft>
                <a:spcPts val="0"/>
              </a:spcAft>
              <a:buFont typeface="Wingdings 2"/>
              <a:buNone/>
              <a:defRPr/>
            </a:pPr>
            <a:endParaRPr lang="en-US" dirty="0" smtClean="0"/>
          </a:p>
          <a:p>
            <a:pPr marL="274320" indent="-274320" fontAlgn="auto">
              <a:spcAft>
                <a:spcPts val="0"/>
              </a:spcAft>
              <a:buFont typeface="Wingdings 2"/>
              <a:buNone/>
              <a:defRPr/>
            </a:pPr>
            <a:r>
              <a:rPr lang="en-US" dirty="0" smtClean="0"/>
              <a:t>3. Use of gas revenues : Spent, not invested </a:t>
            </a:r>
          </a:p>
          <a:p>
            <a:pPr marL="274320" indent="-274320" fontAlgn="auto">
              <a:spcAft>
                <a:spcPts val="0"/>
              </a:spcAft>
              <a:buFont typeface="Wingdings 2"/>
              <a:buNone/>
              <a:defRPr/>
            </a:pPr>
            <a:endParaRPr lang="en-US" dirty="0" smtClean="0"/>
          </a:p>
          <a:p>
            <a:pPr marL="274320" indent="-274320" fontAlgn="auto">
              <a:spcAft>
                <a:spcPts val="0"/>
              </a:spcAft>
              <a:buFont typeface="Wingdings 2"/>
              <a:buNone/>
              <a:defRPr/>
            </a:pPr>
            <a:r>
              <a:rPr lang="en-US" dirty="0" smtClean="0"/>
              <a:t>          e.g. Government spending has gone on    transfer  payments, unemployment benefit, etc. </a:t>
            </a:r>
          </a:p>
        </p:txBody>
      </p:sp>
      <p:sp>
        <p:nvSpPr>
          <p:cNvPr id="37892" name="Date Placeholder 3"/>
          <p:cNvSpPr>
            <a:spLocks noGrp="1"/>
          </p:cNvSpPr>
          <p:nvPr>
            <p:ph type="dt" sz="quarter" idx="10"/>
          </p:nvPr>
        </p:nvSpPr>
        <p:spPr bwMode="auto">
          <a:noFill/>
          <a:ln>
            <a:miter lim="800000"/>
            <a:headEnd/>
            <a:tailEnd/>
          </a:ln>
        </p:spPr>
        <p:txBody>
          <a:bodyPr wrap="square" lIns="91440" rIns="91440" numCol="1" anchorCtr="0" compatLnSpc="1">
            <a:prstTxWarp prst="textNoShape">
              <a:avLst/>
            </a:prstTxWarp>
          </a:bodyPr>
          <a:lstStyle/>
          <a:p>
            <a:fld id="{B5B8889D-35A0-4E09-B764-891CA12D3E00}" type="datetime1">
              <a:rPr lang="en-US" smtClean="0"/>
              <a:pPr/>
              <a:t>2/1/2015</a:t>
            </a:fld>
            <a:endParaRPr lang="tr-TR"/>
          </a:p>
        </p:txBody>
      </p:sp>
      <p:sp>
        <p:nvSpPr>
          <p:cNvPr id="37893" name="Footer Placeholder 5"/>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tr-TR"/>
              <a:t>Gurbanov </a:t>
            </a:r>
          </a:p>
        </p:txBody>
      </p:sp>
      <p:sp>
        <p:nvSpPr>
          <p:cNvPr id="3789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597E2F2-0D79-489C-AD4E-3D6F20DB0AD1}" type="slidenum">
              <a:rPr lang="tr-TR"/>
              <a:pPr/>
              <a:t>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 calcmode="lin" valueType="num">
                                      <p:cBhvr additive="base">
                                        <p:cTn id="19"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anim calcmode="lin" valueType="num">
                                      <p:cBhvr additive="base">
                                        <p:cTn id="25"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fontAlgn="auto">
              <a:spcAft>
                <a:spcPts val="0"/>
              </a:spcAft>
              <a:defRPr/>
            </a:pPr>
            <a:r>
              <a:rPr lang="en-US" dirty="0" smtClean="0">
                <a:solidFill>
                  <a:schemeClr val="accent1">
                    <a:satMod val="150000"/>
                  </a:schemeClr>
                </a:solidFill>
              </a:rPr>
              <a:t>Dutch Disease Symptoms </a:t>
            </a:r>
          </a:p>
        </p:txBody>
      </p:sp>
      <p:sp>
        <p:nvSpPr>
          <p:cNvPr id="28675" name="Rectangle 3"/>
          <p:cNvSpPr>
            <a:spLocks noGrp="1" noChangeArrowheads="1"/>
          </p:cNvSpPr>
          <p:nvPr>
            <p:ph idx="1"/>
          </p:nvPr>
        </p:nvSpPr>
        <p:spPr/>
        <p:txBody>
          <a:bodyPr/>
          <a:lstStyle/>
          <a:p>
            <a:endParaRPr lang="en-US" dirty="0" smtClean="0">
              <a:solidFill>
                <a:srgbClr val="FF6600"/>
              </a:solidFill>
              <a:latin typeface="Arial Rounded MT Bold" pitchFamily="34" charset="0"/>
            </a:endParaRPr>
          </a:p>
          <a:p>
            <a:pPr>
              <a:buFont typeface="Wingdings 2" pitchFamily="18" charset="2"/>
              <a:buNone/>
            </a:pPr>
            <a:endParaRPr lang="en-US" dirty="0" smtClean="0">
              <a:solidFill>
                <a:srgbClr val="FF6600"/>
              </a:solidFill>
              <a:latin typeface="Arial Rounded MT Bold" pitchFamily="34" charset="0"/>
            </a:endParaRPr>
          </a:p>
          <a:p>
            <a:r>
              <a:rPr lang="en-US" dirty="0" smtClean="0">
                <a:solidFill>
                  <a:srgbClr val="FF6600"/>
                </a:solidFill>
                <a:latin typeface="Arial Rounded MT Bold" pitchFamily="34" charset="0"/>
              </a:rPr>
              <a:t>Resource Movement Effect</a:t>
            </a:r>
          </a:p>
          <a:p>
            <a:r>
              <a:rPr lang="en-US" dirty="0" smtClean="0">
                <a:solidFill>
                  <a:srgbClr val="FF6600"/>
                </a:solidFill>
                <a:latin typeface="Arial Rounded MT Bold" pitchFamily="34" charset="0"/>
              </a:rPr>
              <a:t> Spending Effect</a:t>
            </a:r>
          </a:p>
          <a:p>
            <a:endParaRPr lang="en-US" dirty="0" smtClean="0">
              <a:solidFill>
                <a:srgbClr val="FF6600"/>
              </a:solidFill>
              <a:latin typeface="Arial Rounded MT Bold" pitchFamily="34" charset="0"/>
            </a:endParaRPr>
          </a:p>
          <a:p>
            <a:pPr>
              <a:buFont typeface="Wingdings 2" pitchFamily="18" charset="2"/>
              <a:buNone/>
            </a:pPr>
            <a:endParaRPr lang="en-US" sz="7200" dirty="0" smtClean="0">
              <a:solidFill>
                <a:srgbClr val="FF6600"/>
              </a:solidFill>
              <a:latin typeface="Arial Rounded MT Bold" pitchFamily="34" charset="0"/>
            </a:endParaRPr>
          </a:p>
        </p:txBody>
      </p:sp>
      <p:sp>
        <p:nvSpPr>
          <p:cNvPr id="4" name="Date Placeholder 3"/>
          <p:cNvSpPr>
            <a:spLocks noGrp="1"/>
          </p:cNvSpPr>
          <p:nvPr>
            <p:ph type="dt" sz="quarter" idx="10"/>
          </p:nvPr>
        </p:nvSpPr>
        <p:spPr/>
        <p:txBody>
          <a:bodyPr/>
          <a:lstStyle/>
          <a:p>
            <a:pPr>
              <a:defRPr/>
            </a:pPr>
            <a:fld id="{0D58507C-9194-45C0-8AD5-D1B55B24E776}" type="datetime1">
              <a:rPr lang="en-US" smtClean="0"/>
              <a:pPr>
                <a:defRPr/>
              </a:pPr>
              <a:t>2/1/2015</a:t>
            </a:fld>
            <a:endParaRPr lang="tr-TR"/>
          </a:p>
        </p:txBody>
      </p:sp>
      <p:sp>
        <p:nvSpPr>
          <p:cNvPr id="7" name="Footer Placeholder 6"/>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C18DCC63-29A5-4056-B6AC-D8521B61D8A5}" type="slidenum">
              <a:rPr lang="tr-TR"/>
              <a:pPr>
                <a:defRPr/>
              </a:pPr>
              <a:t>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28675">
                                            <p:txEl>
                                              <p:pRg st="2" end="2"/>
                                            </p:txEl>
                                          </p:spTgt>
                                        </p:tgtEl>
                                        <p:attrNameLst>
                                          <p:attrName>ppt_x</p:attrName>
                                        </p:attrNameLst>
                                      </p:cBhvr>
                                    </p:anim>
                                    <p:anim from="0" to="-1.0" calcmode="lin" valueType="num">
                                      <p:cBhvr>
                                        <p:cTn id="8" dur="200" decel="50000" autoRev="1" fill="hold">
                                          <p:stCondLst>
                                            <p:cond delay="600"/>
                                          </p:stCondLst>
                                        </p:cTn>
                                        <p:tgtEl>
                                          <p:spTgt spid="28675">
                                            <p:txEl>
                                              <p:pRg st="2" end="2"/>
                                            </p:txEl>
                                          </p:spTgt>
                                        </p:tgtEl>
                                        <p:attrNameLst>
                                          <p:attrName>xshear</p:attrName>
                                        </p:attrNameLst>
                                      </p:cBhvr>
                                    </p:anim>
                                    <p:animScale>
                                      <p:cBhvr>
                                        <p:cTn id="9" dur="200" decel="100000" autoRev="1" fill="hold">
                                          <p:stCondLst>
                                            <p:cond delay="600"/>
                                          </p:stCondLst>
                                        </p:cTn>
                                        <p:tgtEl>
                                          <p:spTgt spid="28675">
                                            <p:txEl>
                                              <p:pRg st="2" end="2"/>
                                            </p:txEl>
                                          </p:spTgt>
                                        </p:tgtEl>
                                      </p:cBhvr>
                                      <p:from x="100000" y="100000"/>
                                      <p:to x="80000" y="100000"/>
                                    </p:animScale>
                                    <p:anim by="(#ppt_h/3+#ppt_w*0.1)" calcmode="lin" valueType="num">
                                      <p:cBhvr additive="sum">
                                        <p:cTn id="10" dur="200" decel="100000" autoRev="1" fill="hold">
                                          <p:stCondLst>
                                            <p:cond delay="600"/>
                                          </p:stCondLst>
                                        </p:cTn>
                                        <p:tgtEl>
                                          <p:spTgt spid="28675">
                                            <p:txEl>
                                              <p:pRg st="2" end="2"/>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anim from="(-#ppt_w/2)" to="(#ppt_x)" calcmode="lin" valueType="num">
                                      <p:cBhvr>
                                        <p:cTn id="15" dur="600" fill="hold">
                                          <p:stCondLst>
                                            <p:cond delay="0"/>
                                          </p:stCondLst>
                                        </p:cTn>
                                        <p:tgtEl>
                                          <p:spTgt spid="28675">
                                            <p:txEl>
                                              <p:pRg st="3" end="3"/>
                                            </p:txEl>
                                          </p:spTgt>
                                        </p:tgtEl>
                                        <p:attrNameLst>
                                          <p:attrName>ppt_x</p:attrName>
                                        </p:attrNameLst>
                                      </p:cBhvr>
                                    </p:anim>
                                    <p:anim from="0" to="-1.0" calcmode="lin" valueType="num">
                                      <p:cBhvr>
                                        <p:cTn id="16" dur="200" decel="50000" autoRev="1" fill="hold">
                                          <p:stCondLst>
                                            <p:cond delay="600"/>
                                          </p:stCondLst>
                                        </p:cTn>
                                        <p:tgtEl>
                                          <p:spTgt spid="28675">
                                            <p:txEl>
                                              <p:pRg st="3" end="3"/>
                                            </p:txEl>
                                          </p:spTgt>
                                        </p:tgtEl>
                                        <p:attrNameLst>
                                          <p:attrName>xshear</p:attrName>
                                        </p:attrNameLst>
                                      </p:cBhvr>
                                    </p:anim>
                                    <p:animScale>
                                      <p:cBhvr>
                                        <p:cTn id="17" dur="200" decel="100000" autoRev="1" fill="hold">
                                          <p:stCondLst>
                                            <p:cond delay="600"/>
                                          </p:stCondLst>
                                        </p:cTn>
                                        <p:tgtEl>
                                          <p:spTgt spid="28675">
                                            <p:txEl>
                                              <p:pRg st="3" end="3"/>
                                            </p:txEl>
                                          </p:spTgt>
                                        </p:tgtEl>
                                      </p:cBhvr>
                                      <p:from x="100000" y="100000"/>
                                      <p:to x="80000" y="100000"/>
                                    </p:animScale>
                                    <p:anim by="(#ppt_h/3+#ppt_w*0.1)" calcmode="lin" valueType="num">
                                      <p:cBhvr additive="sum">
                                        <p:cTn id="18" dur="200" decel="100000" autoRev="1" fill="hold">
                                          <p:stCondLst>
                                            <p:cond delay="600"/>
                                          </p:stCondLst>
                                        </p:cTn>
                                        <p:tgtEl>
                                          <p:spTgt spid="28675">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Resource Movement Effect </a:t>
            </a:r>
            <a:endParaRPr lang="en-US" dirty="0">
              <a:solidFill>
                <a:schemeClr val="accent1">
                  <a:satMod val="150000"/>
                </a:schemeClr>
              </a:solidFill>
            </a:endParaRPr>
          </a:p>
        </p:txBody>
      </p:sp>
      <p:sp>
        <p:nvSpPr>
          <p:cNvPr id="39939" name="Content Placeholder 2"/>
          <p:cNvSpPr>
            <a:spLocks noGrp="1"/>
          </p:cNvSpPr>
          <p:nvPr>
            <p:ph idx="1"/>
          </p:nvPr>
        </p:nvSpPr>
        <p:spPr>
          <a:xfrm>
            <a:off x="0" y="1524000"/>
            <a:ext cx="9144000" cy="4876800"/>
          </a:xfrm>
        </p:spPr>
        <p:txBody>
          <a:bodyPr/>
          <a:lstStyle/>
          <a:p>
            <a:endParaRPr lang="en-US" smtClean="0"/>
          </a:p>
        </p:txBody>
      </p:sp>
      <p:sp>
        <p:nvSpPr>
          <p:cNvPr id="4" name="Date Placeholder 3"/>
          <p:cNvSpPr>
            <a:spLocks noGrp="1"/>
          </p:cNvSpPr>
          <p:nvPr>
            <p:ph type="dt" sz="quarter" idx="10"/>
          </p:nvPr>
        </p:nvSpPr>
        <p:spPr/>
        <p:txBody>
          <a:bodyPr/>
          <a:lstStyle/>
          <a:p>
            <a:pPr>
              <a:defRPr/>
            </a:pPr>
            <a:fld id="{70C92AF9-3DA0-435A-B160-3C3D30B71350}" type="datetime1">
              <a:rPr lang="en-US" smtClean="0"/>
              <a:pPr>
                <a:defRPr/>
              </a:pPr>
              <a:t>2/1/2015</a:t>
            </a:fld>
            <a:endParaRPr lang="tr-TR"/>
          </a:p>
        </p:txBody>
      </p:sp>
      <p:sp>
        <p:nvSpPr>
          <p:cNvPr id="5" name="Footer Placeholder 4"/>
          <p:cNvSpPr>
            <a:spLocks noGrp="1"/>
          </p:cNvSpPr>
          <p:nvPr>
            <p:ph type="ftr" sz="quarter" idx="11"/>
          </p:nvPr>
        </p:nvSpPr>
        <p:spPr/>
        <p:txBody>
          <a:bodyPr/>
          <a:lstStyle/>
          <a:p>
            <a:pPr>
              <a:defRPr/>
            </a:pPr>
            <a:r>
              <a:rPr lang="tr-TR"/>
              <a:t>Gurbanov </a:t>
            </a:r>
          </a:p>
        </p:txBody>
      </p:sp>
      <p:sp>
        <p:nvSpPr>
          <p:cNvPr id="6" name="Slide Number Placeholder 5"/>
          <p:cNvSpPr>
            <a:spLocks noGrp="1"/>
          </p:cNvSpPr>
          <p:nvPr>
            <p:ph type="sldNum" sz="quarter" idx="12"/>
          </p:nvPr>
        </p:nvSpPr>
        <p:spPr/>
        <p:txBody>
          <a:bodyPr/>
          <a:lstStyle/>
          <a:p>
            <a:pPr>
              <a:defRPr/>
            </a:pPr>
            <a:fld id="{22FC14D0-753A-464A-800A-4B5DFBF3FA40}" type="slidenum">
              <a:rPr lang="tr-TR"/>
              <a:pPr>
                <a:defRPr/>
              </a:pPr>
              <a:t>9</a:t>
            </a:fld>
            <a:endParaRPr lang="tr-TR"/>
          </a:p>
        </p:txBody>
      </p:sp>
      <p:sp>
        <p:nvSpPr>
          <p:cNvPr id="7" name="Right Arrow 6"/>
          <p:cNvSpPr/>
          <p:nvPr/>
        </p:nvSpPr>
        <p:spPr>
          <a:xfrm>
            <a:off x="152400" y="2895600"/>
            <a:ext cx="2209800" cy="2209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a:spLocks noChangeArrowheads="1"/>
          </p:cNvSpPr>
          <p:nvPr/>
        </p:nvSpPr>
        <p:spPr bwMode="auto">
          <a:xfrm>
            <a:off x="228600" y="3733800"/>
            <a:ext cx="1752600" cy="646113"/>
          </a:xfrm>
          <a:prstGeom prst="rect">
            <a:avLst/>
          </a:prstGeom>
          <a:noFill/>
          <a:ln w="9525">
            <a:noFill/>
            <a:miter lim="800000"/>
            <a:headEnd/>
            <a:tailEnd/>
          </a:ln>
        </p:spPr>
        <p:txBody>
          <a:bodyPr>
            <a:spAutoFit/>
          </a:bodyPr>
          <a:lstStyle/>
          <a:p>
            <a:r>
              <a:rPr lang="en-US"/>
              <a:t>Resource Boom </a:t>
            </a:r>
          </a:p>
        </p:txBody>
      </p:sp>
      <p:sp>
        <p:nvSpPr>
          <p:cNvPr id="9" name="Right Arrow 8"/>
          <p:cNvSpPr/>
          <p:nvPr/>
        </p:nvSpPr>
        <p:spPr>
          <a:xfrm>
            <a:off x="2438400" y="2743200"/>
            <a:ext cx="32004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TextBox 9"/>
          <p:cNvSpPr txBox="1">
            <a:spLocks noChangeArrowheads="1"/>
          </p:cNvSpPr>
          <p:nvPr/>
        </p:nvSpPr>
        <p:spPr bwMode="auto">
          <a:xfrm>
            <a:off x="2590800" y="3505200"/>
            <a:ext cx="2819400" cy="923925"/>
          </a:xfrm>
          <a:prstGeom prst="rect">
            <a:avLst/>
          </a:prstGeom>
          <a:noFill/>
          <a:ln w="9525">
            <a:noFill/>
            <a:miter lim="800000"/>
            <a:headEnd/>
            <a:tailEnd/>
          </a:ln>
        </p:spPr>
        <p:txBody>
          <a:bodyPr>
            <a:spAutoFit/>
          </a:bodyPr>
          <a:lstStyle/>
          <a:p>
            <a:r>
              <a:rPr lang="en-US"/>
              <a:t>Capital and labor are drawn away from agric and manuf.</a:t>
            </a:r>
          </a:p>
        </p:txBody>
      </p:sp>
      <p:sp>
        <p:nvSpPr>
          <p:cNvPr id="11" name="Right Arrow 10"/>
          <p:cNvSpPr/>
          <p:nvPr/>
        </p:nvSpPr>
        <p:spPr>
          <a:xfrm>
            <a:off x="5715000" y="2209800"/>
            <a:ext cx="3429000" cy="3276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accent3">
                    <a:lumMod val="75000"/>
                  </a:schemeClr>
                </a:solidFill>
              </a:rPr>
              <a:t>Direct      </a:t>
            </a:r>
          </a:p>
          <a:p>
            <a:pPr algn="ctr">
              <a:defRPr/>
            </a:pPr>
            <a:r>
              <a:rPr lang="en-US" b="1" dirty="0">
                <a:solidFill>
                  <a:schemeClr val="accent3">
                    <a:lumMod val="75000"/>
                  </a:schemeClr>
                </a:solidFill>
              </a:rPr>
              <a:t>De-Industrialization or De-</a:t>
            </a:r>
            <a:r>
              <a:rPr lang="en-US" b="1" dirty="0" err="1">
                <a:solidFill>
                  <a:schemeClr val="accent3">
                    <a:lumMod val="75000"/>
                  </a:schemeClr>
                </a:solidFill>
              </a:rPr>
              <a:t>agriculturization</a:t>
            </a:r>
            <a:r>
              <a:rPr lang="en-US" b="1" dirty="0">
                <a:solidFill>
                  <a:schemeClr val="accent3">
                    <a:lumMod val="75000"/>
                  </a:schemeClr>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
                                            <p:bg/>
                                          </p:spTgt>
                                        </p:tgtEl>
                                        <p:attrNameLst>
                                          <p:attrName>style.visibility</p:attrName>
                                        </p:attrNameLst>
                                      </p:cBhvr>
                                      <p:to>
                                        <p:strVal val="visible"/>
                                      </p:to>
                                    </p:set>
                                    <p:anim calcmode="lin" valueType="num">
                                      <p:cBhvr>
                                        <p:cTn id="28" dur="1000" fill="hold"/>
                                        <p:tgtEl>
                                          <p:spTgt spid="11">
                                            <p:bg/>
                                          </p:spTgt>
                                        </p:tgtEl>
                                        <p:attrNameLst>
                                          <p:attrName>ppt_w</p:attrName>
                                        </p:attrNameLst>
                                      </p:cBhvr>
                                      <p:tavLst>
                                        <p:tav tm="0">
                                          <p:val>
                                            <p:strVal val="#ppt_w*0.70"/>
                                          </p:val>
                                        </p:tav>
                                        <p:tav tm="100000">
                                          <p:val>
                                            <p:strVal val="#ppt_w"/>
                                          </p:val>
                                        </p:tav>
                                      </p:tavLst>
                                    </p:anim>
                                    <p:anim calcmode="lin" valueType="num">
                                      <p:cBhvr>
                                        <p:cTn id="29" dur="1000" fill="hold"/>
                                        <p:tgtEl>
                                          <p:spTgt spid="11">
                                            <p:bg/>
                                          </p:spTgt>
                                        </p:tgtEl>
                                        <p:attrNameLst>
                                          <p:attrName>ppt_h</p:attrName>
                                        </p:attrNameLst>
                                      </p:cBhvr>
                                      <p:tavLst>
                                        <p:tav tm="0">
                                          <p:val>
                                            <p:strVal val="#ppt_h"/>
                                          </p:val>
                                        </p:tav>
                                        <p:tav tm="100000">
                                          <p:val>
                                            <p:strVal val="#ppt_h"/>
                                          </p:val>
                                        </p:tav>
                                      </p:tavLst>
                                    </p:anim>
                                    <p:animEffect transition="in" filter="fade">
                                      <p:cBhvr>
                                        <p:cTn id="30" dur="1000"/>
                                        <p:tgtEl>
                                          <p:spTgt spid="11">
                                            <p:bg/>
                                          </p:spTgt>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p:cTn id="33" dur="1000" fill="hold"/>
                                        <p:tgtEl>
                                          <p:spTgt spid="11">
                                            <p:txEl>
                                              <p:pRg st="0" end="0"/>
                                            </p:txEl>
                                          </p:spTgt>
                                        </p:tgtEl>
                                        <p:attrNameLst>
                                          <p:attrName>ppt_w</p:attrName>
                                        </p:attrNameLst>
                                      </p:cBhvr>
                                      <p:tavLst>
                                        <p:tav tm="0">
                                          <p:val>
                                            <p:strVal val="#ppt_w*0.70"/>
                                          </p:val>
                                        </p:tav>
                                        <p:tav tm="100000">
                                          <p:val>
                                            <p:strVal val="#ppt_w"/>
                                          </p:val>
                                        </p:tav>
                                      </p:tavLst>
                                    </p:anim>
                                    <p:anim calcmode="lin" valueType="num">
                                      <p:cBhvr>
                                        <p:cTn id="34" dur="1000" fill="hold"/>
                                        <p:tgtEl>
                                          <p:spTgt spid="11">
                                            <p:txEl>
                                              <p:pRg st="0" end="0"/>
                                            </p:txEl>
                                          </p:spTgt>
                                        </p:tgtEl>
                                        <p:attrNameLst>
                                          <p:attrName>ppt_h</p:attrName>
                                        </p:attrNameLst>
                                      </p:cBhvr>
                                      <p:tavLst>
                                        <p:tav tm="0">
                                          <p:val>
                                            <p:strVal val="#ppt_h"/>
                                          </p:val>
                                        </p:tav>
                                        <p:tav tm="100000">
                                          <p:val>
                                            <p:strVal val="#ppt_h"/>
                                          </p:val>
                                        </p:tav>
                                      </p:tavLst>
                                    </p:anim>
                                    <p:animEffect transition="in" filter="fade">
                                      <p:cBhvr>
                                        <p:cTn id="35" dur="1000"/>
                                        <p:tgtEl>
                                          <p:spTgt spid="11">
                                            <p:txEl>
                                              <p:pRg st="0" end="0"/>
                                            </p:tx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 calcmode="lin" valueType="num">
                                      <p:cBhvr>
                                        <p:cTn id="38" dur="1000" fill="hold"/>
                                        <p:tgtEl>
                                          <p:spTgt spid="11">
                                            <p:txEl>
                                              <p:pRg st="1" end="1"/>
                                            </p:txEl>
                                          </p:spTgt>
                                        </p:tgtEl>
                                        <p:attrNameLst>
                                          <p:attrName>ppt_w</p:attrName>
                                        </p:attrNameLst>
                                      </p:cBhvr>
                                      <p:tavLst>
                                        <p:tav tm="0">
                                          <p:val>
                                            <p:strVal val="#ppt_w*0.70"/>
                                          </p:val>
                                        </p:tav>
                                        <p:tav tm="100000">
                                          <p:val>
                                            <p:strVal val="#ppt_w"/>
                                          </p:val>
                                        </p:tav>
                                      </p:tavLst>
                                    </p:anim>
                                    <p:anim calcmode="lin" valueType="num">
                                      <p:cBhvr>
                                        <p:cTn id="39" dur="1000" fill="hold"/>
                                        <p:tgtEl>
                                          <p:spTgt spid="11">
                                            <p:txEl>
                                              <p:pRg st="1" end="1"/>
                                            </p:txEl>
                                          </p:spTgt>
                                        </p:tgtEl>
                                        <p:attrNameLst>
                                          <p:attrName>ppt_h</p:attrName>
                                        </p:attrNameLst>
                                      </p:cBhvr>
                                      <p:tavLst>
                                        <p:tav tm="0">
                                          <p:val>
                                            <p:strVal val="#ppt_h"/>
                                          </p:val>
                                        </p:tav>
                                        <p:tav tm="100000">
                                          <p:val>
                                            <p:strVal val="#ppt_h"/>
                                          </p:val>
                                        </p:tav>
                                      </p:tavLst>
                                    </p:anim>
                                    <p:animEffect transition="in" filter="fade">
                                      <p:cBhvr>
                                        <p:cTn id="40" dur="1000"/>
                                        <p:tgtEl>
                                          <p:spTgt spid="1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Effect transition="in" filter="checkerboard(across)">
                                      <p:cBhvr>
                                        <p:cTn id="4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uiExpand="1" build="allAtOnce"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Çok fazla dosya var tasarım şablonu">
  <a:themeElements>
    <a:clrScheme name="Çok fazla dosya var tasarım şablon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Çok fazla dosya var tasarım şablonu">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Çok fazla dosya var tasarım şablon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Çok fazla dosya var tasarım şablon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Çok fazla dosya var tasarım şablon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Çok fazla dosya var tasarım şablon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Çok fazla dosya var tasarım şablon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Çok fazla dosya var tasarım şablon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Çok fazla dosya var tasarım şablon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Çok fazla dosya var tasarım şablon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Çok fazla dosya var tasarım şablon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Çok fazla dosya var tasarım şablon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Çok fazla dosya var tasarım şablon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Çok fazla dosya var tasarım şablon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6.xml><?xml version="1.0" encoding="utf-8"?>
<a:theme xmlns:a="http://schemas.openxmlformats.org/drawingml/2006/main" name="1_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1_Çok fazla dosya var tasarım şablonu">
  <a:themeElements>
    <a:clrScheme name="Çok fazla dosya var tasarım şablon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Çok fazla dosya var tasarım şablonu">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Çok fazla dosya var tasarım şablon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Çok fazla dosya var tasarım şablon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Çok fazla dosya var tasarım şablon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Çok fazla dosya var tasarım şablon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Çok fazla dosya var tasarım şablon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Çok fazla dosya var tasarım şablon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Çok fazla dosya var tasarım şablon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Çok fazla dosya var tasarım şablon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Çok fazla dosya var tasarım şablon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Çok fazla dosya var tasarım şablon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Çok fazla dosya var tasarım şablon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Çok fazla dosya var tasarım şablon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6.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7.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61</TotalTime>
  <Words>1524</Words>
  <Application>Microsoft Office PowerPoint</Application>
  <PresentationFormat>On-screen Show (4:3)</PresentationFormat>
  <Paragraphs>304</Paragraphs>
  <Slides>54</Slides>
  <Notes>1</Notes>
  <HiddenSlides>0</HiddenSlides>
  <MMClips>0</MMClips>
  <ScaleCrop>false</ScaleCrop>
  <HeadingPairs>
    <vt:vector size="4" baseType="variant">
      <vt:variant>
        <vt:lpstr>Theme</vt:lpstr>
      </vt:variant>
      <vt:variant>
        <vt:i4>7</vt:i4>
      </vt:variant>
      <vt:variant>
        <vt:lpstr>Slide Titles</vt:lpstr>
      </vt:variant>
      <vt:variant>
        <vt:i4>54</vt:i4>
      </vt:variant>
    </vt:vector>
  </HeadingPairs>
  <TitlesOfParts>
    <vt:vector size="61" baseType="lpstr">
      <vt:lpstr>Çok fazla dosya var tasarım şablonu</vt:lpstr>
      <vt:lpstr>Median</vt:lpstr>
      <vt:lpstr>Flow</vt:lpstr>
      <vt:lpstr>Opulent</vt:lpstr>
      <vt:lpstr>Module</vt:lpstr>
      <vt:lpstr>1_Opulent</vt:lpstr>
      <vt:lpstr>1_Çok fazla dosya var tasarım şablonu</vt:lpstr>
      <vt:lpstr>    De-Industrialisation Concept in Resource Rich Countries      </vt:lpstr>
      <vt:lpstr>PowerPoint Presentation</vt:lpstr>
      <vt:lpstr>Caspian Lake &amp; Sea ? </vt:lpstr>
      <vt:lpstr>Dutch Disease Term </vt:lpstr>
      <vt:lpstr>PowerPoint Presentation</vt:lpstr>
      <vt:lpstr>What Happened in Holland? </vt:lpstr>
      <vt:lpstr>Dutch Experience </vt:lpstr>
      <vt:lpstr>Dutch Disease Symptoms </vt:lpstr>
      <vt:lpstr>Resource Movement Effect </vt:lpstr>
      <vt:lpstr>Spending Effect </vt:lpstr>
      <vt:lpstr>Enclave Nature of Abudant Resources for Indonesia  </vt:lpstr>
      <vt:lpstr>Enclave Nature of Abudant Resources for Botswana </vt:lpstr>
      <vt:lpstr>Dutch disease / DE – Industrialisation  is not only about natural resources </vt:lpstr>
      <vt:lpstr>Norway`s Success on Dutch Disease </vt:lpstr>
      <vt:lpstr>Indonesia`s Success </vt:lpstr>
      <vt:lpstr>Botswana`s Success </vt:lpstr>
      <vt:lpstr>Why is Dutch Disease important? </vt:lpstr>
      <vt:lpstr>Wise management of windfall gains </vt:lpstr>
      <vt:lpstr>Norway Oil Fund…</vt:lpstr>
      <vt:lpstr>Russian Oil Fund </vt:lpstr>
      <vt:lpstr>De – industrialisation will take place in two directions </vt:lpstr>
      <vt:lpstr>PowerPoint Presentation</vt:lpstr>
      <vt:lpstr>National currency… Manat … </vt:lpstr>
      <vt:lpstr>For the sake of brainstorming…</vt:lpstr>
      <vt:lpstr>Case of Azerbaijan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Primary Institutions </vt:lpstr>
      <vt:lpstr>PowerPoint Presentation</vt:lpstr>
      <vt:lpstr>Kazakhstan Case… </vt:lpstr>
      <vt:lpstr>Kashagan Offshore Oilfield Project (38 billion barrels)  </vt:lpstr>
      <vt:lpstr>Kashagan Offshore Oilfield Project (38 billion barrels)  </vt:lpstr>
      <vt:lpstr>Azerbaijan Case: Transition + War </vt:lpstr>
      <vt:lpstr>Importance of Manufacturing </vt:lpstr>
      <vt:lpstr>PowerPoint Presentation</vt:lpstr>
      <vt:lpstr>Contract of Century , Production Sharing Agreements (PSAs) </vt:lpstr>
      <vt:lpstr>Contract of Century , Production Sharing Agreements (PSAs) </vt:lpstr>
      <vt:lpstr>External debt in Azerbaijan Case…</vt:lpstr>
      <vt:lpstr>PowerPoint Presentation</vt:lpstr>
      <vt:lpstr>Oil Fund Expenditures</vt:lpstr>
      <vt:lpstr>PowerPoint Presentation</vt:lpstr>
      <vt:lpstr>PowerPoint Presentation</vt:lpstr>
      <vt:lpstr>Extractive Industries Transparency Initiative (EITI)</vt:lpstr>
      <vt:lpstr>Non oil diversification</vt:lpstr>
      <vt:lpstr>Q &amp; A session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Ekonomist</dc:creator>
  <cp:lastModifiedBy>Jeffrey Nugent</cp:lastModifiedBy>
  <cp:revision>120</cp:revision>
  <cp:lastPrinted>1601-01-01T00:00:00Z</cp:lastPrinted>
  <dcterms:created xsi:type="dcterms:W3CDTF">2009-02-03T18:43:40Z</dcterms:created>
  <dcterms:modified xsi:type="dcterms:W3CDTF">2015-02-01T22:36:46Z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