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26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1044-6B20-451B-A6D0-ABA2F0A27B46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7FC07-0A2C-452F-BEF3-8F86825C9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825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1044-6B20-451B-A6D0-ABA2F0A27B46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7FC07-0A2C-452F-BEF3-8F86825C9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654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1044-6B20-451B-A6D0-ABA2F0A27B46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7FC07-0A2C-452F-BEF3-8F86825C9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419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1044-6B20-451B-A6D0-ABA2F0A27B46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7FC07-0A2C-452F-BEF3-8F86825C9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737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1044-6B20-451B-A6D0-ABA2F0A27B46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7FC07-0A2C-452F-BEF3-8F86825C9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75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1044-6B20-451B-A6D0-ABA2F0A27B46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7FC07-0A2C-452F-BEF3-8F86825C9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230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1044-6B20-451B-A6D0-ABA2F0A27B46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7FC07-0A2C-452F-BEF3-8F86825C9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772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1044-6B20-451B-A6D0-ABA2F0A27B46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7FC07-0A2C-452F-BEF3-8F86825C9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394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1044-6B20-451B-A6D0-ABA2F0A27B46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7FC07-0A2C-452F-BEF3-8F86825C9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185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1044-6B20-451B-A6D0-ABA2F0A27B46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7FC07-0A2C-452F-BEF3-8F86825C9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425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1044-6B20-451B-A6D0-ABA2F0A27B46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7FC07-0A2C-452F-BEF3-8F86825C9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085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61044-6B20-451B-A6D0-ABA2F0A27B46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A7FC07-0A2C-452F-BEF3-8F86825C9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488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Inequality and growth :Micro Level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160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Mixed Results of Macro Studies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Many cross-section studies showing negative impact on growth </a:t>
            </a:r>
          </a:p>
          <a:p>
            <a:r>
              <a:rPr lang="en-US" dirty="0" smtClean="0"/>
              <a:t>Forbes: GMM with small sample  used fixed effect estimators with small sample sizes but positive effect</a:t>
            </a:r>
          </a:p>
          <a:p>
            <a:r>
              <a:rPr lang="en-US" dirty="0" smtClean="0"/>
              <a:t>But this methodology may exacerbate measurement error, also sample selection issue . Banerjee and Duflo (2003) showing relation to be non-linear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283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Asset inequality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8674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Banerjeee and Newman 1993 . Initial asset, combined with credit market access determine occupational choice between entreprenur  and workerhow occupational choice </a:t>
            </a:r>
          </a:p>
          <a:p>
            <a:r>
              <a:rPr lang="en-US" dirty="0" smtClean="0"/>
              <a:t>Banerjee , Mookherjee , Munshi and Ray 2001 land ownership  among members in Maharashtra in sugar coops. Wealthier farmers rent-seek.  With unfortunate outcomes for the others </a:t>
            </a:r>
          </a:p>
          <a:p>
            <a:r>
              <a:rPr lang="en-US" dirty="0" smtClean="0"/>
              <a:t>Historical studies: landed elites oppose public education, and labor regulations </a:t>
            </a:r>
          </a:p>
          <a:p>
            <a:r>
              <a:rPr lang="en-US" dirty="0" smtClean="0"/>
              <a:t>Relatively equal distributions of landholdings in Taiwan and Korea promote effective investments (Rodrik 1995) </a:t>
            </a:r>
          </a:p>
          <a:p>
            <a:r>
              <a:rPr lang="en-US" dirty="0" smtClean="0"/>
              <a:t>Feirrera Leite and Ravallion  2010 .Growth in States in Brazil with greater inequality reduces poverty less than that in states with lower inequality</a:t>
            </a:r>
          </a:p>
          <a:p>
            <a:r>
              <a:rPr lang="en-US" dirty="0" smtClean="0"/>
              <a:t>Plantation agricultures in Brazil as well as elsewhere often associated with state and other institutions unfavorable to education, less democracy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817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Engerman and Sokoloff US vs LAC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Plantation agric in LAC different crop technologies</a:t>
            </a:r>
          </a:p>
          <a:p>
            <a:r>
              <a:rPr lang="en-US" dirty="0" smtClean="0"/>
              <a:t>US crops led to technological changes</a:t>
            </a:r>
          </a:p>
          <a:p>
            <a:endParaRPr lang="en-US" dirty="0"/>
          </a:p>
          <a:p>
            <a:r>
              <a:rPr lang="en-US" dirty="0" smtClean="0"/>
              <a:t>Nugent and Robinson same crop coffee but two different institutional approaches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355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9154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Given that early inequality tends to perpetuate itself,Robinson 2008),  can one instrument for Early inequality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0687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Soil type (favorable to plantation)</a:t>
            </a:r>
          </a:p>
          <a:p>
            <a:r>
              <a:rPr lang="en-US" dirty="0" smtClean="0"/>
              <a:t>Crop choice  Sugar, coffee vs corn, rice, vegatables </a:t>
            </a:r>
          </a:p>
          <a:p>
            <a:r>
              <a:rPr lang="en-US" dirty="0" smtClean="0"/>
              <a:t>Terrain ruggedness, since mountain areas can grow coffee in small farms </a:t>
            </a:r>
          </a:p>
          <a:p>
            <a:r>
              <a:rPr lang="en-US" dirty="0" smtClean="0"/>
              <a:t>Precipitation , temperature </a:t>
            </a:r>
          </a:p>
          <a:p>
            <a:r>
              <a:rPr lang="en-US" smtClean="0"/>
              <a:t>All these factors might enter exclusively through land inequality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795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273</Words>
  <Application>Microsoft Office PowerPoint</Application>
  <PresentationFormat>On-screen Show (4:3)</PresentationFormat>
  <Paragraphs>23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Inequality and growth :Micro Level</vt:lpstr>
      <vt:lpstr>Mixed Results of Macro Studies</vt:lpstr>
      <vt:lpstr>Asset inequality </vt:lpstr>
      <vt:lpstr>Engerman and Sokoloff US vs LAC</vt:lpstr>
      <vt:lpstr>Given that early inequality tends to perpetuate itself,Robinson 2008),  can one instrument for Early inequality</vt:lpstr>
    </vt:vector>
  </TitlesOfParts>
  <Company>USC Dornsife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Inequality and growth :Micro Level</dc:title>
  <dc:creator>Jeffrey Nugent</dc:creator>
  <cp:lastModifiedBy>Jeffrey Nugent</cp:lastModifiedBy>
  <cp:revision>6</cp:revision>
  <dcterms:created xsi:type="dcterms:W3CDTF">2016-04-14T19:27:39Z</dcterms:created>
  <dcterms:modified xsi:type="dcterms:W3CDTF">2016-04-14T20:19:51Z</dcterms:modified>
</cp:coreProperties>
</file>