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7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F02B-0609-4831-B236-AC9BBB75643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2A5C-7D44-49FF-8D5A-61FDFE03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Education, Poverty and Terrorism: Is There a Causal Connection?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B. Krueger &amp; </a:t>
            </a:r>
            <a:r>
              <a:rPr lang="en-US" dirty="0" err="1" smtClean="0"/>
              <a:t>Jitka</a:t>
            </a:r>
            <a:r>
              <a:rPr lang="en-US" dirty="0" smtClean="0"/>
              <a:t> </a:t>
            </a:r>
            <a:r>
              <a:rPr lang="en-US" dirty="0" err="1" smtClean="0"/>
              <a:t>Maleckova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causal connection between poverty and/or low education levels and the likelihood a person commits an act of terrorism</a:t>
            </a:r>
          </a:p>
          <a:p>
            <a:endParaRPr lang="en-US" dirty="0"/>
          </a:p>
          <a:p>
            <a:r>
              <a:rPr lang="en-US" dirty="0" smtClean="0"/>
              <a:t>“…premeditated, politically motivated violence perpetrated against noncombatant targets by subnational groups or clandestine agents, usually intended to influence an audience” (120)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Lower-income individuals are more likely to commit acts of terrorism</a:t>
            </a:r>
          </a:p>
          <a:p>
            <a:r>
              <a:rPr lang="en-US" dirty="0" smtClean="0"/>
              <a:t>Lower-education individuals are more likely to commit acts of terrorism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and quantitative</a:t>
            </a:r>
          </a:p>
          <a:p>
            <a:r>
              <a:rPr lang="en-US" dirty="0" smtClean="0"/>
              <a:t>5 disparate sets of analysis, some of which done by other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6" y="367323"/>
            <a:ext cx="10799822" cy="58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8" y="484554"/>
            <a:ext cx="1058179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Education, in particular, appears to have a positive relationship with likelihood of becoming a terrorist</a:t>
            </a:r>
          </a:p>
          <a:p>
            <a:r>
              <a:rPr lang="en-US" dirty="0" smtClean="0"/>
              <a:t>In their final analysis, Krueger &amp; </a:t>
            </a:r>
            <a:r>
              <a:rPr lang="en-US" dirty="0" err="1" smtClean="0"/>
              <a:t>Maleckova</a:t>
            </a:r>
            <a:r>
              <a:rPr lang="en-US" dirty="0" smtClean="0"/>
              <a:t> find that </a:t>
            </a:r>
            <a:r>
              <a:rPr lang="en-US" u="sng" dirty="0" smtClean="0"/>
              <a:t>lower civil liberties predict higher rates of terrorism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7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confirm the null hypotheses—alternative hypothesis that education is positively correlated appears to hold some weight</a:t>
            </a:r>
          </a:p>
          <a:p>
            <a:r>
              <a:rPr lang="en-US" dirty="0" smtClean="0"/>
              <a:t>Civil liberties may matter a lot—additional studies should focus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acknowledge this, but the situations analyzed are heavily context-dependent in many cases</a:t>
            </a:r>
          </a:p>
          <a:p>
            <a:r>
              <a:rPr lang="en-US" dirty="0" smtClean="0"/>
              <a:t>Samples are definitely convenience samples—we have to wonder how much can be drawn from this findings beyond some correlation (and even then, can we really care?)</a:t>
            </a:r>
          </a:p>
          <a:p>
            <a:r>
              <a:rPr lang="en-US" dirty="0" smtClean="0"/>
              <a:t>Within the spectrum of terrorist actors, I suspect there may be high variation in individual traits—the head of a terrorist organization is likely very educated, whereas other members may be less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252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Education, Poverty and Terrorism: Is There a Causal Connection?</vt:lpstr>
      <vt:lpstr>Research Question</vt:lpstr>
      <vt:lpstr>Hypotheses</vt:lpstr>
      <vt:lpstr>Methods</vt:lpstr>
      <vt:lpstr>PowerPoint Presentation</vt:lpstr>
      <vt:lpstr>PowerPoint Presentation</vt:lpstr>
      <vt:lpstr>Interesting findings…</vt:lpstr>
      <vt:lpstr>Conclusion</vt:lpstr>
      <vt:lpstr>Criticisms</vt:lpstr>
    </vt:vector>
  </TitlesOfParts>
  <Company>USC Sol Price School of Public Policy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Education, Poverty and Terrorism: Is There a Causal Connection?</dc:title>
  <dc:creator>Andrew Eisenlohr</dc:creator>
  <cp:lastModifiedBy>Jeffrey Nugent</cp:lastModifiedBy>
  <cp:revision>1</cp:revision>
  <dcterms:created xsi:type="dcterms:W3CDTF">2017-04-18T22:53:56Z</dcterms:created>
  <dcterms:modified xsi:type="dcterms:W3CDTF">2017-04-19T01:11:05Z</dcterms:modified>
</cp:coreProperties>
</file>