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5" r:id="rId7"/>
    <p:sldId id="260" r:id="rId8"/>
    <p:sldId id="266" r:id="rId9"/>
    <p:sldId id="274" r:id="rId10"/>
    <p:sldId id="267" r:id="rId11"/>
    <p:sldId id="268" r:id="rId12"/>
    <p:sldId id="271" r:id="rId13"/>
    <p:sldId id="269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Conway" initials="I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94660"/>
  </p:normalViewPr>
  <p:slideViewPr>
    <p:cSldViewPr snapToGrid="0">
      <p:cViewPr>
        <p:scale>
          <a:sx n="77" d="100"/>
          <a:sy n="77" d="100"/>
        </p:scale>
        <p:origin x="-114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E91A1-FE8C-438F-BF2D-9ACE2423FE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7819C-3BBE-4771-99D7-C0DE78B80463}">
      <dgm:prSet phldrT="[Text]"/>
      <dgm:spPr/>
      <dgm:t>
        <a:bodyPr/>
        <a:lstStyle/>
        <a:p>
          <a:r>
            <a:rPr lang="en-GB" dirty="0" smtClean="0"/>
            <a:t>Data?</a:t>
          </a:r>
          <a:endParaRPr lang="en-US" dirty="0"/>
        </a:p>
      </dgm:t>
    </dgm:pt>
    <dgm:pt modelId="{A42A69B3-BAA7-427A-A937-359F09C1313B}" type="parTrans" cxnId="{DFF1678F-4391-40B6-A6DF-EFEAC4FDFA12}">
      <dgm:prSet/>
      <dgm:spPr/>
      <dgm:t>
        <a:bodyPr/>
        <a:lstStyle/>
        <a:p>
          <a:endParaRPr lang="en-US"/>
        </a:p>
      </dgm:t>
    </dgm:pt>
    <dgm:pt modelId="{06BB8BBD-4C01-4DD2-B008-1A6FE6201884}" type="sibTrans" cxnId="{DFF1678F-4391-40B6-A6DF-EFEAC4FDFA12}">
      <dgm:prSet/>
      <dgm:spPr/>
      <dgm:t>
        <a:bodyPr/>
        <a:lstStyle/>
        <a:p>
          <a:endParaRPr lang="en-US"/>
        </a:p>
      </dgm:t>
    </dgm:pt>
    <dgm:pt modelId="{5316E78D-6565-41F2-82A5-90A2EA4646F4}">
      <dgm:prSet phldrT="[Text]" custT="1"/>
      <dgm:spPr/>
      <dgm:t>
        <a:bodyPr/>
        <a:lstStyle/>
        <a:p>
          <a:r>
            <a:rPr lang="en-GB" sz="3000" dirty="0" smtClean="0"/>
            <a:t>Perception</a:t>
          </a:r>
          <a:endParaRPr lang="en-US" sz="3000" dirty="0"/>
        </a:p>
      </dgm:t>
    </dgm:pt>
    <dgm:pt modelId="{94A4F7E7-E44D-46C0-A49D-89EA56E1BB5B}" type="parTrans" cxnId="{53DC30A7-96E4-4A06-8E8B-CFC938E16D5F}">
      <dgm:prSet/>
      <dgm:spPr/>
      <dgm:t>
        <a:bodyPr/>
        <a:lstStyle/>
        <a:p>
          <a:endParaRPr lang="en-US"/>
        </a:p>
      </dgm:t>
    </dgm:pt>
    <dgm:pt modelId="{06D6BA5C-1D60-4ED8-9F54-6B51A8319AB8}" type="sibTrans" cxnId="{53DC30A7-96E4-4A06-8E8B-CFC938E16D5F}">
      <dgm:prSet/>
      <dgm:spPr/>
      <dgm:t>
        <a:bodyPr/>
        <a:lstStyle/>
        <a:p>
          <a:endParaRPr lang="en-US"/>
        </a:p>
      </dgm:t>
    </dgm:pt>
    <dgm:pt modelId="{4995D049-0628-46C2-BDD9-1EA9431A79F4}">
      <dgm:prSet phldrT="[Text]" custT="1"/>
      <dgm:spPr/>
      <dgm:t>
        <a:bodyPr/>
        <a:lstStyle/>
        <a:p>
          <a:r>
            <a:rPr lang="en-GB" sz="3000" dirty="0" smtClean="0"/>
            <a:t>Bribes paid</a:t>
          </a:r>
          <a:endParaRPr lang="en-US" sz="3000" dirty="0"/>
        </a:p>
      </dgm:t>
    </dgm:pt>
    <dgm:pt modelId="{003D6ECD-FCBF-4108-A57A-D975F2BAC247}" type="parTrans" cxnId="{A77740FC-0B0F-4DA2-9BD2-511E4E4FF671}">
      <dgm:prSet/>
      <dgm:spPr/>
      <dgm:t>
        <a:bodyPr/>
        <a:lstStyle/>
        <a:p>
          <a:endParaRPr lang="en-US"/>
        </a:p>
      </dgm:t>
    </dgm:pt>
    <dgm:pt modelId="{171AB1BD-2E8B-4E60-8BF9-90B52C402BDA}" type="sibTrans" cxnId="{A77740FC-0B0F-4DA2-9BD2-511E4E4FF671}">
      <dgm:prSet/>
      <dgm:spPr/>
      <dgm:t>
        <a:bodyPr/>
        <a:lstStyle/>
        <a:p>
          <a:endParaRPr lang="en-US"/>
        </a:p>
      </dgm:t>
    </dgm:pt>
    <dgm:pt modelId="{B168411A-D881-4223-93B5-7848FA07EB1E}" type="pres">
      <dgm:prSet presAssocID="{E66E91A1-FE8C-438F-BF2D-9ACE2423FE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D59B1A-87DA-4A75-BA94-B45632EF84E1}" type="pres">
      <dgm:prSet presAssocID="{2AD7819C-3BBE-4771-99D7-C0DE78B8046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DB8D8-7709-40A9-A932-6807B0190C24}" type="pres">
      <dgm:prSet presAssocID="{2AD7819C-3BBE-4771-99D7-C0DE78B8046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C30A7-96E4-4A06-8E8B-CFC938E16D5F}" srcId="{2AD7819C-3BBE-4771-99D7-C0DE78B80463}" destId="{5316E78D-6565-41F2-82A5-90A2EA4646F4}" srcOrd="0" destOrd="0" parTransId="{94A4F7E7-E44D-46C0-A49D-89EA56E1BB5B}" sibTransId="{06D6BA5C-1D60-4ED8-9F54-6B51A8319AB8}"/>
    <dgm:cxn modelId="{DFF1678F-4391-40B6-A6DF-EFEAC4FDFA12}" srcId="{E66E91A1-FE8C-438F-BF2D-9ACE2423FE1F}" destId="{2AD7819C-3BBE-4771-99D7-C0DE78B80463}" srcOrd="0" destOrd="0" parTransId="{A42A69B3-BAA7-427A-A937-359F09C1313B}" sibTransId="{06BB8BBD-4C01-4DD2-B008-1A6FE6201884}"/>
    <dgm:cxn modelId="{AB528DAF-9539-4A75-A284-F766A62877ED}" type="presOf" srcId="{2AD7819C-3BBE-4771-99D7-C0DE78B80463}" destId="{78D59B1A-87DA-4A75-BA94-B45632EF84E1}" srcOrd="0" destOrd="0" presId="urn:microsoft.com/office/officeart/2005/8/layout/vList2"/>
    <dgm:cxn modelId="{A77740FC-0B0F-4DA2-9BD2-511E4E4FF671}" srcId="{2AD7819C-3BBE-4771-99D7-C0DE78B80463}" destId="{4995D049-0628-46C2-BDD9-1EA9431A79F4}" srcOrd="1" destOrd="0" parTransId="{003D6ECD-FCBF-4108-A57A-D975F2BAC247}" sibTransId="{171AB1BD-2E8B-4E60-8BF9-90B52C402BDA}"/>
    <dgm:cxn modelId="{498573FE-54CE-4024-A10E-1D45E7DB9677}" type="presOf" srcId="{4995D049-0628-46C2-BDD9-1EA9431A79F4}" destId="{847DB8D8-7709-40A9-A932-6807B0190C24}" srcOrd="0" destOrd="1" presId="urn:microsoft.com/office/officeart/2005/8/layout/vList2"/>
    <dgm:cxn modelId="{2326EE22-C48B-4259-8332-57BE8B620636}" type="presOf" srcId="{E66E91A1-FE8C-438F-BF2D-9ACE2423FE1F}" destId="{B168411A-D881-4223-93B5-7848FA07EB1E}" srcOrd="0" destOrd="0" presId="urn:microsoft.com/office/officeart/2005/8/layout/vList2"/>
    <dgm:cxn modelId="{B771D065-0848-4E1D-AAC4-E3F88FEA0650}" type="presOf" srcId="{5316E78D-6565-41F2-82A5-90A2EA4646F4}" destId="{847DB8D8-7709-40A9-A932-6807B0190C24}" srcOrd="0" destOrd="0" presId="urn:microsoft.com/office/officeart/2005/8/layout/vList2"/>
    <dgm:cxn modelId="{5EEB61F7-C658-47DE-8934-0D9BFD88F984}" type="presParOf" srcId="{B168411A-D881-4223-93B5-7848FA07EB1E}" destId="{78D59B1A-87DA-4A75-BA94-B45632EF84E1}" srcOrd="0" destOrd="0" presId="urn:microsoft.com/office/officeart/2005/8/layout/vList2"/>
    <dgm:cxn modelId="{1DA529AE-5E19-40CF-BC27-AA0D774551C6}" type="presParOf" srcId="{B168411A-D881-4223-93B5-7848FA07EB1E}" destId="{847DB8D8-7709-40A9-A932-6807B0190C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D973BE-A6A6-41C1-84AC-1100797CA17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314F145-867F-4407-AC94-88F92C3C7692}">
      <dgm:prSet phldrT="[Text]"/>
      <dgm:spPr/>
      <dgm:t>
        <a:bodyPr/>
        <a:lstStyle/>
        <a:p>
          <a:r>
            <a:rPr lang="en-GB" dirty="0" smtClean="0"/>
            <a:t>Developing countries more prone to corruption.</a:t>
          </a:r>
        </a:p>
      </dgm:t>
    </dgm:pt>
    <dgm:pt modelId="{FE0450FA-8B28-42A5-9DE9-AA53C9A09939}" type="parTrans" cxnId="{C97319B6-0A5F-48DC-8F15-4F04DD585952}">
      <dgm:prSet/>
      <dgm:spPr/>
      <dgm:t>
        <a:bodyPr/>
        <a:lstStyle/>
        <a:p>
          <a:endParaRPr lang="en-US"/>
        </a:p>
      </dgm:t>
    </dgm:pt>
    <dgm:pt modelId="{1ABDEEE1-D11A-48FA-A5D1-1F6A2DAAF846}" type="sibTrans" cxnId="{C97319B6-0A5F-48DC-8F15-4F04DD58595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D469CCD-E345-4AFF-9ACA-23925D365434}">
      <dgm:prSet phldrT="[Text]"/>
      <dgm:spPr/>
      <dgm:t>
        <a:bodyPr/>
        <a:lstStyle/>
        <a:p>
          <a:r>
            <a:rPr lang="en-GB" dirty="0" smtClean="0"/>
            <a:t>Political and economic differences between developing countries and developed countries appear to lead to increased corruption.</a:t>
          </a:r>
          <a:endParaRPr lang="en-US" dirty="0"/>
        </a:p>
      </dgm:t>
    </dgm:pt>
    <dgm:pt modelId="{D843289C-FC24-4E6C-9DE3-6549E6F75D3C}" type="parTrans" cxnId="{2219BCC4-7236-47CE-9315-988F91CEE937}">
      <dgm:prSet/>
      <dgm:spPr/>
      <dgm:t>
        <a:bodyPr/>
        <a:lstStyle/>
        <a:p>
          <a:endParaRPr lang="en-US"/>
        </a:p>
      </dgm:t>
    </dgm:pt>
    <dgm:pt modelId="{CF321FFC-1A79-4F8E-A82C-B75F990D368F}" type="sibTrans" cxnId="{2219BCC4-7236-47CE-9315-988F91CEE9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80B937B-A212-49FC-BE83-BE13254A6966}">
      <dgm:prSet phldrT="[Text]"/>
      <dgm:spPr/>
      <dgm:t>
        <a:bodyPr/>
        <a:lstStyle/>
        <a:p>
          <a:r>
            <a:rPr lang="en-GB" dirty="0" smtClean="0"/>
            <a:t>Aid should be conditional on institutional improvement, not simply withdrawing aid to punish individuals.</a:t>
          </a:r>
          <a:endParaRPr lang="en-US" dirty="0"/>
        </a:p>
      </dgm:t>
    </dgm:pt>
    <dgm:pt modelId="{F1C2B6B5-68EE-4342-951F-EE02BEAF2F33}" type="parTrans" cxnId="{510BFECA-9DF7-4E28-A755-69AACD6504F5}">
      <dgm:prSet/>
      <dgm:spPr/>
      <dgm:t>
        <a:bodyPr/>
        <a:lstStyle/>
        <a:p>
          <a:endParaRPr lang="en-US"/>
        </a:p>
      </dgm:t>
    </dgm:pt>
    <dgm:pt modelId="{C8913140-3601-4EE7-B717-8355E2F4A170}" type="sibTrans" cxnId="{510BFECA-9DF7-4E28-A755-69AACD6504F5}">
      <dgm:prSet/>
      <dgm:spPr/>
      <dgm:t>
        <a:bodyPr/>
        <a:lstStyle/>
        <a:p>
          <a:endParaRPr lang="en-US"/>
        </a:p>
      </dgm:t>
    </dgm:pt>
    <dgm:pt modelId="{8158B285-01A9-44E8-AD34-0FBE5ADFC2E3}" type="pres">
      <dgm:prSet presAssocID="{CFD973BE-A6A6-41C1-84AC-1100797CA171}" presName="linearFlow" presStyleCnt="0">
        <dgm:presLayoutVars>
          <dgm:resizeHandles val="exact"/>
        </dgm:presLayoutVars>
      </dgm:prSet>
      <dgm:spPr/>
    </dgm:pt>
    <dgm:pt modelId="{D5A194CA-B2F5-4929-BB28-676651DBC015}" type="pres">
      <dgm:prSet presAssocID="{5314F145-867F-4407-AC94-88F92C3C7692}" presName="node" presStyleLbl="node1" presStyleIdx="0" presStyleCnt="3" custScaleX="169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E5945-5DC9-45F9-8888-DB68B06F1FF6}" type="pres">
      <dgm:prSet presAssocID="{1ABDEEE1-D11A-48FA-A5D1-1F6A2DAAF84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7E34656-83A5-4736-8F9D-0D09C4E0F1B8}" type="pres">
      <dgm:prSet presAssocID="{1ABDEEE1-D11A-48FA-A5D1-1F6A2DAAF84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3680B39-80D8-482C-89D4-3CD61F7A1336}" type="pres">
      <dgm:prSet presAssocID="{4D469CCD-E345-4AFF-9ACA-23925D365434}" presName="node" presStyleLbl="node1" presStyleIdx="1" presStyleCnt="3" custScaleX="171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2714B-E67E-48A5-85EA-53CE5547AA16}" type="pres">
      <dgm:prSet presAssocID="{CF321FFC-1A79-4F8E-A82C-B75F990D36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20704A2-CFD0-40A9-96EA-E4638CD5B531}" type="pres">
      <dgm:prSet presAssocID="{CF321FFC-1A79-4F8E-A82C-B75F990D36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D1C6AD9-2958-4BDC-BA3A-4E454C4A2BE2}" type="pres">
      <dgm:prSet presAssocID="{880B937B-A212-49FC-BE83-BE13254A6966}" presName="node" presStyleLbl="node1" presStyleIdx="2" presStyleCnt="3" custScaleX="171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A87E8-7F88-4E59-87B1-70C2506B4A13}" type="presOf" srcId="{CF321FFC-1A79-4F8E-A82C-B75F990D368F}" destId="{D20704A2-CFD0-40A9-96EA-E4638CD5B531}" srcOrd="1" destOrd="0" presId="urn:microsoft.com/office/officeart/2005/8/layout/process2"/>
    <dgm:cxn modelId="{190A4285-58D3-4F14-8887-7B504ABE7334}" type="presOf" srcId="{CFD973BE-A6A6-41C1-84AC-1100797CA171}" destId="{8158B285-01A9-44E8-AD34-0FBE5ADFC2E3}" srcOrd="0" destOrd="0" presId="urn:microsoft.com/office/officeart/2005/8/layout/process2"/>
    <dgm:cxn modelId="{22F32FB6-384F-4CEF-A578-E90CDCB89727}" type="presOf" srcId="{5314F145-867F-4407-AC94-88F92C3C7692}" destId="{D5A194CA-B2F5-4929-BB28-676651DBC015}" srcOrd="0" destOrd="0" presId="urn:microsoft.com/office/officeart/2005/8/layout/process2"/>
    <dgm:cxn modelId="{C97319B6-0A5F-48DC-8F15-4F04DD585952}" srcId="{CFD973BE-A6A6-41C1-84AC-1100797CA171}" destId="{5314F145-867F-4407-AC94-88F92C3C7692}" srcOrd="0" destOrd="0" parTransId="{FE0450FA-8B28-42A5-9DE9-AA53C9A09939}" sibTransId="{1ABDEEE1-D11A-48FA-A5D1-1F6A2DAAF846}"/>
    <dgm:cxn modelId="{450DB0BD-8B79-4CC2-B608-1D2FBD225DFF}" type="presOf" srcId="{880B937B-A212-49FC-BE83-BE13254A6966}" destId="{2D1C6AD9-2958-4BDC-BA3A-4E454C4A2BE2}" srcOrd="0" destOrd="0" presId="urn:microsoft.com/office/officeart/2005/8/layout/process2"/>
    <dgm:cxn modelId="{CD798D59-EB80-47C1-8228-9AD1173CD8DF}" type="presOf" srcId="{1ABDEEE1-D11A-48FA-A5D1-1F6A2DAAF846}" destId="{E7E34656-83A5-4736-8F9D-0D09C4E0F1B8}" srcOrd="1" destOrd="0" presId="urn:microsoft.com/office/officeart/2005/8/layout/process2"/>
    <dgm:cxn modelId="{D7B711C2-8656-43E9-9146-85DDD96A8BFC}" type="presOf" srcId="{4D469CCD-E345-4AFF-9ACA-23925D365434}" destId="{D3680B39-80D8-482C-89D4-3CD61F7A1336}" srcOrd="0" destOrd="0" presId="urn:microsoft.com/office/officeart/2005/8/layout/process2"/>
    <dgm:cxn modelId="{2219BCC4-7236-47CE-9315-988F91CEE937}" srcId="{CFD973BE-A6A6-41C1-84AC-1100797CA171}" destId="{4D469CCD-E345-4AFF-9ACA-23925D365434}" srcOrd="1" destOrd="0" parTransId="{D843289C-FC24-4E6C-9DE3-6549E6F75D3C}" sibTransId="{CF321FFC-1A79-4F8E-A82C-B75F990D368F}"/>
    <dgm:cxn modelId="{4BE1F2B1-BA19-46F7-BD76-8EB38902E098}" type="presOf" srcId="{CF321FFC-1A79-4F8E-A82C-B75F990D368F}" destId="{7092714B-E67E-48A5-85EA-53CE5547AA16}" srcOrd="0" destOrd="0" presId="urn:microsoft.com/office/officeart/2005/8/layout/process2"/>
    <dgm:cxn modelId="{510BFECA-9DF7-4E28-A755-69AACD6504F5}" srcId="{CFD973BE-A6A6-41C1-84AC-1100797CA171}" destId="{880B937B-A212-49FC-BE83-BE13254A6966}" srcOrd="2" destOrd="0" parTransId="{F1C2B6B5-68EE-4342-951F-EE02BEAF2F33}" sibTransId="{C8913140-3601-4EE7-B717-8355E2F4A170}"/>
    <dgm:cxn modelId="{BC80D120-2817-41A7-BA96-DB5E34D357D2}" type="presOf" srcId="{1ABDEEE1-D11A-48FA-A5D1-1F6A2DAAF846}" destId="{286E5945-5DC9-45F9-8888-DB68B06F1FF6}" srcOrd="0" destOrd="0" presId="urn:microsoft.com/office/officeart/2005/8/layout/process2"/>
    <dgm:cxn modelId="{048F7580-4B63-4A07-9304-26FF197F77A8}" type="presParOf" srcId="{8158B285-01A9-44E8-AD34-0FBE5ADFC2E3}" destId="{D5A194CA-B2F5-4929-BB28-676651DBC015}" srcOrd="0" destOrd="0" presId="urn:microsoft.com/office/officeart/2005/8/layout/process2"/>
    <dgm:cxn modelId="{BEB44258-6AD8-412F-B957-B6F0D8F72849}" type="presParOf" srcId="{8158B285-01A9-44E8-AD34-0FBE5ADFC2E3}" destId="{286E5945-5DC9-45F9-8888-DB68B06F1FF6}" srcOrd="1" destOrd="0" presId="urn:microsoft.com/office/officeart/2005/8/layout/process2"/>
    <dgm:cxn modelId="{DC23E041-48D0-478D-9F07-FAF42D63734F}" type="presParOf" srcId="{286E5945-5DC9-45F9-8888-DB68B06F1FF6}" destId="{E7E34656-83A5-4736-8F9D-0D09C4E0F1B8}" srcOrd="0" destOrd="0" presId="urn:microsoft.com/office/officeart/2005/8/layout/process2"/>
    <dgm:cxn modelId="{D37A0722-7E8B-4BCC-A611-7A84387F802B}" type="presParOf" srcId="{8158B285-01A9-44E8-AD34-0FBE5ADFC2E3}" destId="{D3680B39-80D8-482C-89D4-3CD61F7A1336}" srcOrd="2" destOrd="0" presId="urn:microsoft.com/office/officeart/2005/8/layout/process2"/>
    <dgm:cxn modelId="{E555CB1C-9E65-4F2C-99A7-EAD1CDF72D5B}" type="presParOf" srcId="{8158B285-01A9-44E8-AD34-0FBE5ADFC2E3}" destId="{7092714B-E67E-48A5-85EA-53CE5547AA16}" srcOrd="3" destOrd="0" presId="urn:microsoft.com/office/officeart/2005/8/layout/process2"/>
    <dgm:cxn modelId="{77C323E7-B430-4F14-8F83-09B272F72B85}" type="presParOf" srcId="{7092714B-E67E-48A5-85EA-53CE5547AA16}" destId="{D20704A2-CFD0-40A9-96EA-E4638CD5B531}" srcOrd="0" destOrd="0" presId="urn:microsoft.com/office/officeart/2005/8/layout/process2"/>
    <dgm:cxn modelId="{DCC1FFF5-4A54-487D-B55E-FF9C029CA340}" type="presParOf" srcId="{8158B285-01A9-44E8-AD34-0FBE5ADFC2E3}" destId="{2D1C6AD9-2958-4BDC-BA3A-4E454C4A2BE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7B662-B8A5-4E34-8406-F812509933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0A633-A1F9-4DF9-9CE8-E5CC7D77A76B}">
      <dgm:prSet phldrT="[Text]"/>
      <dgm:spPr/>
      <dgm:t>
        <a:bodyPr/>
        <a:lstStyle/>
        <a:p>
          <a:r>
            <a:rPr lang="en-GB" dirty="0" smtClean="0"/>
            <a:t>Misuse of public office</a:t>
          </a:r>
          <a:endParaRPr lang="en-US" dirty="0"/>
        </a:p>
      </dgm:t>
    </dgm:pt>
    <dgm:pt modelId="{71DF3EFA-3591-4A72-A174-6838B11C934B}" type="parTrans" cxnId="{482D5929-7C7E-4DBE-8652-532CBC71D247}">
      <dgm:prSet/>
      <dgm:spPr/>
      <dgm:t>
        <a:bodyPr/>
        <a:lstStyle/>
        <a:p>
          <a:endParaRPr lang="en-US"/>
        </a:p>
      </dgm:t>
    </dgm:pt>
    <dgm:pt modelId="{61384251-C84E-4C39-9D03-1191F9D58D83}" type="sibTrans" cxnId="{482D5929-7C7E-4DBE-8652-532CBC71D247}">
      <dgm:prSet/>
      <dgm:spPr/>
      <dgm:t>
        <a:bodyPr/>
        <a:lstStyle/>
        <a:p>
          <a:endParaRPr lang="en-US"/>
        </a:p>
      </dgm:t>
    </dgm:pt>
    <dgm:pt modelId="{5B31F53E-E327-4938-8E27-8C967E808D15}">
      <dgm:prSet phldrT="[Text]"/>
      <dgm:spPr/>
      <dgm:t>
        <a:bodyPr/>
        <a:lstStyle/>
        <a:p>
          <a:r>
            <a:rPr lang="en-GB" dirty="0" smtClean="0"/>
            <a:t>Steal resources</a:t>
          </a:r>
          <a:endParaRPr lang="en-US" dirty="0"/>
        </a:p>
      </dgm:t>
    </dgm:pt>
    <dgm:pt modelId="{9BA875F0-E9F5-40A4-B553-A9014B131C43}" type="parTrans" cxnId="{7DE99F5E-3C77-46D6-AE25-1F1D0D6BCB4D}">
      <dgm:prSet/>
      <dgm:spPr/>
      <dgm:t>
        <a:bodyPr/>
        <a:lstStyle/>
        <a:p>
          <a:endParaRPr lang="en-US"/>
        </a:p>
      </dgm:t>
    </dgm:pt>
    <dgm:pt modelId="{442D33F7-C5E9-4D02-AC89-A6FA062A979D}" type="sibTrans" cxnId="{7DE99F5E-3C77-46D6-AE25-1F1D0D6BCB4D}">
      <dgm:prSet/>
      <dgm:spPr/>
      <dgm:t>
        <a:bodyPr/>
        <a:lstStyle/>
        <a:p>
          <a:endParaRPr lang="en-US"/>
        </a:p>
      </dgm:t>
    </dgm:pt>
    <dgm:pt modelId="{0CFF45A8-4A36-47E8-9A06-5EEACBCDACCF}">
      <dgm:prSet phldrT="[Text]"/>
      <dgm:spPr/>
      <dgm:t>
        <a:bodyPr/>
        <a:lstStyle/>
        <a:p>
          <a:r>
            <a:rPr lang="en-GB" dirty="0" smtClean="0"/>
            <a:t>Buy votes</a:t>
          </a:r>
          <a:endParaRPr lang="en-US" dirty="0"/>
        </a:p>
      </dgm:t>
    </dgm:pt>
    <dgm:pt modelId="{D78478DD-AF89-4CC9-B148-3DCB67E38A4A}" type="parTrans" cxnId="{52111717-9F57-4340-87EA-674BDF765450}">
      <dgm:prSet/>
      <dgm:spPr/>
      <dgm:t>
        <a:bodyPr/>
        <a:lstStyle/>
        <a:p>
          <a:endParaRPr lang="en-US"/>
        </a:p>
      </dgm:t>
    </dgm:pt>
    <dgm:pt modelId="{5164F636-24B9-43C1-81EF-4CA29DEAE320}" type="sibTrans" cxnId="{52111717-9F57-4340-87EA-674BDF765450}">
      <dgm:prSet/>
      <dgm:spPr/>
      <dgm:t>
        <a:bodyPr/>
        <a:lstStyle/>
        <a:p>
          <a:endParaRPr lang="en-US"/>
        </a:p>
      </dgm:t>
    </dgm:pt>
    <dgm:pt modelId="{562E6049-9CAE-4B0B-97FC-674DD60F3DAD}">
      <dgm:prSet phldrT="[Text]"/>
      <dgm:spPr/>
      <dgm:t>
        <a:bodyPr/>
        <a:lstStyle/>
        <a:p>
          <a:r>
            <a:rPr lang="en-GB" dirty="0" smtClean="0"/>
            <a:t>Misallocate resources</a:t>
          </a:r>
          <a:endParaRPr lang="en-US" dirty="0"/>
        </a:p>
      </dgm:t>
    </dgm:pt>
    <dgm:pt modelId="{FD309F0E-270E-4258-A882-E341513405B2}" type="parTrans" cxnId="{A0FF591D-7DAD-4C40-BF7A-7CEAF2064EDC}">
      <dgm:prSet/>
      <dgm:spPr/>
      <dgm:t>
        <a:bodyPr/>
        <a:lstStyle/>
        <a:p>
          <a:endParaRPr lang="en-US"/>
        </a:p>
      </dgm:t>
    </dgm:pt>
    <dgm:pt modelId="{D2FED856-9970-44C6-B87A-E90EE970C42A}" type="sibTrans" cxnId="{A0FF591D-7DAD-4C40-BF7A-7CEAF2064EDC}">
      <dgm:prSet/>
      <dgm:spPr/>
      <dgm:t>
        <a:bodyPr/>
        <a:lstStyle/>
        <a:p>
          <a:endParaRPr lang="en-US"/>
        </a:p>
      </dgm:t>
    </dgm:pt>
    <dgm:pt modelId="{37401D2A-A1D8-41CB-A394-E2A8F9881AF0}">
      <dgm:prSet/>
      <dgm:spPr/>
      <dgm:t>
        <a:bodyPr/>
        <a:lstStyle/>
        <a:p>
          <a:r>
            <a:rPr lang="en-GB" dirty="0" smtClean="0"/>
            <a:t>Definition of corruption</a:t>
          </a:r>
          <a:endParaRPr lang="en-US" dirty="0"/>
        </a:p>
      </dgm:t>
    </dgm:pt>
    <dgm:pt modelId="{6A1F6ED0-69E4-4E86-870B-AC8E396CD201}" type="parTrans" cxnId="{6CC5CED7-C335-43F4-9235-9BFF10F17CF6}">
      <dgm:prSet/>
      <dgm:spPr/>
      <dgm:t>
        <a:bodyPr/>
        <a:lstStyle/>
        <a:p>
          <a:endParaRPr lang="en-US"/>
        </a:p>
      </dgm:t>
    </dgm:pt>
    <dgm:pt modelId="{B04AC6D0-8F7C-4153-9D51-093FABA64993}" type="sibTrans" cxnId="{6CC5CED7-C335-43F4-9235-9BFF10F17CF6}">
      <dgm:prSet/>
      <dgm:spPr/>
      <dgm:t>
        <a:bodyPr/>
        <a:lstStyle/>
        <a:p>
          <a:endParaRPr lang="en-US"/>
        </a:p>
      </dgm:t>
    </dgm:pt>
    <dgm:pt modelId="{85F87152-6063-49FE-BCED-221FE9030885}" type="pres">
      <dgm:prSet presAssocID="{2B27B662-B8A5-4E34-8406-F812509933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190FC8-69B4-4C79-9A87-BBFA43408CE4}" type="pres">
      <dgm:prSet presAssocID="{37401D2A-A1D8-41CB-A394-E2A8F9881AF0}" presName="hierRoot1" presStyleCnt="0">
        <dgm:presLayoutVars>
          <dgm:hierBranch val="init"/>
        </dgm:presLayoutVars>
      </dgm:prSet>
      <dgm:spPr/>
    </dgm:pt>
    <dgm:pt modelId="{3BF7E92A-C2B7-4B47-84CA-BD0767E8BC8B}" type="pres">
      <dgm:prSet presAssocID="{37401D2A-A1D8-41CB-A394-E2A8F9881AF0}" presName="rootComposite1" presStyleCnt="0"/>
      <dgm:spPr/>
    </dgm:pt>
    <dgm:pt modelId="{8B48CF17-2505-47AE-89B3-E9457A61E27E}" type="pres">
      <dgm:prSet presAssocID="{37401D2A-A1D8-41CB-A394-E2A8F9881AF0}" presName="rootText1" presStyleLbl="node0" presStyleIdx="0" presStyleCnt="2" custLinFactX="22082" custLinFactY="-100000" custLinFactNeighborX="100000" custLinFactNeighborY="-152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458D9-9F42-4062-8CAB-117ECF3408E5}" type="pres">
      <dgm:prSet presAssocID="{37401D2A-A1D8-41CB-A394-E2A8F9881AF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E26D04-D392-4E82-B9AD-0C92F2379CAF}" type="pres">
      <dgm:prSet presAssocID="{37401D2A-A1D8-41CB-A394-E2A8F9881AF0}" presName="hierChild2" presStyleCnt="0"/>
      <dgm:spPr/>
    </dgm:pt>
    <dgm:pt modelId="{5B805389-21A1-4D27-AF0F-395A779D9BC6}" type="pres">
      <dgm:prSet presAssocID="{37401D2A-A1D8-41CB-A394-E2A8F9881AF0}" presName="hierChild3" presStyleCnt="0"/>
      <dgm:spPr/>
    </dgm:pt>
    <dgm:pt modelId="{B973E6C2-69EF-42A1-BD7C-F7B7C2F8DB3F}" type="pres">
      <dgm:prSet presAssocID="{4230A633-A1F9-4DF9-9CE8-E5CC7D77A76B}" presName="hierRoot1" presStyleCnt="0">
        <dgm:presLayoutVars>
          <dgm:hierBranch val="init"/>
        </dgm:presLayoutVars>
      </dgm:prSet>
      <dgm:spPr/>
    </dgm:pt>
    <dgm:pt modelId="{FD8CD480-77BD-4E33-A3D1-F60AEDA81AE5}" type="pres">
      <dgm:prSet presAssocID="{4230A633-A1F9-4DF9-9CE8-E5CC7D77A76B}" presName="rootComposite1" presStyleCnt="0"/>
      <dgm:spPr/>
    </dgm:pt>
    <dgm:pt modelId="{23D80914-B7CD-46B1-9773-C3D072575C9F}" type="pres">
      <dgm:prSet presAssocID="{4230A633-A1F9-4DF9-9CE8-E5CC7D77A76B}" presName="rootText1" presStyleLbl="node0" presStyleIdx="1" presStyleCnt="2" custLinFactNeighborY="-774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4205A-8BBE-405B-A82A-4FAC141F44E1}" type="pres">
      <dgm:prSet presAssocID="{4230A633-A1F9-4DF9-9CE8-E5CC7D77A7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C55AFA-5860-4401-AF8B-D5E2E5B26931}" type="pres">
      <dgm:prSet presAssocID="{4230A633-A1F9-4DF9-9CE8-E5CC7D77A76B}" presName="hierChild2" presStyleCnt="0"/>
      <dgm:spPr/>
    </dgm:pt>
    <dgm:pt modelId="{45C0F5FA-E0EB-402F-9744-ABD81288113E}" type="pres">
      <dgm:prSet presAssocID="{9BA875F0-E9F5-40A4-B553-A9014B131C4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7B359F1-0C82-4973-AEC9-1B90655E7AD3}" type="pres">
      <dgm:prSet presAssocID="{5B31F53E-E327-4938-8E27-8C967E808D15}" presName="hierRoot2" presStyleCnt="0">
        <dgm:presLayoutVars>
          <dgm:hierBranch val="init"/>
        </dgm:presLayoutVars>
      </dgm:prSet>
      <dgm:spPr/>
    </dgm:pt>
    <dgm:pt modelId="{9A371E73-67E8-4CDD-9486-1A24440176C2}" type="pres">
      <dgm:prSet presAssocID="{5B31F53E-E327-4938-8E27-8C967E808D15}" presName="rootComposite" presStyleCnt="0"/>
      <dgm:spPr/>
    </dgm:pt>
    <dgm:pt modelId="{61E7BB3F-3BC8-4F41-A93D-FF88EF3A6BDA}" type="pres">
      <dgm:prSet presAssocID="{5B31F53E-E327-4938-8E27-8C967E808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1939E-DA0A-4AC5-84E8-B5F5DFCF0FBC}" type="pres">
      <dgm:prSet presAssocID="{5B31F53E-E327-4938-8E27-8C967E808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A6F718C-0D90-4A43-BCB2-E718E7B69E81}" type="pres">
      <dgm:prSet presAssocID="{5B31F53E-E327-4938-8E27-8C967E808D15}" presName="hierChild4" presStyleCnt="0"/>
      <dgm:spPr/>
    </dgm:pt>
    <dgm:pt modelId="{82934AA5-4F28-4764-A4FA-4CFA61E87773}" type="pres">
      <dgm:prSet presAssocID="{5B31F53E-E327-4938-8E27-8C967E808D15}" presName="hierChild5" presStyleCnt="0"/>
      <dgm:spPr/>
    </dgm:pt>
    <dgm:pt modelId="{D1E2FA2E-4443-4B63-984D-9AD5F7609B60}" type="pres">
      <dgm:prSet presAssocID="{D78478DD-AF89-4CC9-B148-3DCB67E38A4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F1CA60F-1D3B-4754-9CE8-0C34B1D14DAD}" type="pres">
      <dgm:prSet presAssocID="{0CFF45A8-4A36-47E8-9A06-5EEACBCDACCF}" presName="hierRoot2" presStyleCnt="0">
        <dgm:presLayoutVars>
          <dgm:hierBranch val="init"/>
        </dgm:presLayoutVars>
      </dgm:prSet>
      <dgm:spPr/>
    </dgm:pt>
    <dgm:pt modelId="{4215D93A-0D01-4679-8DA4-37F6731585D6}" type="pres">
      <dgm:prSet presAssocID="{0CFF45A8-4A36-47E8-9A06-5EEACBCDACCF}" presName="rootComposite" presStyleCnt="0"/>
      <dgm:spPr/>
    </dgm:pt>
    <dgm:pt modelId="{FCFE6098-6535-4B63-A9A8-5563FE2CD6AD}" type="pres">
      <dgm:prSet presAssocID="{0CFF45A8-4A36-47E8-9A06-5EEACBCDACC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D6AF2-4743-42B7-84CE-ED7C698E2E4C}" type="pres">
      <dgm:prSet presAssocID="{0CFF45A8-4A36-47E8-9A06-5EEACBCDAC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FC705F37-506A-4060-AC99-C2EA6CAC37EA}" type="pres">
      <dgm:prSet presAssocID="{0CFF45A8-4A36-47E8-9A06-5EEACBCDACCF}" presName="hierChild4" presStyleCnt="0"/>
      <dgm:spPr/>
    </dgm:pt>
    <dgm:pt modelId="{4E663DAC-AFAB-4F71-A449-3B22E5BD5F93}" type="pres">
      <dgm:prSet presAssocID="{0CFF45A8-4A36-47E8-9A06-5EEACBCDACCF}" presName="hierChild5" presStyleCnt="0"/>
      <dgm:spPr/>
    </dgm:pt>
    <dgm:pt modelId="{524BFD19-77F6-45E3-B862-F5F5F815401C}" type="pres">
      <dgm:prSet presAssocID="{FD309F0E-270E-4258-A882-E341513405B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DA7A81-83D5-45E1-B22D-758AE5A886CB}" type="pres">
      <dgm:prSet presAssocID="{562E6049-9CAE-4B0B-97FC-674DD60F3DAD}" presName="hierRoot2" presStyleCnt="0">
        <dgm:presLayoutVars>
          <dgm:hierBranch val="init"/>
        </dgm:presLayoutVars>
      </dgm:prSet>
      <dgm:spPr/>
    </dgm:pt>
    <dgm:pt modelId="{D7D15645-C622-4213-99A6-C647FD89D6EC}" type="pres">
      <dgm:prSet presAssocID="{562E6049-9CAE-4B0B-97FC-674DD60F3DAD}" presName="rootComposite" presStyleCnt="0"/>
      <dgm:spPr/>
    </dgm:pt>
    <dgm:pt modelId="{4BB54274-3125-445F-80E5-611D79AB4D56}" type="pres">
      <dgm:prSet presAssocID="{562E6049-9CAE-4B0B-97FC-674DD60F3DA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6CE34-E52E-40AD-A135-BA104AAFBE45}" type="pres">
      <dgm:prSet presAssocID="{562E6049-9CAE-4B0B-97FC-674DD60F3DAD}" presName="rootConnector" presStyleLbl="node2" presStyleIdx="2" presStyleCnt="3"/>
      <dgm:spPr/>
      <dgm:t>
        <a:bodyPr/>
        <a:lstStyle/>
        <a:p>
          <a:endParaRPr lang="en-US"/>
        </a:p>
      </dgm:t>
    </dgm:pt>
    <dgm:pt modelId="{EF55DC11-1017-4C28-9E8F-D748BA1A01FD}" type="pres">
      <dgm:prSet presAssocID="{562E6049-9CAE-4B0B-97FC-674DD60F3DAD}" presName="hierChild4" presStyleCnt="0"/>
      <dgm:spPr/>
    </dgm:pt>
    <dgm:pt modelId="{BF494553-FD53-4CD6-B9CD-1E364D43BCFA}" type="pres">
      <dgm:prSet presAssocID="{562E6049-9CAE-4B0B-97FC-674DD60F3DAD}" presName="hierChild5" presStyleCnt="0"/>
      <dgm:spPr/>
    </dgm:pt>
    <dgm:pt modelId="{C1056BD3-F474-4644-BC9B-2C20CEDDE30A}" type="pres">
      <dgm:prSet presAssocID="{4230A633-A1F9-4DF9-9CE8-E5CC7D77A76B}" presName="hierChild3" presStyleCnt="0"/>
      <dgm:spPr/>
    </dgm:pt>
  </dgm:ptLst>
  <dgm:cxnLst>
    <dgm:cxn modelId="{49B1BBBF-6233-4EE9-9E8A-02E335387109}" type="presOf" srcId="{4230A633-A1F9-4DF9-9CE8-E5CC7D77A76B}" destId="{23D80914-B7CD-46B1-9773-C3D072575C9F}" srcOrd="0" destOrd="0" presId="urn:microsoft.com/office/officeart/2005/8/layout/orgChart1"/>
    <dgm:cxn modelId="{2523DD24-BF0E-44DB-A310-830F9499A1C0}" type="presOf" srcId="{9BA875F0-E9F5-40A4-B553-A9014B131C43}" destId="{45C0F5FA-E0EB-402F-9744-ABD81288113E}" srcOrd="0" destOrd="0" presId="urn:microsoft.com/office/officeart/2005/8/layout/orgChart1"/>
    <dgm:cxn modelId="{CD9ACFC8-DD59-4AAC-9865-964C94FB6ECB}" type="presOf" srcId="{4230A633-A1F9-4DF9-9CE8-E5CC7D77A76B}" destId="{5984205A-8BBE-405B-A82A-4FAC141F44E1}" srcOrd="1" destOrd="0" presId="urn:microsoft.com/office/officeart/2005/8/layout/orgChart1"/>
    <dgm:cxn modelId="{328C4A2C-19AC-4D19-8A7B-AA2D69465909}" type="presOf" srcId="{5B31F53E-E327-4938-8E27-8C967E808D15}" destId="{0F21939E-DA0A-4AC5-84E8-B5F5DFCF0FBC}" srcOrd="1" destOrd="0" presId="urn:microsoft.com/office/officeart/2005/8/layout/orgChart1"/>
    <dgm:cxn modelId="{482D5929-7C7E-4DBE-8652-532CBC71D247}" srcId="{2B27B662-B8A5-4E34-8406-F81250993381}" destId="{4230A633-A1F9-4DF9-9CE8-E5CC7D77A76B}" srcOrd="1" destOrd="0" parTransId="{71DF3EFA-3591-4A72-A174-6838B11C934B}" sibTransId="{61384251-C84E-4C39-9D03-1191F9D58D83}"/>
    <dgm:cxn modelId="{22A517B7-CE5E-4C22-89EE-899D9EA50610}" type="presOf" srcId="{2B27B662-B8A5-4E34-8406-F81250993381}" destId="{85F87152-6063-49FE-BCED-221FE9030885}" srcOrd="0" destOrd="0" presId="urn:microsoft.com/office/officeart/2005/8/layout/orgChart1"/>
    <dgm:cxn modelId="{896AAE6D-EEAD-4270-8224-873FC01368BF}" type="presOf" srcId="{562E6049-9CAE-4B0B-97FC-674DD60F3DAD}" destId="{4BB54274-3125-445F-80E5-611D79AB4D56}" srcOrd="0" destOrd="0" presId="urn:microsoft.com/office/officeart/2005/8/layout/orgChart1"/>
    <dgm:cxn modelId="{6CC5CED7-C335-43F4-9235-9BFF10F17CF6}" srcId="{2B27B662-B8A5-4E34-8406-F81250993381}" destId="{37401D2A-A1D8-41CB-A394-E2A8F9881AF0}" srcOrd="0" destOrd="0" parTransId="{6A1F6ED0-69E4-4E86-870B-AC8E396CD201}" sibTransId="{B04AC6D0-8F7C-4153-9D51-093FABA64993}"/>
    <dgm:cxn modelId="{988EE44F-0ED7-47AC-86A1-2FE9E0520889}" type="presOf" srcId="{D78478DD-AF89-4CC9-B148-3DCB67E38A4A}" destId="{D1E2FA2E-4443-4B63-984D-9AD5F7609B60}" srcOrd="0" destOrd="0" presId="urn:microsoft.com/office/officeart/2005/8/layout/orgChart1"/>
    <dgm:cxn modelId="{7DE99F5E-3C77-46D6-AE25-1F1D0D6BCB4D}" srcId="{4230A633-A1F9-4DF9-9CE8-E5CC7D77A76B}" destId="{5B31F53E-E327-4938-8E27-8C967E808D15}" srcOrd="0" destOrd="0" parTransId="{9BA875F0-E9F5-40A4-B553-A9014B131C43}" sibTransId="{442D33F7-C5E9-4D02-AC89-A6FA062A979D}"/>
    <dgm:cxn modelId="{DB2317E8-4A77-4DC1-9EE2-D712703D7F86}" type="presOf" srcId="{0CFF45A8-4A36-47E8-9A06-5EEACBCDACCF}" destId="{FCFE6098-6535-4B63-A9A8-5563FE2CD6AD}" srcOrd="0" destOrd="0" presId="urn:microsoft.com/office/officeart/2005/8/layout/orgChart1"/>
    <dgm:cxn modelId="{4EA55448-986C-4D67-A2B9-4550138750A3}" type="presOf" srcId="{37401D2A-A1D8-41CB-A394-E2A8F9881AF0}" destId="{8B48CF17-2505-47AE-89B3-E9457A61E27E}" srcOrd="0" destOrd="0" presId="urn:microsoft.com/office/officeart/2005/8/layout/orgChart1"/>
    <dgm:cxn modelId="{7AD24632-3567-4ADD-90E9-5E68EDC7ABEE}" type="presOf" srcId="{5B31F53E-E327-4938-8E27-8C967E808D15}" destId="{61E7BB3F-3BC8-4F41-A93D-FF88EF3A6BDA}" srcOrd="0" destOrd="0" presId="urn:microsoft.com/office/officeart/2005/8/layout/orgChart1"/>
    <dgm:cxn modelId="{B78D8E9E-1BE5-4444-8415-630B36317DB3}" type="presOf" srcId="{0CFF45A8-4A36-47E8-9A06-5EEACBCDACCF}" destId="{9C9D6AF2-4743-42B7-84CE-ED7C698E2E4C}" srcOrd="1" destOrd="0" presId="urn:microsoft.com/office/officeart/2005/8/layout/orgChart1"/>
    <dgm:cxn modelId="{F1A4BA9F-36F3-48BC-9EE7-AD9AA8D8F6BE}" type="presOf" srcId="{562E6049-9CAE-4B0B-97FC-674DD60F3DAD}" destId="{1FC6CE34-E52E-40AD-A135-BA104AAFBE45}" srcOrd="1" destOrd="0" presId="urn:microsoft.com/office/officeart/2005/8/layout/orgChart1"/>
    <dgm:cxn modelId="{BACDA745-4A53-4F29-9276-1603575C9D91}" type="presOf" srcId="{FD309F0E-270E-4258-A882-E341513405B2}" destId="{524BFD19-77F6-45E3-B862-F5F5F815401C}" srcOrd="0" destOrd="0" presId="urn:microsoft.com/office/officeart/2005/8/layout/orgChart1"/>
    <dgm:cxn modelId="{2296A2FB-08C5-4555-845C-E7EAEDF446AB}" type="presOf" srcId="{37401D2A-A1D8-41CB-A394-E2A8F9881AF0}" destId="{458458D9-9F42-4062-8CAB-117ECF3408E5}" srcOrd="1" destOrd="0" presId="urn:microsoft.com/office/officeart/2005/8/layout/orgChart1"/>
    <dgm:cxn modelId="{A0FF591D-7DAD-4C40-BF7A-7CEAF2064EDC}" srcId="{4230A633-A1F9-4DF9-9CE8-E5CC7D77A76B}" destId="{562E6049-9CAE-4B0B-97FC-674DD60F3DAD}" srcOrd="2" destOrd="0" parTransId="{FD309F0E-270E-4258-A882-E341513405B2}" sibTransId="{D2FED856-9970-44C6-B87A-E90EE970C42A}"/>
    <dgm:cxn modelId="{52111717-9F57-4340-87EA-674BDF765450}" srcId="{4230A633-A1F9-4DF9-9CE8-E5CC7D77A76B}" destId="{0CFF45A8-4A36-47E8-9A06-5EEACBCDACCF}" srcOrd="1" destOrd="0" parTransId="{D78478DD-AF89-4CC9-B148-3DCB67E38A4A}" sibTransId="{5164F636-24B9-43C1-81EF-4CA29DEAE320}"/>
    <dgm:cxn modelId="{C45E8891-BB4A-437D-ABDD-8DE93CDEEEF1}" type="presParOf" srcId="{85F87152-6063-49FE-BCED-221FE9030885}" destId="{D8190FC8-69B4-4C79-9A87-BBFA43408CE4}" srcOrd="0" destOrd="0" presId="urn:microsoft.com/office/officeart/2005/8/layout/orgChart1"/>
    <dgm:cxn modelId="{E58A9C9A-F8F1-4390-BD13-30BDF7BBBA6A}" type="presParOf" srcId="{D8190FC8-69B4-4C79-9A87-BBFA43408CE4}" destId="{3BF7E92A-C2B7-4B47-84CA-BD0767E8BC8B}" srcOrd="0" destOrd="0" presId="urn:microsoft.com/office/officeart/2005/8/layout/orgChart1"/>
    <dgm:cxn modelId="{28401264-2547-4429-A434-A44DFFDD9D8F}" type="presParOf" srcId="{3BF7E92A-C2B7-4B47-84CA-BD0767E8BC8B}" destId="{8B48CF17-2505-47AE-89B3-E9457A61E27E}" srcOrd="0" destOrd="0" presId="urn:microsoft.com/office/officeart/2005/8/layout/orgChart1"/>
    <dgm:cxn modelId="{E631EF1B-CCD7-4A32-AA3B-FA60DDD78DFC}" type="presParOf" srcId="{3BF7E92A-C2B7-4B47-84CA-BD0767E8BC8B}" destId="{458458D9-9F42-4062-8CAB-117ECF3408E5}" srcOrd="1" destOrd="0" presId="urn:microsoft.com/office/officeart/2005/8/layout/orgChart1"/>
    <dgm:cxn modelId="{2572351E-8B76-4F5F-A180-60D0D507B47C}" type="presParOf" srcId="{D8190FC8-69B4-4C79-9A87-BBFA43408CE4}" destId="{97E26D04-D392-4E82-B9AD-0C92F2379CAF}" srcOrd="1" destOrd="0" presId="urn:microsoft.com/office/officeart/2005/8/layout/orgChart1"/>
    <dgm:cxn modelId="{999349C5-0CB6-46A4-ACBA-CC79A68CFE68}" type="presParOf" srcId="{D8190FC8-69B4-4C79-9A87-BBFA43408CE4}" destId="{5B805389-21A1-4D27-AF0F-395A779D9BC6}" srcOrd="2" destOrd="0" presId="urn:microsoft.com/office/officeart/2005/8/layout/orgChart1"/>
    <dgm:cxn modelId="{D1345E0A-DD95-464D-9AE5-942992D081EB}" type="presParOf" srcId="{85F87152-6063-49FE-BCED-221FE9030885}" destId="{B973E6C2-69EF-42A1-BD7C-F7B7C2F8DB3F}" srcOrd="1" destOrd="0" presId="urn:microsoft.com/office/officeart/2005/8/layout/orgChart1"/>
    <dgm:cxn modelId="{4FAC1204-657F-4C92-9A42-70D8F22BC788}" type="presParOf" srcId="{B973E6C2-69EF-42A1-BD7C-F7B7C2F8DB3F}" destId="{FD8CD480-77BD-4E33-A3D1-F60AEDA81AE5}" srcOrd="0" destOrd="0" presId="urn:microsoft.com/office/officeart/2005/8/layout/orgChart1"/>
    <dgm:cxn modelId="{3C184592-FF67-4346-AAF7-FFB2D80EA16A}" type="presParOf" srcId="{FD8CD480-77BD-4E33-A3D1-F60AEDA81AE5}" destId="{23D80914-B7CD-46B1-9773-C3D072575C9F}" srcOrd="0" destOrd="0" presId="urn:microsoft.com/office/officeart/2005/8/layout/orgChart1"/>
    <dgm:cxn modelId="{C3623746-03C5-485A-8646-76E5B31CE20E}" type="presParOf" srcId="{FD8CD480-77BD-4E33-A3D1-F60AEDA81AE5}" destId="{5984205A-8BBE-405B-A82A-4FAC141F44E1}" srcOrd="1" destOrd="0" presId="urn:microsoft.com/office/officeart/2005/8/layout/orgChart1"/>
    <dgm:cxn modelId="{46F9B7BB-C880-4B4F-A07D-108DCF72D71A}" type="presParOf" srcId="{B973E6C2-69EF-42A1-BD7C-F7B7C2F8DB3F}" destId="{4CC55AFA-5860-4401-AF8B-D5E2E5B26931}" srcOrd="1" destOrd="0" presId="urn:microsoft.com/office/officeart/2005/8/layout/orgChart1"/>
    <dgm:cxn modelId="{5A1ADE82-FF35-4BB4-9A7E-D56A4AA79BD1}" type="presParOf" srcId="{4CC55AFA-5860-4401-AF8B-D5E2E5B26931}" destId="{45C0F5FA-E0EB-402F-9744-ABD81288113E}" srcOrd="0" destOrd="0" presId="urn:microsoft.com/office/officeart/2005/8/layout/orgChart1"/>
    <dgm:cxn modelId="{018265B4-7C9D-4311-8977-0241B8FA7759}" type="presParOf" srcId="{4CC55AFA-5860-4401-AF8B-D5E2E5B26931}" destId="{D7B359F1-0C82-4973-AEC9-1B90655E7AD3}" srcOrd="1" destOrd="0" presId="urn:microsoft.com/office/officeart/2005/8/layout/orgChart1"/>
    <dgm:cxn modelId="{736183CE-2B58-4990-9272-7374C0D92D65}" type="presParOf" srcId="{D7B359F1-0C82-4973-AEC9-1B90655E7AD3}" destId="{9A371E73-67E8-4CDD-9486-1A24440176C2}" srcOrd="0" destOrd="0" presId="urn:microsoft.com/office/officeart/2005/8/layout/orgChart1"/>
    <dgm:cxn modelId="{2E05DD9C-3044-4551-8D15-CC6BF9B8C6F6}" type="presParOf" srcId="{9A371E73-67E8-4CDD-9486-1A24440176C2}" destId="{61E7BB3F-3BC8-4F41-A93D-FF88EF3A6BDA}" srcOrd="0" destOrd="0" presId="urn:microsoft.com/office/officeart/2005/8/layout/orgChart1"/>
    <dgm:cxn modelId="{1F9E7FC6-5B21-4888-9E54-616E89632944}" type="presParOf" srcId="{9A371E73-67E8-4CDD-9486-1A24440176C2}" destId="{0F21939E-DA0A-4AC5-84E8-B5F5DFCF0FBC}" srcOrd="1" destOrd="0" presId="urn:microsoft.com/office/officeart/2005/8/layout/orgChart1"/>
    <dgm:cxn modelId="{BC7102DF-BBFF-44E7-83D7-DCA3F0813E03}" type="presParOf" srcId="{D7B359F1-0C82-4973-AEC9-1B90655E7AD3}" destId="{8A6F718C-0D90-4A43-BCB2-E718E7B69E81}" srcOrd="1" destOrd="0" presId="urn:microsoft.com/office/officeart/2005/8/layout/orgChart1"/>
    <dgm:cxn modelId="{EC57F475-0924-4A3E-8183-EBD7026D5B86}" type="presParOf" srcId="{D7B359F1-0C82-4973-AEC9-1B90655E7AD3}" destId="{82934AA5-4F28-4764-A4FA-4CFA61E87773}" srcOrd="2" destOrd="0" presId="urn:microsoft.com/office/officeart/2005/8/layout/orgChart1"/>
    <dgm:cxn modelId="{544786B7-FB26-48F7-8A99-1C0368F458CD}" type="presParOf" srcId="{4CC55AFA-5860-4401-AF8B-D5E2E5B26931}" destId="{D1E2FA2E-4443-4B63-984D-9AD5F7609B60}" srcOrd="2" destOrd="0" presId="urn:microsoft.com/office/officeart/2005/8/layout/orgChart1"/>
    <dgm:cxn modelId="{AF3DBA8A-78F5-408C-BC78-46A9ACA73FB4}" type="presParOf" srcId="{4CC55AFA-5860-4401-AF8B-D5E2E5B26931}" destId="{FF1CA60F-1D3B-4754-9CE8-0C34B1D14DAD}" srcOrd="3" destOrd="0" presId="urn:microsoft.com/office/officeart/2005/8/layout/orgChart1"/>
    <dgm:cxn modelId="{6808D12F-A0AD-4649-9971-B33F7AE99F62}" type="presParOf" srcId="{FF1CA60F-1D3B-4754-9CE8-0C34B1D14DAD}" destId="{4215D93A-0D01-4679-8DA4-37F6731585D6}" srcOrd="0" destOrd="0" presId="urn:microsoft.com/office/officeart/2005/8/layout/orgChart1"/>
    <dgm:cxn modelId="{477AB78F-DE8B-4D03-B1C3-69A9E6E85E65}" type="presParOf" srcId="{4215D93A-0D01-4679-8DA4-37F6731585D6}" destId="{FCFE6098-6535-4B63-A9A8-5563FE2CD6AD}" srcOrd="0" destOrd="0" presId="urn:microsoft.com/office/officeart/2005/8/layout/orgChart1"/>
    <dgm:cxn modelId="{F7181F4A-1706-41B0-91A5-5191A40AF7CC}" type="presParOf" srcId="{4215D93A-0D01-4679-8DA4-37F6731585D6}" destId="{9C9D6AF2-4743-42B7-84CE-ED7C698E2E4C}" srcOrd="1" destOrd="0" presId="urn:microsoft.com/office/officeart/2005/8/layout/orgChart1"/>
    <dgm:cxn modelId="{32ACB0FE-1FB3-41C9-A1DB-1AA592C95E7E}" type="presParOf" srcId="{FF1CA60F-1D3B-4754-9CE8-0C34B1D14DAD}" destId="{FC705F37-506A-4060-AC99-C2EA6CAC37EA}" srcOrd="1" destOrd="0" presId="urn:microsoft.com/office/officeart/2005/8/layout/orgChart1"/>
    <dgm:cxn modelId="{674CE759-FF42-4DC4-8129-C92C124C452F}" type="presParOf" srcId="{FF1CA60F-1D3B-4754-9CE8-0C34B1D14DAD}" destId="{4E663DAC-AFAB-4F71-A449-3B22E5BD5F93}" srcOrd="2" destOrd="0" presId="urn:microsoft.com/office/officeart/2005/8/layout/orgChart1"/>
    <dgm:cxn modelId="{559A5065-1F84-4F09-92F8-62BCAF0267D8}" type="presParOf" srcId="{4CC55AFA-5860-4401-AF8B-D5E2E5B26931}" destId="{524BFD19-77F6-45E3-B862-F5F5F815401C}" srcOrd="4" destOrd="0" presId="urn:microsoft.com/office/officeart/2005/8/layout/orgChart1"/>
    <dgm:cxn modelId="{F5D7C00A-FDEE-4833-A7F6-2D99E3F907C8}" type="presParOf" srcId="{4CC55AFA-5860-4401-AF8B-D5E2E5B26931}" destId="{21DA7A81-83D5-45E1-B22D-758AE5A886CB}" srcOrd="5" destOrd="0" presId="urn:microsoft.com/office/officeart/2005/8/layout/orgChart1"/>
    <dgm:cxn modelId="{EB536208-15B7-4FBD-A3FC-5F293F666FFE}" type="presParOf" srcId="{21DA7A81-83D5-45E1-B22D-758AE5A886CB}" destId="{D7D15645-C622-4213-99A6-C647FD89D6EC}" srcOrd="0" destOrd="0" presId="urn:microsoft.com/office/officeart/2005/8/layout/orgChart1"/>
    <dgm:cxn modelId="{17A49D82-CD84-4A0C-B7DB-722122CFD3FF}" type="presParOf" srcId="{D7D15645-C622-4213-99A6-C647FD89D6EC}" destId="{4BB54274-3125-445F-80E5-611D79AB4D56}" srcOrd="0" destOrd="0" presId="urn:microsoft.com/office/officeart/2005/8/layout/orgChart1"/>
    <dgm:cxn modelId="{36C49171-1897-4A21-A3CE-96A07ED815DB}" type="presParOf" srcId="{D7D15645-C622-4213-99A6-C647FD89D6EC}" destId="{1FC6CE34-E52E-40AD-A135-BA104AAFBE45}" srcOrd="1" destOrd="0" presId="urn:microsoft.com/office/officeart/2005/8/layout/orgChart1"/>
    <dgm:cxn modelId="{641B8A94-18B7-4B24-9BEE-26AEBABE09B2}" type="presParOf" srcId="{21DA7A81-83D5-45E1-B22D-758AE5A886CB}" destId="{EF55DC11-1017-4C28-9E8F-D748BA1A01FD}" srcOrd="1" destOrd="0" presId="urn:microsoft.com/office/officeart/2005/8/layout/orgChart1"/>
    <dgm:cxn modelId="{A011EB2D-E9FF-411C-9A02-4303414AC1CB}" type="presParOf" srcId="{21DA7A81-83D5-45E1-B22D-758AE5A886CB}" destId="{BF494553-FD53-4CD6-B9CD-1E364D43BCFA}" srcOrd="2" destOrd="0" presId="urn:microsoft.com/office/officeart/2005/8/layout/orgChart1"/>
    <dgm:cxn modelId="{9C0D0B87-4E75-435F-BBF6-B8C1ACA25E73}" type="presParOf" srcId="{B973E6C2-69EF-42A1-BD7C-F7B7C2F8DB3F}" destId="{C1056BD3-F474-4644-BC9B-2C20CEDDE3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502252-4C0A-4DBA-BAE1-7C7DD86F93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EA840-1EDA-4CC7-A0BA-3D5D5CC2D5CD}">
      <dgm:prSet phldrT="[Text]"/>
      <dgm:spPr/>
      <dgm:t>
        <a:bodyPr/>
        <a:lstStyle/>
        <a:p>
          <a:r>
            <a:rPr lang="en-GB" dirty="0" err="1" smtClean="0"/>
            <a:t>Downsian</a:t>
          </a:r>
          <a:r>
            <a:rPr lang="en-GB" dirty="0" smtClean="0"/>
            <a:t> Model</a:t>
          </a:r>
          <a:endParaRPr lang="en-US" dirty="0"/>
        </a:p>
      </dgm:t>
    </dgm:pt>
    <dgm:pt modelId="{38A44FE4-5F55-491D-9C9C-D29D5371B4D0}" type="parTrans" cxnId="{219209CF-6959-4F53-9C40-E1B818F7D4CF}">
      <dgm:prSet/>
      <dgm:spPr/>
      <dgm:t>
        <a:bodyPr/>
        <a:lstStyle/>
        <a:p>
          <a:endParaRPr lang="en-US"/>
        </a:p>
      </dgm:t>
    </dgm:pt>
    <dgm:pt modelId="{78BB9EA5-EC33-4270-96F0-D678C9A6E2E4}" type="sibTrans" cxnId="{219209CF-6959-4F53-9C40-E1B818F7D4CF}">
      <dgm:prSet/>
      <dgm:spPr/>
      <dgm:t>
        <a:bodyPr/>
        <a:lstStyle/>
        <a:p>
          <a:endParaRPr lang="en-US"/>
        </a:p>
      </dgm:t>
    </dgm:pt>
    <dgm:pt modelId="{272EFEC1-1B45-4793-8D64-B4CB8AD398A8}">
      <dgm:prSet phldrT="[Text]"/>
      <dgm:spPr/>
      <dgm:t>
        <a:bodyPr/>
        <a:lstStyle/>
        <a:p>
          <a:r>
            <a:rPr lang="en-GB" dirty="0" smtClean="0"/>
            <a:t>Motivation of politician is electoral gains.</a:t>
          </a:r>
          <a:endParaRPr lang="en-US" dirty="0"/>
        </a:p>
      </dgm:t>
    </dgm:pt>
    <dgm:pt modelId="{FFCBE0A1-35CA-4F4B-8AE9-5426356C6690}" type="parTrans" cxnId="{2E1476B5-2850-44DE-90F9-B584FE094F1E}">
      <dgm:prSet/>
      <dgm:spPr/>
      <dgm:t>
        <a:bodyPr/>
        <a:lstStyle/>
        <a:p>
          <a:endParaRPr lang="en-US"/>
        </a:p>
      </dgm:t>
    </dgm:pt>
    <dgm:pt modelId="{D6B9F9EB-2334-4E39-BFC8-0BA4E705CF5A}" type="sibTrans" cxnId="{2E1476B5-2850-44DE-90F9-B584FE094F1E}">
      <dgm:prSet/>
      <dgm:spPr/>
      <dgm:t>
        <a:bodyPr/>
        <a:lstStyle/>
        <a:p>
          <a:endParaRPr lang="en-US"/>
        </a:p>
      </dgm:t>
    </dgm:pt>
    <dgm:pt modelId="{84C180B6-35A0-416E-8C1E-903D048DFBA2}">
      <dgm:prSet phldrT="[Text]"/>
      <dgm:spPr/>
      <dgm:t>
        <a:bodyPr/>
        <a:lstStyle/>
        <a:p>
          <a:r>
            <a:rPr lang="en-GB" dirty="0" smtClean="0"/>
            <a:t>Citizen Candidate Model</a:t>
          </a:r>
          <a:endParaRPr lang="en-US" dirty="0"/>
        </a:p>
      </dgm:t>
    </dgm:pt>
    <dgm:pt modelId="{2AF8653E-27FF-40F6-9450-01FC73508BE6}" type="parTrans" cxnId="{1AE04788-DA1A-4DF0-A2E5-8F3451EA995A}">
      <dgm:prSet/>
      <dgm:spPr/>
      <dgm:t>
        <a:bodyPr/>
        <a:lstStyle/>
        <a:p>
          <a:endParaRPr lang="en-US"/>
        </a:p>
      </dgm:t>
    </dgm:pt>
    <dgm:pt modelId="{C6B773D8-EA73-48F6-8116-D3C92B8DB0C7}" type="sibTrans" cxnId="{1AE04788-DA1A-4DF0-A2E5-8F3451EA995A}">
      <dgm:prSet/>
      <dgm:spPr/>
      <dgm:t>
        <a:bodyPr/>
        <a:lstStyle/>
        <a:p>
          <a:endParaRPr lang="en-US"/>
        </a:p>
      </dgm:t>
    </dgm:pt>
    <dgm:pt modelId="{3786E1F3-E186-408A-8F55-80636A6815AD}">
      <dgm:prSet phldrT="[Text]"/>
      <dgm:spPr/>
      <dgm:t>
        <a:bodyPr/>
        <a:lstStyle/>
        <a:p>
          <a:r>
            <a:rPr lang="en-GB" dirty="0" smtClean="0"/>
            <a:t>Implements own preferences</a:t>
          </a:r>
          <a:endParaRPr lang="en-US" dirty="0"/>
        </a:p>
      </dgm:t>
    </dgm:pt>
    <dgm:pt modelId="{3F03D86D-7255-4EB6-AEE2-253A5556E3E8}" type="parTrans" cxnId="{FE7FBBFE-C75A-4BD8-86C1-4C759FC01790}">
      <dgm:prSet/>
      <dgm:spPr/>
      <dgm:t>
        <a:bodyPr/>
        <a:lstStyle/>
        <a:p>
          <a:endParaRPr lang="en-US"/>
        </a:p>
      </dgm:t>
    </dgm:pt>
    <dgm:pt modelId="{D849085A-30F1-4BA7-AA89-EAF9A8D14CEB}" type="sibTrans" cxnId="{FE7FBBFE-C75A-4BD8-86C1-4C759FC01790}">
      <dgm:prSet/>
      <dgm:spPr/>
      <dgm:t>
        <a:bodyPr/>
        <a:lstStyle/>
        <a:p>
          <a:endParaRPr lang="en-US"/>
        </a:p>
      </dgm:t>
    </dgm:pt>
    <dgm:pt modelId="{78625EA9-302B-469A-9092-A805F6B8D3CB}">
      <dgm:prSet phldrT="[Text]"/>
      <dgm:spPr/>
      <dgm:t>
        <a:bodyPr/>
        <a:lstStyle/>
        <a:p>
          <a:r>
            <a:rPr lang="en-GB" dirty="0" smtClean="0"/>
            <a:t>If voters care about corruption, then no corruption will exist given perfect observation.</a:t>
          </a:r>
          <a:endParaRPr lang="en-US" dirty="0"/>
        </a:p>
      </dgm:t>
    </dgm:pt>
    <dgm:pt modelId="{6BAF7DCF-3589-48A4-9F84-25CE3AD7F1E0}" type="parTrans" cxnId="{2475C6D4-C281-45A0-B89C-118C75AF177C}">
      <dgm:prSet/>
      <dgm:spPr/>
      <dgm:t>
        <a:bodyPr/>
        <a:lstStyle/>
        <a:p>
          <a:endParaRPr lang="en-US"/>
        </a:p>
      </dgm:t>
    </dgm:pt>
    <dgm:pt modelId="{92B7AA4E-4DB1-41BA-9C90-52B91A0023FD}" type="sibTrans" cxnId="{2475C6D4-C281-45A0-B89C-118C75AF177C}">
      <dgm:prSet/>
      <dgm:spPr/>
      <dgm:t>
        <a:bodyPr/>
        <a:lstStyle/>
        <a:p>
          <a:endParaRPr lang="en-US"/>
        </a:p>
      </dgm:t>
    </dgm:pt>
    <dgm:pt modelId="{8B18D79C-431A-4E9F-9DC1-D0D18027E4A3}">
      <dgm:prSet phldrT="[Text]"/>
      <dgm:spPr/>
      <dgm:t>
        <a:bodyPr/>
        <a:lstStyle/>
        <a:p>
          <a:r>
            <a:rPr lang="en-GB" dirty="0" smtClean="0"/>
            <a:t>Policy aimed at median voter.</a:t>
          </a:r>
          <a:endParaRPr lang="en-US" dirty="0"/>
        </a:p>
      </dgm:t>
    </dgm:pt>
    <dgm:pt modelId="{B91CB6A3-6274-48D3-A652-7699A977EBB4}" type="parTrans" cxnId="{1214AAFA-B6E4-40D9-948C-ADB12239E791}">
      <dgm:prSet/>
      <dgm:spPr/>
      <dgm:t>
        <a:bodyPr/>
        <a:lstStyle/>
        <a:p>
          <a:endParaRPr lang="en-US"/>
        </a:p>
      </dgm:t>
    </dgm:pt>
    <dgm:pt modelId="{97CF3AFB-57D2-481C-AEA3-2D53723F2DF9}" type="sibTrans" cxnId="{1214AAFA-B6E4-40D9-948C-ADB12239E791}">
      <dgm:prSet/>
      <dgm:spPr/>
      <dgm:t>
        <a:bodyPr/>
        <a:lstStyle/>
        <a:p>
          <a:endParaRPr lang="en-US"/>
        </a:p>
      </dgm:t>
    </dgm:pt>
    <dgm:pt modelId="{37C17CA6-A11C-49A5-9747-66AB23A2A00C}">
      <dgm:prSet phldrT="[Text]"/>
      <dgm:spPr/>
      <dgm:t>
        <a:bodyPr/>
        <a:lstStyle/>
        <a:p>
          <a:r>
            <a:rPr lang="en-GB" dirty="0" smtClean="0"/>
            <a:t>Voters care about honesty and policy preferences</a:t>
          </a:r>
          <a:endParaRPr lang="en-US" dirty="0"/>
        </a:p>
      </dgm:t>
    </dgm:pt>
    <dgm:pt modelId="{FDE1C677-77B6-4084-8BE0-5E88C45D4653}" type="parTrans" cxnId="{DB498FDF-8F77-468B-83D8-424AAFB6EE55}">
      <dgm:prSet/>
      <dgm:spPr/>
      <dgm:t>
        <a:bodyPr/>
        <a:lstStyle/>
        <a:p>
          <a:endParaRPr lang="en-US"/>
        </a:p>
      </dgm:t>
    </dgm:pt>
    <dgm:pt modelId="{6AF3AA25-EB5D-4C5A-BB1B-1836BACD9CFD}" type="sibTrans" cxnId="{DB498FDF-8F77-468B-83D8-424AAFB6EE55}">
      <dgm:prSet/>
      <dgm:spPr/>
      <dgm:t>
        <a:bodyPr/>
        <a:lstStyle/>
        <a:p>
          <a:endParaRPr lang="en-US"/>
        </a:p>
      </dgm:t>
    </dgm:pt>
    <dgm:pt modelId="{802CF677-8EC5-47BE-A606-A459D5FC6B39}">
      <dgm:prSet phldrT="[Text]"/>
      <dgm:spPr/>
      <dgm:t>
        <a:bodyPr/>
        <a:lstStyle/>
        <a:p>
          <a:endParaRPr lang="en-US" dirty="0"/>
        </a:p>
      </dgm:t>
    </dgm:pt>
    <dgm:pt modelId="{855FA249-1568-489B-9FC9-7CEACD759A75}" type="parTrans" cxnId="{F9A5443A-6670-4F80-B178-192CE61A11C6}">
      <dgm:prSet/>
      <dgm:spPr/>
      <dgm:t>
        <a:bodyPr/>
        <a:lstStyle/>
        <a:p>
          <a:endParaRPr lang="en-US"/>
        </a:p>
      </dgm:t>
    </dgm:pt>
    <dgm:pt modelId="{881008ED-C99F-4906-825C-8D080FB9B88F}" type="sibTrans" cxnId="{F9A5443A-6670-4F80-B178-192CE61A11C6}">
      <dgm:prSet/>
      <dgm:spPr/>
      <dgm:t>
        <a:bodyPr/>
        <a:lstStyle/>
        <a:p>
          <a:endParaRPr lang="en-US"/>
        </a:p>
      </dgm:t>
    </dgm:pt>
    <dgm:pt modelId="{10C2193E-81C1-462A-BC79-791B3CAB7BAB}">
      <dgm:prSet phldrT="[Text]"/>
      <dgm:spPr/>
      <dgm:t>
        <a:bodyPr/>
        <a:lstStyle/>
        <a:p>
          <a:r>
            <a:rPr lang="en-GB" dirty="0" smtClean="0"/>
            <a:t>Coordination failure leads to the corrupt taking power</a:t>
          </a:r>
          <a:endParaRPr lang="en-US" dirty="0"/>
        </a:p>
      </dgm:t>
    </dgm:pt>
    <dgm:pt modelId="{2DED2CB8-B980-4EC7-BEB0-2E3282DF72B7}" type="parTrans" cxnId="{9C41D6A7-55FB-467B-A39C-B246AC016DFD}">
      <dgm:prSet/>
      <dgm:spPr/>
      <dgm:t>
        <a:bodyPr/>
        <a:lstStyle/>
        <a:p>
          <a:endParaRPr lang="en-US"/>
        </a:p>
      </dgm:t>
    </dgm:pt>
    <dgm:pt modelId="{8E8912C0-52F4-4F03-B629-74169B87BEE4}" type="sibTrans" cxnId="{9C41D6A7-55FB-467B-A39C-B246AC016DFD}">
      <dgm:prSet/>
      <dgm:spPr/>
      <dgm:t>
        <a:bodyPr/>
        <a:lstStyle/>
        <a:p>
          <a:endParaRPr lang="en-US"/>
        </a:p>
      </dgm:t>
    </dgm:pt>
    <dgm:pt modelId="{EE87A9DC-5E5A-400A-9347-F68E31160690}" type="pres">
      <dgm:prSet presAssocID="{60502252-4C0A-4DBA-BAE1-7C7DD86F93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66B858-8D42-47EF-A5D6-E3D9D5828CC2}" type="pres">
      <dgm:prSet presAssocID="{F2FEA840-1EDA-4CC7-A0BA-3D5D5CC2D5C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29CE3-DF3A-4A4F-A095-5EB32A3D36D2}" type="pres">
      <dgm:prSet presAssocID="{F2FEA840-1EDA-4CC7-A0BA-3D5D5CC2D5C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EBA52-CF63-4A6A-BDC6-204B4A183936}" type="pres">
      <dgm:prSet presAssocID="{84C180B6-35A0-416E-8C1E-903D048DFBA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53E28-EA9F-4909-8F96-924D07DB9C9C}" type="pres">
      <dgm:prSet presAssocID="{84C180B6-35A0-416E-8C1E-903D048DFB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476B5-2850-44DE-90F9-B584FE094F1E}" srcId="{F2FEA840-1EDA-4CC7-A0BA-3D5D5CC2D5CD}" destId="{272EFEC1-1B45-4793-8D64-B4CB8AD398A8}" srcOrd="0" destOrd="0" parTransId="{FFCBE0A1-35CA-4F4B-8AE9-5426356C6690}" sibTransId="{D6B9F9EB-2334-4E39-BFC8-0BA4E705CF5A}"/>
    <dgm:cxn modelId="{DD2CCAEC-1FE0-48B8-A1D7-2F03CBCBFC0C}" type="presOf" srcId="{60502252-4C0A-4DBA-BAE1-7C7DD86F9370}" destId="{EE87A9DC-5E5A-400A-9347-F68E31160690}" srcOrd="0" destOrd="0" presId="urn:microsoft.com/office/officeart/2005/8/layout/vList2"/>
    <dgm:cxn modelId="{05BD280D-02B7-460F-BF15-BFF957D94F5D}" type="presOf" srcId="{272EFEC1-1B45-4793-8D64-B4CB8AD398A8}" destId="{36A29CE3-DF3A-4A4F-A095-5EB32A3D36D2}" srcOrd="0" destOrd="0" presId="urn:microsoft.com/office/officeart/2005/8/layout/vList2"/>
    <dgm:cxn modelId="{84A86D89-F7E1-491E-AAEB-C656F9B79C86}" type="presOf" srcId="{8B18D79C-431A-4E9F-9DC1-D0D18027E4A3}" destId="{36A29CE3-DF3A-4A4F-A095-5EB32A3D36D2}" srcOrd="0" destOrd="1" presId="urn:microsoft.com/office/officeart/2005/8/layout/vList2"/>
    <dgm:cxn modelId="{F9A5443A-6670-4F80-B178-192CE61A11C6}" srcId="{F2FEA840-1EDA-4CC7-A0BA-3D5D5CC2D5CD}" destId="{802CF677-8EC5-47BE-A606-A459D5FC6B39}" srcOrd="3" destOrd="0" parTransId="{855FA249-1568-489B-9FC9-7CEACD759A75}" sibTransId="{881008ED-C99F-4906-825C-8D080FB9B88F}"/>
    <dgm:cxn modelId="{2F10DE4D-5680-4221-A01C-0F7B0DD72B56}" type="presOf" srcId="{802CF677-8EC5-47BE-A606-A459D5FC6B39}" destId="{36A29CE3-DF3A-4A4F-A095-5EB32A3D36D2}" srcOrd="0" destOrd="3" presId="urn:microsoft.com/office/officeart/2005/8/layout/vList2"/>
    <dgm:cxn modelId="{1214AAFA-B6E4-40D9-948C-ADB12239E791}" srcId="{F2FEA840-1EDA-4CC7-A0BA-3D5D5CC2D5CD}" destId="{8B18D79C-431A-4E9F-9DC1-D0D18027E4A3}" srcOrd="1" destOrd="0" parTransId="{B91CB6A3-6274-48D3-A652-7699A977EBB4}" sibTransId="{97CF3AFB-57D2-481C-AEA3-2D53723F2DF9}"/>
    <dgm:cxn modelId="{4DCC004D-FF3D-4549-982C-66D2D3230B6D}" type="presOf" srcId="{3786E1F3-E186-408A-8F55-80636A6815AD}" destId="{24E53E28-EA9F-4909-8F96-924D07DB9C9C}" srcOrd="0" destOrd="0" presId="urn:microsoft.com/office/officeart/2005/8/layout/vList2"/>
    <dgm:cxn modelId="{1BA9B307-A464-4C5B-8E62-C6BF0B8EF84C}" type="presOf" srcId="{37C17CA6-A11C-49A5-9747-66AB23A2A00C}" destId="{24E53E28-EA9F-4909-8F96-924D07DB9C9C}" srcOrd="0" destOrd="1" presId="urn:microsoft.com/office/officeart/2005/8/layout/vList2"/>
    <dgm:cxn modelId="{DB498FDF-8F77-468B-83D8-424AAFB6EE55}" srcId="{84C180B6-35A0-416E-8C1E-903D048DFBA2}" destId="{37C17CA6-A11C-49A5-9747-66AB23A2A00C}" srcOrd="1" destOrd="0" parTransId="{FDE1C677-77B6-4084-8BE0-5E88C45D4653}" sibTransId="{6AF3AA25-EB5D-4C5A-BB1B-1836BACD9CFD}"/>
    <dgm:cxn modelId="{3C3B8FAD-36CA-40A5-A250-D5D7097DA6A1}" type="presOf" srcId="{F2FEA840-1EDA-4CC7-A0BA-3D5D5CC2D5CD}" destId="{6C66B858-8D42-47EF-A5D6-E3D9D5828CC2}" srcOrd="0" destOrd="0" presId="urn:microsoft.com/office/officeart/2005/8/layout/vList2"/>
    <dgm:cxn modelId="{FE7FBBFE-C75A-4BD8-86C1-4C759FC01790}" srcId="{84C180B6-35A0-416E-8C1E-903D048DFBA2}" destId="{3786E1F3-E186-408A-8F55-80636A6815AD}" srcOrd="0" destOrd="0" parTransId="{3F03D86D-7255-4EB6-AEE2-253A5556E3E8}" sibTransId="{D849085A-30F1-4BA7-AA89-EAF9A8D14CEB}"/>
    <dgm:cxn modelId="{EFD3C901-FFDA-4C51-88EC-4DB54DADE442}" type="presOf" srcId="{84C180B6-35A0-416E-8C1E-903D048DFBA2}" destId="{5F7EBA52-CF63-4A6A-BDC6-204B4A183936}" srcOrd="0" destOrd="0" presId="urn:microsoft.com/office/officeart/2005/8/layout/vList2"/>
    <dgm:cxn modelId="{219209CF-6959-4F53-9C40-E1B818F7D4CF}" srcId="{60502252-4C0A-4DBA-BAE1-7C7DD86F9370}" destId="{F2FEA840-1EDA-4CC7-A0BA-3D5D5CC2D5CD}" srcOrd="0" destOrd="0" parTransId="{38A44FE4-5F55-491D-9C9C-D29D5371B4D0}" sibTransId="{78BB9EA5-EC33-4270-96F0-D678C9A6E2E4}"/>
    <dgm:cxn modelId="{1AE04788-DA1A-4DF0-A2E5-8F3451EA995A}" srcId="{60502252-4C0A-4DBA-BAE1-7C7DD86F9370}" destId="{84C180B6-35A0-416E-8C1E-903D048DFBA2}" srcOrd="1" destOrd="0" parTransId="{2AF8653E-27FF-40F6-9450-01FC73508BE6}" sibTransId="{C6B773D8-EA73-48F6-8116-D3C92B8DB0C7}"/>
    <dgm:cxn modelId="{3115CD1A-5B78-4178-BCAD-C6093CAFC258}" type="presOf" srcId="{78625EA9-302B-469A-9092-A805F6B8D3CB}" destId="{36A29CE3-DF3A-4A4F-A095-5EB32A3D36D2}" srcOrd="0" destOrd="2" presId="urn:microsoft.com/office/officeart/2005/8/layout/vList2"/>
    <dgm:cxn modelId="{2475C6D4-C281-45A0-B89C-118C75AF177C}" srcId="{F2FEA840-1EDA-4CC7-A0BA-3D5D5CC2D5CD}" destId="{78625EA9-302B-469A-9092-A805F6B8D3CB}" srcOrd="2" destOrd="0" parTransId="{6BAF7DCF-3589-48A4-9F84-25CE3AD7F1E0}" sibTransId="{92B7AA4E-4DB1-41BA-9C90-52B91A0023FD}"/>
    <dgm:cxn modelId="{9C41D6A7-55FB-467B-A39C-B246AC016DFD}" srcId="{84C180B6-35A0-416E-8C1E-903D048DFBA2}" destId="{10C2193E-81C1-462A-BC79-791B3CAB7BAB}" srcOrd="2" destOrd="0" parTransId="{2DED2CB8-B980-4EC7-BEB0-2E3282DF72B7}" sibTransId="{8E8912C0-52F4-4F03-B629-74169B87BEE4}"/>
    <dgm:cxn modelId="{39C9FF4B-DF04-4D06-8B41-E8F363B2179B}" type="presOf" srcId="{10C2193E-81C1-462A-BC79-791B3CAB7BAB}" destId="{24E53E28-EA9F-4909-8F96-924D07DB9C9C}" srcOrd="0" destOrd="2" presId="urn:microsoft.com/office/officeart/2005/8/layout/vList2"/>
    <dgm:cxn modelId="{553B90E7-4283-45DA-BF9D-B1FC4B68BC24}" type="presParOf" srcId="{EE87A9DC-5E5A-400A-9347-F68E31160690}" destId="{6C66B858-8D42-47EF-A5D6-E3D9D5828CC2}" srcOrd="0" destOrd="0" presId="urn:microsoft.com/office/officeart/2005/8/layout/vList2"/>
    <dgm:cxn modelId="{EBB30FA0-1B63-4AF6-839F-3308BECE0B40}" type="presParOf" srcId="{EE87A9DC-5E5A-400A-9347-F68E31160690}" destId="{36A29CE3-DF3A-4A4F-A095-5EB32A3D36D2}" srcOrd="1" destOrd="0" presId="urn:microsoft.com/office/officeart/2005/8/layout/vList2"/>
    <dgm:cxn modelId="{DB9E65C9-44E0-40C9-A4EA-E6AAA98B0517}" type="presParOf" srcId="{EE87A9DC-5E5A-400A-9347-F68E31160690}" destId="{5F7EBA52-CF63-4A6A-BDC6-204B4A183936}" srcOrd="2" destOrd="0" presId="urn:microsoft.com/office/officeart/2005/8/layout/vList2"/>
    <dgm:cxn modelId="{CE70C5F5-BB0B-4B34-BD40-3108C5AC40C0}" type="presParOf" srcId="{EE87A9DC-5E5A-400A-9347-F68E31160690}" destId="{24E53E28-EA9F-4909-8F96-924D07DB9C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7B662-B8A5-4E34-8406-F812509933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0A633-A1F9-4DF9-9CE8-E5CC7D77A76B}">
      <dgm:prSet phldrT="[Text]"/>
      <dgm:spPr/>
      <dgm:t>
        <a:bodyPr/>
        <a:lstStyle/>
        <a:p>
          <a:r>
            <a:rPr lang="en-GB" dirty="0" smtClean="0"/>
            <a:t>Political Environment</a:t>
          </a:r>
          <a:endParaRPr lang="en-US" dirty="0"/>
        </a:p>
      </dgm:t>
    </dgm:pt>
    <dgm:pt modelId="{71DF3EFA-3591-4A72-A174-6838B11C934B}" type="parTrans" cxnId="{482D5929-7C7E-4DBE-8652-532CBC71D247}">
      <dgm:prSet/>
      <dgm:spPr/>
      <dgm:t>
        <a:bodyPr/>
        <a:lstStyle/>
        <a:p>
          <a:endParaRPr lang="en-US"/>
        </a:p>
      </dgm:t>
    </dgm:pt>
    <dgm:pt modelId="{61384251-C84E-4C39-9D03-1191F9D58D83}" type="sibTrans" cxnId="{482D5929-7C7E-4DBE-8652-532CBC71D247}">
      <dgm:prSet/>
      <dgm:spPr/>
      <dgm:t>
        <a:bodyPr/>
        <a:lstStyle/>
        <a:p>
          <a:endParaRPr lang="en-US"/>
        </a:p>
      </dgm:t>
    </dgm:pt>
    <dgm:pt modelId="{5B31F53E-E327-4938-8E27-8C967E808D15}">
      <dgm:prSet phldrT="[Text]"/>
      <dgm:spPr/>
      <dgm:t>
        <a:bodyPr/>
        <a:lstStyle/>
        <a:p>
          <a:r>
            <a:rPr lang="en-GB" dirty="0" smtClean="0"/>
            <a:t>Opportunities for corruption</a:t>
          </a:r>
          <a:endParaRPr lang="en-US" dirty="0"/>
        </a:p>
      </dgm:t>
    </dgm:pt>
    <dgm:pt modelId="{9BA875F0-E9F5-40A4-B553-A9014B131C43}" type="parTrans" cxnId="{7DE99F5E-3C77-46D6-AE25-1F1D0D6BCB4D}">
      <dgm:prSet/>
      <dgm:spPr/>
      <dgm:t>
        <a:bodyPr/>
        <a:lstStyle/>
        <a:p>
          <a:endParaRPr lang="en-US"/>
        </a:p>
      </dgm:t>
    </dgm:pt>
    <dgm:pt modelId="{442D33F7-C5E9-4D02-AC89-A6FA062A979D}" type="sibTrans" cxnId="{7DE99F5E-3C77-46D6-AE25-1F1D0D6BCB4D}">
      <dgm:prSet/>
      <dgm:spPr/>
      <dgm:t>
        <a:bodyPr/>
        <a:lstStyle/>
        <a:p>
          <a:endParaRPr lang="en-US"/>
        </a:p>
      </dgm:t>
    </dgm:pt>
    <dgm:pt modelId="{0CFF45A8-4A36-47E8-9A06-5EEACBCDACCF}">
      <dgm:prSet phldrT="[Text]"/>
      <dgm:spPr/>
      <dgm:t>
        <a:bodyPr/>
        <a:lstStyle/>
        <a:p>
          <a:r>
            <a:rPr lang="en-GB" dirty="0" smtClean="0"/>
            <a:t>Acceptance of corruption</a:t>
          </a:r>
          <a:endParaRPr lang="en-US" dirty="0"/>
        </a:p>
      </dgm:t>
    </dgm:pt>
    <dgm:pt modelId="{D78478DD-AF89-4CC9-B148-3DCB67E38A4A}" type="parTrans" cxnId="{52111717-9F57-4340-87EA-674BDF765450}">
      <dgm:prSet/>
      <dgm:spPr/>
      <dgm:t>
        <a:bodyPr/>
        <a:lstStyle/>
        <a:p>
          <a:endParaRPr lang="en-US"/>
        </a:p>
      </dgm:t>
    </dgm:pt>
    <dgm:pt modelId="{5164F636-24B9-43C1-81EF-4CA29DEAE320}" type="sibTrans" cxnId="{52111717-9F57-4340-87EA-674BDF765450}">
      <dgm:prSet/>
      <dgm:spPr/>
      <dgm:t>
        <a:bodyPr/>
        <a:lstStyle/>
        <a:p>
          <a:endParaRPr lang="en-US"/>
        </a:p>
      </dgm:t>
    </dgm:pt>
    <dgm:pt modelId="{85F87152-6063-49FE-BCED-221FE9030885}" type="pres">
      <dgm:prSet presAssocID="{2B27B662-B8A5-4E34-8406-F812509933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73E6C2-69EF-42A1-BD7C-F7B7C2F8DB3F}" type="pres">
      <dgm:prSet presAssocID="{4230A633-A1F9-4DF9-9CE8-E5CC7D77A76B}" presName="hierRoot1" presStyleCnt="0">
        <dgm:presLayoutVars>
          <dgm:hierBranch val="init"/>
        </dgm:presLayoutVars>
      </dgm:prSet>
      <dgm:spPr/>
    </dgm:pt>
    <dgm:pt modelId="{FD8CD480-77BD-4E33-A3D1-F60AEDA81AE5}" type="pres">
      <dgm:prSet presAssocID="{4230A633-A1F9-4DF9-9CE8-E5CC7D77A76B}" presName="rootComposite1" presStyleCnt="0"/>
      <dgm:spPr/>
    </dgm:pt>
    <dgm:pt modelId="{23D80914-B7CD-46B1-9773-C3D072575C9F}" type="pres">
      <dgm:prSet presAssocID="{4230A633-A1F9-4DF9-9CE8-E5CC7D77A76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4205A-8BBE-405B-A82A-4FAC141F44E1}" type="pres">
      <dgm:prSet presAssocID="{4230A633-A1F9-4DF9-9CE8-E5CC7D77A7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C55AFA-5860-4401-AF8B-D5E2E5B26931}" type="pres">
      <dgm:prSet presAssocID="{4230A633-A1F9-4DF9-9CE8-E5CC7D77A76B}" presName="hierChild2" presStyleCnt="0"/>
      <dgm:spPr/>
    </dgm:pt>
    <dgm:pt modelId="{45C0F5FA-E0EB-402F-9744-ABD81288113E}" type="pres">
      <dgm:prSet presAssocID="{9BA875F0-E9F5-40A4-B553-A9014B131C4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7B359F1-0C82-4973-AEC9-1B90655E7AD3}" type="pres">
      <dgm:prSet presAssocID="{5B31F53E-E327-4938-8E27-8C967E808D15}" presName="hierRoot2" presStyleCnt="0">
        <dgm:presLayoutVars>
          <dgm:hierBranch val="init"/>
        </dgm:presLayoutVars>
      </dgm:prSet>
      <dgm:spPr/>
    </dgm:pt>
    <dgm:pt modelId="{9A371E73-67E8-4CDD-9486-1A24440176C2}" type="pres">
      <dgm:prSet presAssocID="{5B31F53E-E327-4938-8E27-8C967E808D15}" presName="rootComposite" presStyleCnt="0"/>
      <dgm:spPr/>
    </dgm:pt>
    <dgm:pt modelId="{61E7BB3F-3BC8-4F41-A93D-FF88EF3A6BDA}" type="pres">
      <dgm:prSet presAssocID="{5B31F53E-E327-4938-8E27-8C967E808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21939E-DA0A-4AC5-84E8-B5F5DFCF0FBC}" type="pres">
      <dgm:prSet presAssocID="{5B31F53E-E327-4938-8E27-8C967E808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8A6F718C-0D90-4A43-BCB2-E718E7B69E81}" type="pres">
      <dgm:prSet presAssocID="{5B31F53E-E327-4938-8E27-8C967E808D15}" presName="hierChild4" presStyleCnt="0"/>
      <dgm:spPr/>
    </dgm:pt>
    <dgm:pt modelId="{82934AA5-4F28-4764-A4FA-4CFA61E87773}" type="pres">
      <dgm:prSet presAssocID="{5B31F53E-E327-4938-8E27-8C967E808D15}" presName="hierChild5" presStyleCnt="0"/>
      <dgm:spPr/>
    </dgm:pt>
    <dgm:pt modelId="{D1E2FA2E-4443-4B63-984D-9AD5F7609B60}" type="pres">
      <dgm:prSet presAssocID="{D78478DD-AF89-4CC9-B148-3DCB67E38A4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F1CA60F-1D3B-4754-9CE8-0C34B1D14DAD}" type="pres">
      <dgm:prSet presAssocID="{0CFF45A8-4A36-47E8-9A06-5EEACBCDACCF}" presName="hierRoot2" presStyleCnt="0">
        <dgm:presLayoutVars>
          <dgm:hierBranch val="init"/>
        </dgm:presLayoutVars>
      </dgm:prSet>
      <dgm:spPr/>
    </dgm:pt>
    <dgm:pt modelId="{4215D93A-0D01-4679-8DA4-37F6731585D6}" type="pres">
      <dgm:prSet presAssocID="{0CFF45A8-4A36-47E8-9A06-5EEACBCDACCF}" presName="rootComposite" presStyleCnt="0"/>
      <dgm:spPr/>
    </dgm:pt>
    <dgm:pt modelId="{FCFE6098-6535-4B63-A9A8-5563FE2CD6AD}" type="pres">
      <dgm:prSet presAssocID="{0CFF45A8-4A36-47E8-9A06-5EEACBCDACC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D6AF2-4743-42B7-84CE-ED7C698E2E4C}" type="pres">
      <dgm:prSet presAssocID="{0CFF45A8-4A36-47E8-9A06-5EEACBCDACCF}" presName="rootConnector" presStyleLbl="node2" presStyleIdx="1" presStyleCnt="2"/>
      <dgm:spPr/>
      <dgm:t>
        <a:bodyPr/>
        <a:lstStyle/>
        <a:p>
          <a:endParaRPr lang="en-US"/>
        </a:p>
      </dgm:t>
    </dgm:pt>
    <dgm:pt modelId="{FC705F37-506A-4060-AC99-C2EA6CAC37EA}" type="pres">
      <dgm:prSet presAssocID="{0CFF45A8-4A36-47E8-9A06-5EEACBCDACCF}" presName="hierChild4" presStyleCnt="0"/>
      <dgm:spPr/>
    </dgm:pt>
    <dgm:pt modelId="{4E663DAC-AFAB-4F71-A449-3B22E5BD5F93}" type="pres">
      <dgm:prSet presAssocID="{0CFF45A8-4A36-47E8-9A06-5EEACBCDACCF}" presName="hierChild5" presStyleCnt="0"/>
      <dgm:spPr/>
    </dgm:pt>
    <dgm:pt modelId="{C1056BD3-F474-4644-BC9B-2C20CEDDE30A}" type="pres">
      <dgm:prSet presAssocID="{4230A633-A1F9-4DF9-9CE8-E5CC7D77A76B}" presName="hierChild3" presStyleCnt="0"/>
      <dgm:spPr/>
    </dgm:pt>
  </dgm:ptLst>
  <dgm:cxnLst>
    <dgm:cxn modelId="{A534C730-C9BA-4133-BE5F-29640F1F86AA}" type="presOf" srcId="{9BA875F0-E9F5-40A4-B553-A9014B131C43}" destId="{45C0F5FA-E0EB-402F-9744-ABD81288113E}" srcOrd="0" destOrd="0" presId="urn:microsoft.com/office/officeart/2005/8/layout/orgChart1"/>
    <dgm:cxn modelId="{4E9C9CEA-32D5-4869-A1C4-085FB2C8F7B0}" type="presOf" srcId="{0CFF45A8-4A36-47E8-9A06-5EEACBCDACCF}" destId="{FCFE6098-6535-4B63-A9A8-5563FE2CD6AD}" srcOrd="0" destOrd="0" presId="urn:microsoft.com/office/officeart/2005/8/layout/orgChart1"/>
    <dgm:cxn modelId="{7F064DD0-799D-4A83-8B8D-EFCF5398DA9F}" type="presOf" srcId="{D78478DD-AF89-4CC9-B148-3DCB67E38A4A}" destId="{D1E2FA2E-4443-4B63-984D-9AD5F7609B60}" srcOrd="0" destOrd="0" presId="urn:microsoft.com/office/officeart/2005/8/layout/orgChart1"/>
    <dgm:cxn modelId="{7DE99F5E-3C77-46D6-AE25-1F1D0D6BCB4D}" srcId="{4230A633-A1F9-4DF9-9CE8-E5CC7D77A76B}" destId="{5B31F53E-E327-4938-8E27-8C967E808D15}" srcOrd="0" destOrd="0" parTransId="{9BA875F0-E9F5-40A4-B553-A9014B131C43}" sibTransId="{442D33F7-C5E9-4D02-AC89-A6FA062A979D}"/>
    <dgm:cxn modelId="{950194CC-DC1A-4B06-ADB8-8C90618A6129}" type="presOf" srcId="{5B31F53E-E327-4938-8E27-8C967E808D15}" destId="{0F21939E-DA0A-4AC5-84E8-B5F5DFCF0FBC}" srcOrd="1" destOrd="0" presId="urn:microsoft.com/office/officeart/2005/8/layout/orgChart1"/>
    <dgm:cxn modelId="{F5D3D862-E3CD-42EF-BB64-FEF7ADB976FA}" type="presOf" srcId="{4230A633-A1F9-4DF9-9CE8-E5CC7D77A76B}" destId="{23D80914-B7CD-46B1-9773-C3D072575C9F}" srcOrd="0" destOrd="0" presId="urn:microsoft.com/office/officeart/2005/8/layout/orgChart1"/>
    <dgm:cxn modelId="{712D5A3F-C2B6-4152-9456-638BE8E80880}" type="presOf" srcId="{5B31F53E-E327-4938-8E27-8C967E808D15}" destId="{61E7BB3F-3BC8-4F41-A93D-FF88EF3A6BDA}" srcOrd="0" destOrd="0" presId="urn:microsoft.com/office/officeart/2005/8/layout/orgChart1"/>
    <dgm:cxn modelId="{1D3DDCC0-BE25-4F58-A25A-40B1679676E6}" type="presOf" srcId="{0CFF45A8-4A36-47E8-9A06-5EEACBCDACCF}" destId="{9C9D6AF2-4743-42B7-84CE-ED7C698E2E4C}" srcOrd="1" destOrd="0" presId="urn:microsoft.com/office/officeart/2005/8/layout/orgChart1"/>
    <dgm:cxn modelId="{482D5929-7C7E-4DBE-8652-532CBC71D247}" srcId="{2B27B662-B8A5-4E34-8406-F81250993381}" destId="{4230A633-A1F9-4DF9-9CE8-E5CC7D77A76B}" srcOrd="0" destOrd="0" parTransId="{71DF3EFA-3591-4A72-A174-6838B11C934B}" sibTransId="{61384251-C84E-4C39-9D03-1191F9D58D83}"/>
    <dgm:cxn modelId="{08451E88-1C8D-4DF8-A4EE-C2C368CE0BE5}" type="presOf" srcId="{2B27B662-B8A5-4E34-8406-F81250993381}" destId="{85F87152-6063-49FE-BCED-221FE9030885}" srcOrd="0" destOrd="0" presId="urn:microsoft.com/office/officeart/2005/8/layout/orgChart1"/>
    <dgm:cxn modelId="{52111717-9F57-4340-87EA-674BDF765450}" srcId="{4230A633-A1F9-4DF9-9CE8-E5CC7D77A76B}" destId="{0CFF45A8-4A36-47E8-9A06-5EEACBCDACCF}" srcOrd="1" destOrd="0" parTransId="{D78478DD-AF89-4CC9-B148-3DCB67E38A4A}" sibTransId="{5164F636-24B9-43C1-81EF-4CA29DEAE320}"/>
    <dgm:cxn modelId="{B20A3BFE-625E-40F2-BB1E-9093F300C5AB}" type="presOf" srcId="{4230A633-A1F9-4DF9-9CE8-E5CC7D77A76B}" destId="{5984205A-8BBE-405B-A82A-4FAC141F44E1}" srcOrd="1" destOrd="0" presId="urn:microsoft.com/office/officeart/2005/8/layout/orgChart1"/>
    <dgm:cxn modelId="{DEDBBED2-55AE-4BDA-80D8-CBFEC6014D5B}" type="presParOf" srcId="{85F87152-6063-49FE-BCED-221FE9030885}" destId="{B973E6C2-69EF-42A1-BD7C-F7B7C2F8DB3F}" srcOrd="0" destOrd="0" presId="urn:microsoft.com/office/officeart/2005/8/layout/orgChart1"/>
    <dgm:cxn modelId="{847B02CB-A613-4349-9E6F-152B082C112D}" type="presParOf" srcId="{B973E6C2-69EF-42A1-BD7C-F7B7C2F8DB3F}" destId="{FD8CD480-77BD-4E33-A3D1-F60AEDA81AE5}" srcOrd="0" destOrd="0" presId="urn:microsoft.com/office/officeart/2005/8/layout/orgChart1"/>
    <dgm:cxn modelId="{51465BD3-0A09-4354-8031-81A37192190D}" type="presParOf" srcId="{FD8CD480-77BD-4E33-A3D1-F60AEDA81AE5}" destId="{23D80914-B7CD-46B1-9773-C3D072575C9F}" srcOrd="0" destOrd="0" presId="urn:microsoft.com/office/officeart/2005/8/layout/orgChart1"/>
    <dgm:cxn modelId="{7FF6C975-1840-4A72-896F-4A4330B74958}" type="presParOf" srcId="{FD8CD480-77BD-4E33-A3D1-F60AEDA81AE5}" destId="{5984205A-8BBE-405B-A82A-4FAC141F44E1}" srcOrd="1" destOrd="0" presId="urn:microsoft.com/office/officeart/2005/8/layout/orgChart1"/>
    <dgm:cxn modelId="{C50A41CC-CA49-455C-B5F0-431EB1F4CC82}" type="presParOf" srcId="{B973E6C2-69EF-42A1-BD7C-F7B7C2F8DB3F}" destId="{4CC55AFA-5860-4401-AF8B-D5E2E5B26931}" srcOrd="1" destOrd="0" presId="urn:microsoft.com/office/officeart/2005/8/layout/orgChart1"/>
    <dgm:cxn modelId="{AC948D53-2CDD-4192-AC40-658E594626C5}" type="presParOf" srcId="{4CC55AFA-5860-4401-AF8B-D5E2E5B26931}" destId="{45C0F5FA-E0EB-402F-9744-ABD81288113E}" srcOrd="0" destOrd="0" presId="urn:microsoft.com/office/officeart/2005/8/layout/orgChart1"/>
    <dgm:cxn modelId="{C171F583-76D6-4223-BE98-4DB0311526EC}" type="presParOf" srcId="{4CC55AFA-5860-4401-AF8B-D5E2E5B26931}" destId="{D7B359F1-0C82-4973-AEC9-1B90655E7AD3}" srcOrd="1" destOrd="0" presId="urn:microsoft.com/office/officeart/2005/8/layout/orgChart1"/>
    <dgm:cxn modelId="{1BACCC24-D50F-4241-ACF2-45853559101F}" type="presParOf" srcId="{D7B359F1-0C82-4973-AEC9-1B90655E7AD3}" destId="{9A371E73-67E8-4CDD-9486-1A24440176C2}" srcOrd="0" destOrd="0" presId="urn:microsoft.com/office/officeart/2005/8/layout/orgChart1"/>
    <dgm:cxn modelId="{AD4EF442-75BA-4258-8721-BF567061C06E}" type="presParOf" srcId="{9A371E73-67E8-4CDD-9486-1A24440176C2}" destId="{61E7BB3F-3BC8-4F41-A93D-FF88EF3A6BDA}" srcOrd="0" destOrd="0" presId="urn:microsoft.com/office/officeart/2005/8/layout/orgChart1"/>
    <dgm:cxn modelId="{D688B9BA-5DDB-48D8-855A-B4E345772591}" type="presParOf" srcId="{9A371E73-67E8-4CDD-9486-1A24440176C2}" destId="{0F21939E-DA0A-4AC5-84E8-B5F5DFCF0FBC}" srcOrd="1" destOrd="0" presId="urn:microsoft.com/office/officeart/2005/8/layout/orgChart1"/>
    <dgm:cxn modelId="{76C97CCA-0376-44A3-89D7-C4DC4E50525F}" type="presParOf" srcId="{D7B359F1-0C82-4973-AEC9-1B90655E7AD3}" destId="{8A6F718C-0D90-4A43-BCB2-E718E7B69E81}" srcOrd="1" destOrd="0" presId="urn:microsoft.com/office/officeart/2005/8/layout/orgChart1"/>
    <dgm:cxn modelId="{A0E06A62-2385-4657-8D47-A5469D1ED7B6}" type="presParOf" srcId="{D7B359F1-0C82-4973-AEC9-1B90655E7AD3}" destId="{82934AA5-4F28-4764-A4FA-4CFA61E87773}" srcOrd="2" destOrd="0" presId="urn:microsoft.com/office/officeart/2005/8/layout/orgChart1"/>
    <dgm:cxn modelId="{3E528AEB-5173-4941-A275-423859BF7B50}" type="presParOf" srcId="{4CC55AFA-5860-4401-AF8B-D5E2E5B26931}" destId="{D1E2FA2E-4443-4B63-984D-9AD5F7609B60}" srcOrd="2" destOrd="0" presId="urn:microsoft.com/office/officeart/2005/8/layout/orgChart1"/>
    <dgm:cxn modelId="{DD13CC4C-6498-4C64-A652-EE5DD79A411E}" type="presParOf" srcId="{4CC55AFA-5860-4401-AF8B-D5E2E5B26931}" destId="{FF1CA60F-1D3B-4754-9CE8-0C34B1D14DAD}" srcOrd="3" destOrd="0" presId="urn:microsoft.com/office/officeart/2005/8/layout/orgChart1"/>
    <dgm:cxn modelId="{4C64DDA9-C2B2-4DA9-BC2C-5FA007A61F9B}" type="presParOf" srcId="{FF1CA60F-1D3B-4754-9CE8-0C34B1D14DAD}" destId="{4215D93A-0D01-4679-8DA4-37F6731585D6}" srcOrd="0" destOrd="0" presId="urn:microsoft.com/office/officeart/2005/8/layout/orgChart1"/>
    <dgm:cxn modelId="{3447EFF7-8F5F-487C-BC50-C6E2771F4644}" type="presParOf" srcId="{4215D93A-0D01-4679-8DA4-37F6731585D6}" destId="{FCFE6098-6535-4B63-A9A8-5563FE2CD6AD}" srcOrd="0" destOrd="0" presId="urn:microsoft.com/office/officeart/2005/8/layout/orgChart1"/>
    <dgm:cxn modelId="{0C7926C6-9A83-4834-8198-68BD6EB53B14}" type="presParOf" srcId="{4215D93A-0D01-4679-8DA4-37F6731585D6}" destId="{9C9D6AF2-4743-42B7-84CE-ED7C698E2E4C}" srcOrd="1" destOrd="0" presId="urn:microsoft.com/office/officeart/2005/8/layout/orgChart1"/>
    <dgm:cxn modelId="{6C8FFA01-A439-400D-B14E-CFA676EC9DEF}" type="presParOf" srcId="{FF1CA60F-1D3B-4754-9CE8-0C34B1D14DAD}" destId="{FC705F37-506A-4060-AC99-C2EA6CAC37EA}" srcOrd="1" destOrd="0" presId="urn:microsoft.com/office/officeart/2005/8/layout/orgChart1"/>
    <dgm:cxn modelId="{8F55C7F2-7074-4440-A2EE-734247E2F6FE}" type="presParOf" srcId="{FF1CA60F-1D3B-4754-9CE8-0C34B1D14DAD}" destId="{4E663DAC-AFAB-4F71-A449-3B22E5BD5F93}" srcOrd="2" destOrd="0" presId="urn:microsoft.com/office/officeart/2005/8/layout/orgChart1"/>
    <dgm:cxn modelId="{00CC22FC-AC4F-453F-87FF-6C23A04B5183}" type="presParOf" srcId="{B973E6C2-69EF-42A1-BD7C-F7B7C2F8DB3F}" destId="{C1056BD3-F474-4644-BC9B-2C20CEDDE3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F9271-495E-40EC-8BA1-62D0AF17EB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46F4E7-A7EA-44D8-BF0D-753C1719A3C6}">
      <dgm:prSet phldrT="[Text]"/>
      <dgm:spPr/>
      <dgm:t>
        <a:bodyPr/>
        <a:lstStyle/>
        <a:p>
          <a:r>
            <a:rPr lang="en-GB" dirty="0" smtClean="0"/>
            <a:t>Rural population</a:t>
          </a:r>
          <a:endParaRPr lang="en-US" dirty="0"/>
        </a:p>
      </dgm:t>
    </dgm:pt>
    <dgm:pt modelId="{B4CEAB95-2C12-4D08-B067-787D415E6A43}" type="parTrans" cxnId="{299F69D5-FBB1-4CA3-81DE-2D33C502ACBD}">
      <dgm:prSet/>
      <dgm:spPr/>
      <dgm:t>
        <a:bodyPr/>
        <a:lstStyle/>
        <a:p>
          <a:endParaRPr lang="en-US"/>
        </a:p>
      </dgm:t>
    </dgm:pt>
    <dgm:pt modelId="{CE690D88-9591-44D4-8067-1468ADD0B6A1}" type="sibTrans" cxnId="{299F69D5-FBB1-4CA3-81DE-2D33C502ACBD}">
      <dgm:prSet/>
      <dgm:spPr/>
      <dgm:t>
        <a:bodyPr/>
        <a:lstStyle/>
        <a:p>
          <a:endParaRPr lang="en-US"/>
        </a:p>
      </dgm:t>
    </dgm:pt>
    <dgm:pt modelId="{A5B10F64-5A19-4B79-A69B-E0B1C98B01F6}">
      <dgm:prSet phldrT="[Text]"/>
      <dgm:spPr/>
      <dgm:t>
        <a:bodyPr/>
        <a:lstStyle/>
        <a:p>
          <a:r>
            <a:rPr lang="en-GB" dirty="0" smtClean="0"/>
            <a:t>Ethnic diversity</a:t>
          </a:r>
          <a:endParaRPr lang="en-US" dirty="0"/>
        </a:p>
      </dgm:t>
    </dgm:pt>
    <dgm:pt modelId="{5FA3D077-CB1A-4D39-B723-227820820236}" type="parTrans" cxnId="{E0835694-F218-40D1-B70D-C1D5A0532D5B}">
      <dgm:prSet/>
      <dgm:spPr/>
      <dgm:t>
        <a:bodyPr/>
        <a:lstStyle/>
        <a:p>
          <a:endParaRPr lang="en-US"/>
        </a:p>
      </dgm:t>
    </dgm:pt>
    <dgm:pt modelId="{B98025F2-B902-495D-AEB0-17B4EE8A9199}" type="sibTrans" cxnId="{E0835694-F218-40D1-B70D-C1D5A0532D5B}">
      <dgm:prSet/>
      <dgm:spPr/>
      <dgm:t>
        <a:bodyPr/>
        <a:lstStyle/>
        <a:p>
          <a:endParaRPr lang="en-US"/>
        </a:p>
      </dgm:t>
    </dgm:pt>
    <dgm:pt modelId="{D5B7C8D7-2E10-4110-972D-95DF4D4CD3CB}">
      <dgm:prSet phldrT="[Text]"/>
      <dgm:spPr/>
      <dgm:t>
        <a:bodyPr/>
        <a:lstStyle/>
        <a:p>
          <a:r>
            <a:rPr lang="en-GB" dirty="0" smtClean="0"/>
            <a:t>Politicians have above average wealth</a:t>
          </a:r>
          <a:endParaRPr lang="en-US" dirty="0"/>
        </a:p>
      </dgm:t>
    </dgm:pt>
    <dgm:pt modelId="{BED56F5D-9328-413A-A67D-A6BF9EEDBF2D}" type="parTrans" cxnId="{ADC83621-6982-4E0F-9C3D-4775B4FDA9ED}">
      <dgm:prSet/>
      <dgm:spPr/>
      <dgm:t>
        <a:bodyPr/>
        <a:lstStyle/>
        <a:p>
          <a:endParaRPr lang="en-US"/>
        </a:p>
      </dgm:t>
    </dgm:pt>
    <dgm:pt modelId="{466E19D0-9F97-4DA0-9546-6D87EA70C895}" type="sibTrans" cxnId="{ADC83621-6982-4E0F-9C3D-4775B4FDA9ED}">
      <dgm:prSet/>
      <dgm:spPr/>
      <dgm:t>
        <a:bodyPr/>
        <a:lstStyle/>
        <a:p>
          <a:endParaRPr lang="en-US"/>
        </a:p>
      </dgm:t>
    </dgm:pt>
    <dgm:pt modelId="{8D95C211-DB60-4250-8A55-C6267073F0A1}">
      <dgm:prSet phldrT="[Text]"/>
      <dgm:spPr/>
      <dgm:t>
        <a:bodyPr/>
        <a:lstStyle/>
        <a:p>
          <a:r>
            <a:rPr lang="en-GB" dirty="0" smtClean="0"/>
            <a:t>Business interests</a:t>
          </a:r>
        </a:p>
      </dgm:t>
    </dgm:pt>
    <dgm:pt modelId="{243F331A-AD5F-4144-955D-609D80B1E84F}" type="parTrans" cxnId="{9F609F5B-EE2F-4AA8-965F-6494BF40150F}">
      <dgm:prSet/>
      <dgm:spPr/>
      <dgm:t>
        <a:bodyPr/>
        <a:lstStyle/>
        <a:p>
          <a:endParaRPr lang="en-US"/>
        </a:p>
      </dgm:t>
    </dgm:pt>
    <dgm:pt modelId="{A3B54609-13FE-43F1-9C37-5C0A23C24A03}" type="sibTrans" cxnId="{9F609F5B-EE2F-4AA8-965F-6494BF40150F}">
      <dgm:prSet/>
      <dgm:spPr/>
      <dgm:t>
        <a:bodyPr/>
        <a:lstStyle/>
        <a:p>
          <a:endParaRPr lang="en-US"/>
        </a:p>
      </dgm:t>
    </dgm:pt>
    <dgm:pt modelId="{7148E623-71F7-4042-A00F-0F16CAC702DE}">
      <dgm:prSet phldrT="[Text]"/>
      <dgm:spPr/>
      <dgm:t>
        <a:bodyPr/>
        <a:lstStyle/>
        <a:p>
          <a:r>
            <a:rPr lang="en-GB" dirty="0" smtClean="0"/>
            <a:t>Gender inequality</a:t>
          </a:r>
        </a:p>
      </dgm:t>
    </dgm:pt>
    <dgm:pt modelId="{B024A95F-EE46-4970-8461-8E023AEBBB26}" type="parTrans" cxnId="{0B4DBC93-6FF4-47A0-8D6C-F27BACCEEC32}">
      <dgm:prSet/>
      <dgm:spPr/>
    </dgm:pt>
    <dgm:pt modelId="{A12C40AB-79E3-441E-9569-C399D800E5D6}" type="sibTrans" cxnId="{0B4DBC93-6FF4-47A0-8D6C-F27BACCEEC32}">
      <dgm:prSet/>
      <dgm:spPr/>
    </dgm:pt>
    <dgm:pt modelId="{78CE2ECC-00C0-4A1A-8A4E-18AB61F274F1}" type="pres">
      <dgm:prSet presAssocID="{050F9271-495E-40EC-8BA1-62D0AF17EB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5873E3-D166-41BE-B01F-52FBC994988E}" type="pres">
      <dgm:prSet presAssocID="{9046F4E7-A7EA-44D8-BF0D-753C1719A3C6}" presName="parentLin" presStyleCnt="0"/>
      <dgm:spPr/>
    </dgm:pt>
    <dgm:pt modelId="{8E9CF5E0-885A-4724-BB55-4059ED5C948F}" type="pres">
      <dgm:prSet presAssocID="{9046F4E7-A7EA-44D8-BF0D-753C1719A3C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5A1EC6-8AF9-41CB-BBD8-6564AADCFDF8}" type="pres">
      <dgm:prSet presAssocID="{9046F4E7-A7EA-44D8-BF0D-753C1719A3C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09E12-6908-423C-9FEF-BB18F47769BE}" type="pres">
      <dgm:prSet presAssocID="{9046F4E7-A7EA-44D8-BF0D-753C1719A3C6}" presName="negativeSpace" presStyleCnt="0"/>
      <dgm:spPr/>
    </dgm:pt>
    <dgm:pt modelId="{97BF2E45-6769-4532-98DE-9D966143EBCB}" type="pres">
      <dgm:prSet presAssocID="{9046F4E7-A7EA-44D8-BF0D-753C1719A3C6}" presName="childText" presStyleLbl="conFgAcc1" presStyleIdx="0" presStyleCnt="5">
        <dgm:presLayoutVars>
          <dgm:bulletEnabled val="1"/>
        </dgm:presLayoutVars>
      </dgm:prSet>
      <dgm:spPr/>
    </dgm:pt>
    <dgm:pt modelId="{0C6F4834-F50E-4F41-AD1D-C9901860BC37}" type="pres">
      <dgm:prSet presAssocID="{CE690D88-9591-44D4-8067-1468ADD0B6A1}" presName="spaceBetweenRectangles" presStyleCnt="0"/>
      <dgm:spPr/>
    </dgm:pt>
    <dgm:pt modelId="{BFA3AE3F-1440-4F34-8902-C08676C0311A}" type="pres">
      <dgm:prSet presAssocID="{A5B10F64-5A19-4B79-A69B-E0B1C98B01F6}" presName="parentLin" presStyleCnt="0"/>
      <dgm:spPr/>
    </dgm:pt>
    <dgm:pt modelId="{D54C82C9-61E5-43DE-A250-365A2DC4256E}" type="pres">
      <dgm:prSet presAssocID="{A5B10F64-5A19-4B79-A69B-E0B1C98B01F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19B44E3-1E39-4BFA-B893-8773710558BE}" type="pres">
      <dgm:prSet presAssocID="{A5B10F64-5A19-4B79-A69B-E0B1C98B01F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5E14C-4802-4131-82EF-59D41B11E0B6}" type="pres">
      <dgm:prSet presAssocID="{A5B10F64-5A19-4B79-A69B-E0B1C98B01F6}" presName="negativeSpace" presStyleCnt="0"/>
      <dgm:spPr/>
    </dgm:pt>
    <dgm:pt modelId="{744C337F-168A-4159-881A-64F4E7F15B2A}" type="pres">
      <dgm:prSet presAssocID="{A5B10F64-5A19-4B79-A69B-E0B1C98B01F6}" presName="childText" presStyleLbl="conFgAcc1" presStyleIdx="1" presStyleCnt="5">
        <dgm:presLayoutVars>
          <dgm:bulletEnabled val="1"/>
        </dgm:presLayoutVars>
      </dgm:prSet>
      <dgm:spPr/>
    </dgm:pt>
    <dgm:pt modelId="{94B3DDB2-2A55-458C-9567-7228ECE8C1FF}" type="pres">
      <dgm:prSet presAssocID="{B98025F2-B902-495D-AEB0-17B4EE8A9199}" presName="spaceBetweenRectangles" presStyleCnt="0"/>
      <dgm:spPr/>
    </dgm:pt>
    <dgm:pt modelId="{D10A46DB-38D3-4AA1-AC98-5F25EBCE49BF}" type="pres">
      <dgm:prSet presAssocID="{D5B7C8D7-2E10-4110-972D-95DF4D4CD3CB}" presName="parentLin" presStyleCnt="0"/>
      <dgm:spPr/>
    </dgm:pt>
    <dgm:pt modelId="{87974EC4-920B-4FAC-9A9C-C2A0AA6F737F}" type="pres">
      <dgm:prSet presAssocID="{D5B7C8D7-2E10-4110-972D-95DF4D4CD3CB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BCF31F0-9C66-46D0-831F-A8A68A6BC11B}" type="pres">
      <dgm:prSet presAssocID="{D5B7C8D7-2E10-4110-972D-95DF4D4CD3C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BD584-07E3-4A2B-9798-238E6AF4FEAD}" type="pres">
      <dgm:prSet presAssocID="{D5B7C8D7-2E10-4110-972D-95DF4D4CD3CB}" presName="negativeSpace" presStyleCnt="0"/>
      <dgm:spPr/>
    </dgm:pt>
    <dgm:pt modelId="{97509CAC-C366-47F3-96CF-E3B138069A66}" type="pres">
      <dgm:prSet presAssocID="{D5B7C8D7-2E10-4110-972D-95DF4D4CD3CB}" presName="childText" presStyleLbl="conFgAcc1" presStyleIdx="2" presStyleCnt="5">
        <dgm:presLayoutVars>
          <dgm:bulletEnabled val="1"/>
        </dgm:presLayoutVars>
      </dgm:prSet>
      <dgm:spPr/>
    </dgm:pt>
    <dgm:pt modelId="{750FD64D-34F9-4830-9CEE-52A2B6BB11F3}" type="pres">
      <dgm:prSet presAssocID="{466E19D0-9F97-4DA0-9546-6D87EA70C895}" presName="spaceBetweenRectangles" presStyleCnt="0"/>
      <dgm:spPr/>
    </dgm:pt>
    <dgm:pt modelId="{8E622FA2-E112-40B4-88FB-17309A7BB8E8}" type="pres">
      <dgm:prSet presAssocID="{8D95C211-DB60-4250-8A55-C6267073F0A1}" presName="parentLin" presStyleCnt="0"/>
      <dgm:spPr/>
    </dgm:pt>
    <dgm:pt modelId="{9A61B4D8-E078-4220-8D7B-B0F8F76EEA87}" type="pres">
      <dgm:prSet presAssocID="{8D95C211-DB60-4250-8A55-C6267073F0A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A1F38CA-B2F3-4FBE-8160-EAA075DF1AE2}" type="pres">
      <dgm:prSet presAssocID="{8D95C211-DB60-4250-8A55-C6267073F0A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085E3-74D8-4337-98B1-E0DC65AC9B4F}" type="pres">
      <dgm:prSet presAssocID="{8D95C211-DB60-4250-8A55-C6267073F0A1}" presName="negativeSpace" presStyleCnt="0"/>
      <dgm:spPr/>
    </dgm:pt>
    <dgm:pt modelId="{E42A99F1-89A3-406C-B67B-2615CD0B16EA}" type="pres">
      <dgm:prSet presAssocID="{8D95C211-DB60-4250-8A55-C6267073F0A1}" presName="childText" presStyleLbl="conFgAcc1" presStyleIdx="3" presStyleCnt="5">
        <dgm:presLayoutVars>
          <dgm:bulletEnabled val="1"/>
        </dgm:presLayoutVars>
      </dgm:prSet>
      <dgm:spPr/>
    </dgm:pt>
    <dgm:pt modelId="{B53CB575-6174-45C0-B9E2-78B682536781}" type="pres">
      <dgm:prSet presAssocID="{A3B54609-13FE-43F1-9C37-5C0A23C24A03}" presName="spaceBetweenRectangles" presStyleCnt="0"/>
      <dgm:spPr/>
    </dgm:pt>
    <dgm:pt modelId="{7CC8A59B-F83E-4156-8F50-D5979CFA4C3C}" type="pres">
      <dgm:prSet presAssocID="{7148E623-71F7-4042-A00F-0F16CAC702DE}" presName="parentLin" presStyleCnt="0"/>
      <dgm:spPr/>
    </dgm:pt>
    <dgm:pt modelId="{272029B4-0A29-431B-BFD6-8858A1FD9C02}" type="pres">
      <dgm:prSet presAssocID="{7148E623-71F7-4042-A00F-0F16CAC702D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F0ECBF54-374A-4CBF-9B73-30777D8BF306}" type="pres">
      <dgm:prSet presAssocID="{7148E623-71F7-4042-A00F-0F16CAC702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2D8DF-B477-4393-93A8-4B49823E5195}" type="pres">
      <dgm:prSet presAssocID="{7148E623-71F7-4042-A00F-0F16CAC702DE}" presName="negativeSpace" presStyleCnt="0"/>
      <dgm:spPr/>
    </dgm:pt>
    <dgm:pt modelId="{2998B0D3-508B-4779-ABB6-4DCDE2F14DE6}" type="pres">
      <dgm:prSet presAssocID="{7148E623-71F7-4042-A00F-0F16CAC702D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D474AD0-2BAF-4DA6-8713-410C28F4D5FC}" type="presOf" srcId="{7148E623-71F7-4042-A00F-0F16CAC702DE}" destId="{F0ECBF54-374A-4CBF-9B73-30777D8BF306}" srcOrd="1" destOrd="0" presId="urn:microsoft.com/office/officeart/2005/8/layout/list1"/>
    <dgm:cxn modelId="{46495C92-9F92-412C-81F1-4C026DB74B2D}" type="presOf" srcId="{D5B7C8D7-2E10-4110-972D-95DF4D4CD3CB}" destId="{1BCF31F0-9C66-46D0-831F-A8A68A6BC11B}" srcOrd="1" destOrd="0" presId="urn:microsoft.com/office/officeart/2005/8/layout/list1"/>
    <dgm:cxn modelId="{A9028AA7-08DB-4227-93F4-87F9D0661AA1}" type="presOf" srcId="{9046F4E7-A7EA-44D8-BF0D-753C1719A3C6}" destId="{B05A1EC6-8AF9-41CB-BBD8-6564AADCFDF8}" srcOrd="1" destOrd="0" presId="urn:microsoft.com/office/officeart/2005/8/layout/list1"/>
    <dgm:cxn modelId="{9002164A-7D0D-4F6D-859C-8500D1AB670C}" type="presOf" srcId="{8D95C211-DB60-4250-8A55-C6267073F0A1}" destId="{3A1F38CA-B2F3-4FBE-8160-EAA075DF1AE2}" srcOrd="1" destOrd="0" presId="urn:microsoft.com/office/officeart/2005/8/layout/list1"/>
    <dgm:cxn modelId="{0B4DBC93-6FF4-47A0-8D6C-F27BACCEEC32}" srcId="{050F9271-495E-40EC-8BA1-62D0AF17EB0C}" destId="{7148E623-71F7-4042-A00F-0F16CAC702DE}" srcOrd="4" destOrd="0" parTransId="{B024A95F-EE46-4970-8461-8E023AEBBB26}" sibTransId="{A12C40AB-79E3-441E-9569-C399D800E5D6}"/>
    <dgm:cxn modelId="{5FEB123B-10BE-41C3-BD27-0ADB6B0E284D}" type="presOf" srcId="{A5B10F64-5A19-4B79-A69B-E0B1C98B01F6}" destId="{019B44E3-1E39-4BFA-B893-8773710558BE}" srcOrd="1" destOrd="0" presId="urn:microsoft.com/office/officeart/2005/8/layout/list1"/>
    <dgm:cxn modelId="{051C2192-86F0-44C1-A591-9BA8EDCAB1E5}" type="presOf" srcId="{9046F4E7-A7EA-44D8-BF0D-753C1719A3C6}" destId="{8E9CF5E0-885A-4724-BB55-4059ED5C948F}" srcOrd="0" destOrd="0" presId="urn:microsoft.com/office/officeart/2005/8/layout/list1"/>
    <dgm:cxn modelId="{00C433DF-F685-4EF4-9BAE-9B2CC58A8D2A}" type="presOf" srcId="{050F9271-495E-40EC-8BA1-62D0AF17EB0C}" destId="{78CE2ECC-00C0-4A1A-8A4E-18AB61F274F1}" srcOrd="0" destOrd="0" presId="urn:microsoft.com/office/officeart/2005/8/layout/list1"/>
    <dgm:cxn modelId="{67561046-7604-4B7A-A22C-606C3951C98B}" type="presOf" srcId="{A5B10F64-5A19-4B79-A69B-E0B1C98B01F6}" destId="{D54C82C9-61E5-43DE-A250-365A2DC4256E}" srcOrd="0" destOrd="0" presId="urn:microsoft.com/office/officeart/2005/8/layout/list1"/>
    <dgm:cxn modelId="{9F609F5B-EE2F-4AA8-965F-6494BF40150F}" srcId="{050F9271-495E-40EC-8BA1-62D0AF17EB0C}" destId="{8D95C211-DB60-4250-8A55-C6267073F0A1}" srcOrd="3" destOrd="0" parTransId="{243F331A-AD5F-4144-955D-609D80B1E84F}" sibTransId="{A3B54609-13FE-43F1-9C37-5C0A23C24A03}"/>
    <dgm:cxn modelId="{9BFA2C7B-054C-4425-9293-4198E44B2B27}" type="presOf" srcId="{7148E623-71F7-4042-A00F-0F16CAC702DE}" destId="{272029B4-0A29-431B-BFD6-8858A1FD9C02}" srcOrd="0" destOrd="0" presId="urn:microsoft.com/office/officeart/2005/8/layout/list1"/>
    <dgm:cxn modelId="{03BBBA71-E960-44B8-8AB8-A6CD56A40946}" type="presOf" srcId="{D5B7C8D7-2E10-4110-972D-95DF4D4CD3CB}" destId="{87974EC4-920B-4FAC-9A9C-C2A0AA6F737F}" srcOrd="0" destOrd="0" presId="urn:microsoft.com/office/officeart/2005/8/layout/list1"/>
    <dgm:cxn modelId="{E0835694-F218-40D1-B70D-C1D5A0532D5B}" srcId="{050F9271-495E-40EC-8BA1-62D0AF17EB0C}" destId="{A5B10F64-5A19-4B79-A69B-E0B1C98B01F6}" srcOrd="1" destOrd="0" parTransId="{5FA3D077-CB1A-4D39-B723-227820820236}" sibTransId="{B98025F2-B902-495D-AEB0-17B4EE8A9199}"/>
    <dgm:cxn modelId="{B7B8D7EB-B5A4-4A4E-AF4C-546383B6ED60}" type="presOf" srcId="{8D95C211-DB60-4250-8A55-C6267073F0A1}" destId="{9A61B4D8-E078-4220-8D7B-B0F8F76EEA87}" srcOrd="0" destOrd="0" presId="urn:microsoft.com/office/officeart/2005/8/layout/list1"/>
    <dgm:cxn modelId="{299F69D5-FBB1-4CA3-81DE-2D33C502ACBD}" srcId="{050F9271-495E-40EC-8BA1-62D0AF17EB0C}" destId="{9046F4E7-A7EA-44D8-BF0D-753C1719A3C6}" srcOrd="0" destOrd="0" parTransId="{B4CEAB95-2C12-4D08-B067-787D415E6A43}" sibTransId="{CE690D88-9591-44D4-8067-1468ADD0B6A1}"/>
    <dgm:cxn modelId="{ADC83621-6982-4E0F-9C3D-4775B4FDA9ED}" srcId="{050F9271-495E-40EC-8BA1-62D0AF17EB0C}" destId="{D5B7C8D7-2E10-4110-972D-95DF4D4CD3CB}" srcOrd="2" destOrd="0" parTransId="{BED56F5D-9328-413A-A67D-A6BF9EEDBF2D}" sibTransId="{466E19D0-9F97-4DA0-9546-6D87EA70C895}"/>
    <dgm:cxn modelId="{9F8A7921-F6C8-441F-9A8A-22708F9BEF6C}" type="presParOf" srcId="{78CE2ECC-00C0-4A1A-8A4E-18AB61F274F1}" destId="{315873E3-D166-41BE-B01F-52FBC994988E}" srcOrd="0" destOrd="0" presId="urn:microsoft.com/office/officeart/2005/8/layout/list1"/>
    <dgm:cxn modelId="{048A6204-F6FF-4894-B5E7-5C8B76C0D44B}" type="presParOf" srcId="{315873E3-D166-41BE-B01F-52FBC994988E}" destId="{8E9CF5E0-885A-4724-BB55-4059ED5C948F}" srcOrd="0" destOrd="0" presId="urn:microsoft.com/office/officeart/2005/8/layout/list1"/>
    <dgm:cxn modelId="{31B36509-0EA3-4A94-A0BC-889651C30910}" type="presParOf" srcId="{315873E3-D166-41BE-B01F-52FBC994988E}" destId="{B05A1EC6-8AF9-41CB-BBD8-6564AADCFDF8}" srcOrd="1" destOrd="0" presId="urn:microsoft.com/office/officeart/2005/8/layout/list1"/>
    <dgm:cxn modelId="{689B9F3F-A6BF-4BBB-91D3-18DC4D9F2546}" type="presParOf" srcId="{78CE2ECC-00C0-4A1A-8A4E-18AB61F274F1}" destId="{EC309E12-6908-423C-9FEF-BB18F47769BE}" srcOrd="1" destOrd="0" presId="urn:microsoft.com/office/officeart/2005/8/layout/list1"/>
    <dgm:cxn modelId="{FB266F66-FC93-4AC5-A3F4-2ACDD41D3EEB}" type="presParOf" srcId="{78CE2ECC-00C0-4A1A-8A4E-18AB61F274F1}" destId="{97BF2E45-6769-4532-98DE-9D966143EBCB}" srcOrd="2" destOrd="0" presId="urn:microsoft.com/office/officeart/2005/8/layout/list1"/>
    <dgm:cxn modelId="{E21038AE-0EBD-4409-AA21-309270144D84}" type="presParOf" srcId="{78CE2ECC-00C0-4A1A-8A4E-18AB61F274F1}" destId="{0C6F4834-F50E-4F41-AD1D-C9901860BC37}" srcOrd="3" destOrd="0" presId="urn:microsoft.com/office/officeart/2005/8/layout/list1"/>
    <dgm:cxn modelId="{3DA5578A-E821-488B-A2C4-CA2A39DBC4F6}" type="presParOf" srcId="{78CE2ECC-00C0-4A1A-8A4E-18AB61F274F1}" destId="{BFA3AE3F-1440-4F34-8902-C08676C0311A}" srcOrd="4" destOrd="0" presId="urn:microsoft.com/office/officeart/2005/8/layout/list1"/>
    <dgm:cxn modelId="{3552DD89-9B73-442E-ABEA-1BF934BD36AB}" type="presParOf" srcId="{BFA3AE3F-1440-4F34-8902-C08676C0311A}" destId="{D54C82C9-61E5-43DE-A250-365A2DC4256E}" srcOrd="0" destOrd="0" presId="urn:microsoft.com/office/officeart/2005/8/layout/list1"/>
    <dgm:cxn modelId="{7BBB2954-DD66-4684-8599-D1D0AD54BBD5}" type="presParOf" srcId="{BFA3AE3F-1440-4F34-8902-C08676C0311A}" destId="{019B44E3-1E39-4BFA-B893-8773710558BE}" srcOrd="1" destOrd="0" presId="urn:microsoft.com/office/officeart/2005/8/layout/list1"/>
    <dgm:cxn modelId="{C936C126-FF25-4511-AE33-F7EFBF85051B}" type="presParOf" srcId="{78CE2ECC-00C0-4A1A-8A4E-18AB61F274F1}" destId="{AD85E14C-4802-4131-82EF-59D41B11E0B6}" srcOrd="5" destOrd="0" presId="urn:microsoft.com/office/officeart/2005/8/layout/list1"/>
    <dgm:cxn modelId="{160C5AF3-CECD-40F9-9EE5-2C00B6439E85}" type="presParOf" srcId="{78CE2ECC-00C0-4A1A-8A4E-18AB61F274F1}" destId="{744C337F-168A-4159-881A-64F4E7F15B2A}" srcOrd="6" destOrd="0" presId="urn:microsoft.com/office/officeart/2005/8/layout/list1"/>
    <dgm:cxn modelId="{BB1C9BF3-24EF-4F87-AD74-67593F9901F3}" type="presParOf" srcId="{78CE2ECC-00C0-4A1A-8A4E-18AB61F274F1}" destId="{94B3DDB2-2A55-458C-9567-7228ECE8C1FF}" srcOrd="7" destOrd="0" presId="urn:microsoft.com/office/officeart/2005/8/layout/list1"/>
    <dgm:cxn modelId="{6CB09002-F776-4A9A-B997-6F5D203604DC}" type="presParOf" srcId="{78CE2ECC-00C0-4A1A-8A4E-18AB61F274F1}" destId="{D10A46DB-38D3-4AA1-AC98-5F25EBCE49BF}" srcOrd="8" destOrd="0" presId="urn:microsoft.com/office/officeart/2005/8/layout/list1"/>
    <dgm:cxn modelId="{24055FC3-B192-4517-90A3-8E1392C4B392}" type="presParOf" srcId="{D10A46DB-38D3-4AA1-AC98-5F25EBCE49BF}" destId="{87974EC4-920B-4FAC-9A9C-C2A0AA6F737F}" srcOrd="0" destOrd="0" presId="urn:microsoft.com/office/officeart/2005/8/layout/list1"/>
    <dgm:cxn modelId="{1A87DA82-0552-44A5-AEFD-F3B44BEA3DD0}" type="presParOf" srcId="{D10A46DB-38D3-4AA1-AC98-5F25EBCE49BF}" destId="{1BCF31F0-9C66-46D0-831F-A8A68A6BC11B}" srcOrd="1" destOrd="0" presId="urn:microsoft.com/office/officeart/2005/8/layout/list1"/>
    <dgm:cxn modelId="{99770B69-9B38-4B7F-BF9D-60EE9E92AEE8}" type="presParOf" srcId="{78CE2ECC-00C0-4A1A-8A4E-18AB61F274F1}" destId="{2D6BD584-07E3-4A2B-9798-238E6AF4FEAD}" srcOrd="9" destOrd="0" presId="urn:microsoft.com/office/officeart/2005/8/layout/list1"/>
    <dgm:cxn modelId="{807972A7-7A49-4339-963E-A59441F06013}" type="presParOf" srcId="{78CE2ECC-00C0-4A1A-8A4E-18AB61F274F1}" destId="{97509CAC-C366-47F3-96CF-E3B138069A66}" srcOrd="10" destOrd="0" presId="urn:microsoft.com/office/officeart/2005/8/layout/list1"/>
    <dgm:cxn modelId="{E6ACFD6C-6668-4260-A79A-ABC2045D03EC}" type="presParOf" srcId="{78CE2ECC-00C0-4A1A-8A4E-18AB61F274F1}" destId="{750FD64D-34F9-4830-9CEE-52A2B6BB11F3}" srcOrd="11" destOrd="0" presId="urn:microsoft.com/office/officeart/2005/8/layout/list1"/>
    <dgm:cxn modelId="{BAABF68A-0A97-4EE0-8AA0-80484E52D74D}" type="presParOf" srcId="{78CE2ECC-00C0-4A1A-8A4E-18AB61F274F1}" destId="{8E622FA2-E112-40B4-88FB-17309A7BB8E8}" srcOrd="12" destOrd="0" presId="urn:microsoft.com/office/officeart/2005/8/layout/list1"/>
    <dgm:cxn modelId="{F57D8D85-83A3-4240-8C49-510EE4D4A911}" type="presParOf" srcId="{8E622FA2-E112-40B4-88FB-17309A7BB8E8}" destId="{9A61B4D8-E078-4220-8D7B-B0F8F76EEA87}" srcOrd="0" destOrd="0" presId="urn:microsoft.com/office/officeart/2005/8/layout/list1"/>
    <dgm:cxn modelId="{34A0AFE8-566C-4E9F-ACA7-9EF615204B5B}" type="presParOf" srcId="{8E622FA2-E112-40B4-88FB-17309A7BB8E8}" destId="{3A1F38CA-B2F3-4FBE-8160-EAA075DF1AE2}" srcOrd="1" destOrd="0" presId="urn:microsoft.com/office/officeart/2005/8/layout/list1"/>
    <dgm:cxn modelId="{6B786238-9FCD-4071-B0DC-9727E4A5CCEE}" type="presParOf" srcId="{78CE2ECC-00C0-4A1A-8A4E-18AB61F274F1}" destId="{6CE085E3-74D8-4337-98B1-E0DC65AC9B4F}" srcOrd="13" destOrd="0" presId="urn:microsoft.com/office/officeart/2005/8/layout/list1"/>
    <dgm:cxn modelId="{18D814E2-671A-4493-8395-CE404E972983}" type="presParOf" srcId="{78CE2ECC-00C0-4A1A-8A4E-18AB61F274F1}" destId="{E42A99F1-89A3-406C-B67B-2615CD0B16EA}" srcOrd="14" destOrd="0" presId="urn:microsoft.com/office/officeart/2005/8/layout/list1"/>
    <dgm:cxn modelId="{0CE8829B-B02E-4ABF-9770-31F6D669D301}" type="presParOf" srcId="{78CE2ECC-00C0-4A1A-8A4E-18AB61F274F1}" destId="{B53CB575-6174-45C0-B9E2-78B682536781}" srcOrd="15" destOrd="0" presId="urn:microsoft.com/office/officeart/2005/8/layout/list1"/>
    <dgm:cxn modelId="{1420C02F-A3E8-47D2-9D51-CFFB4C2A8887}" type="presParOf" srcId="{78CE2ECC-00C0-4A1A-8A4E-18AB61F274F1}" destId="{7CC8A59B-F83E-4156-8F50-D5979CFA4C3C}" srcOrd="16" destOrd="0" presId="urn:microsoft.com/office/officeart/2005/8/layout/list1"/>
    <dgm:cxn modelId="{F66BD0F9-E5FA-478A-9169-E826EC9B6033}" type="presParOf" srcId="{7CC8A59B-F83E-4156-8F50-D5979CFA4C3C}" destId="{272029B4-0A29-431B-BFD6-8858A1FD9C02}" srcOrd="0" destOrd="0" presId="urn:microsoft.com/office/officeart/2005/8/layout/list1"/>
    <dgm:cxn modelId="{34176EE7-609D-4864-A8E7-E794B5454BE7}" type="presParOf" srcId="{7CC8A59B-F83E-4156-8F50-D5979CFA4C3C}" destId="{F0ECBF54-374A-4CBF-9B73-30777D8BF306}" srcOrd="1" destOrd="0" presId="urn:microsoft.com/office/officeart/2005/8/layout/list1"/>
    <dgm:cxn modelId="{A2EE6F4A-424D-48C1-ACF3-ACA25E2FF215}" type="presParOf" srcId="{78CE2ECC-00C0-4A1A-8A4E-18AB61F274F1}" destId="{63F2D8DF-B477-4393-93A8-4B49823E5195}" srcOrd="17" destOrd="0" presId="urn:microsoft.com/office/officeart/2005/8/layout/list1"/>
    <dgm:cxn modelId="{73322EDE-93DC-462E-A2E5-A8132EFFDD32}" type="presParOf" srcId="{78CE2ECC-00C0-4A1A-8A4E-18AB61F274F1}" destId="{2998B0D3-508B-4779-ABB6-4DCDE2F14DE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F9271-495E-40EC-8BA1-62D0AF17EB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46F4E7-A7EA-44D8-BF0D-753C1719A3C6}">
      <dgm:prSet phldrT="[Text]"/>
      <dgm:spPr/>
      <dgm:t>
        <a:bodyPr/>
        <a:lstStyle/>
        <a:p>
          <a:r>
            <a:rPr lang="en-GB" dirty="0" smtClean="0"/>
            <a:t>Power and networks</a:t>
          </a:r>
          <a:endParaRPr lang="en-US" dirty="0"/>
        </a:p>
      </dgm:t>
    </dgm:pt>
    <dgm:pt modelId="{B4CEAB95-2C12-4D08-B067-787D415E6A43}" type="parTrans" cxnId="{299F69D5-FBB1-4CA3-81DE-2D33C502ACBD}">
      <dgm:prSet/>
      <dgm:spPr/>
      <dgm:t>
        <a:bodyPr/>
        <a:lstStyle/>
        <a:p>
          <a:endParaRPr lang="en-US"/>
        </a:p>
      </dgm:t>
    </dgm:pt>
    <dgm:pt modelId="{CE690D88-9591-44D4-8067-1468ADD0B6A1}" type="sibTrans" cxnId="{299F69D5-FBB1-4CA3-81DE-2D33C502ACBD}">
      <dgm:prSet/>
      <dgm:spPr/>
      <dgm:t>
        <a:bodyPr/>
        <a:lstStyle/>
        <a:p>
          <a:endParaRPr lang="en-US"/>
        </a:p>
      </dgm:t>
    </dgm:pt>
    <dgm:pt modelId="{A5B10F64-5A19-4B79-A69B-E0B1C98B01F6}">
      <dgm:prSet phldrT="[Text]"/>
      <dgm:spPr/>
      <dgm:t>
        <a:bodyPr/>
        <a:lstStyle/>
        <a:p>
          <a:r>
            <a:rPr lang="en-GB" dirty="0" smtClean="0"/>
            <a:t>Ethnicity and gender</a:t>
          </a:r>
          <a:endParaRPr lang="en-US" dirty="0"/>
        </a:p>
      </dgm:t>
    </dgm:pt>
    <dgm:pt modelId="{5FA3D077-CB1A-4D39-B723-227820820236}" type="parTrans" cxnId="{E0835694-F218-40D1-B70D-C1D5A0532D5B}">
      <dgm:prSet/>
      <dgm:spPr/>
      <dgm:t>
        <a:bodyPr/>
        <a:lstStyle/>
        <a:p>
          <a:endParaRPr lang="en-US"/>
        </a:p>
      </dgm:t>
    </dgm:pt>
    <dgm:pt modelId="{B98025F2-B902-495D-AEB0-17B4EE8A9199}" type="sibTrans" cxnId="{E0835694-F218-40D1-B70D-C1D5A0532D5B}">
      <dgm:prSet/>
      <dgm:spPr/>
      <dgm:t>
        <a:bodyPr/>
        <a:lstStyle/>
        <a:p>
          <a:endParaRPr lang="en-US"/>
        </a:p>
      </dgm:t>
    </dgm:pt>
    <dgm:pt modelId="{D5B7C8D7-2E10-4110-972D-95DF4D4CD3CB}">
      <dgm:prSet phldrT="[Text]"/>
      <dgm:spPr/>
      <dgm:t>
        <a:bodyPr/>
        <a:lstStyle/>
        <a:p>
          <a:r>
            <a:rPr lang="en-GB" dirty="0" smtClean="0"/>
            <a:t>Public allocation of resources and regulation</a:t>
          </a:r>
          <a:endParaRPr lang="en-US" dirty="0"/>
        </a:p>
      </dgm:t>
    </dgm:pt>
    <dgm:pt modelId="{BED56F5D-9328-413A-A67D-A6BF9EEDBF2D}" type="parTrans" cxnId="{ADC83621-6982-4E0F-9C3D-4775B4FDA9ED}">
      <dgm:prSet/>
      <dgm:spPr/>
      <dgm:t>
        <a:bodyPr/>
        <a:lstStyle/>
        <a:p>
          <a:endParaRPr lang="en-US"/>
        </a:p>
      </dgm:t>
    </dgm:pt>
    <dgm:pt modelId="{466E19D0-9F97-4DA0-9546-6D87EA70C895}" type="sibTrans" cxnId="{ADC83621-6982-4E0F-9C3D-4775B4FDA9ED}">
      <dgm:prSet/>
      <dgm:spPr/>
      <dgm:t>
        <a:bodyPr/>
        <a:lstStyle/>
        <a:p>
          <a:endParaRPr lang="en-US"/>
        </a:p>
      </dgm:t>
    </dgm:pt>
    <dgm:pt modelId="{8D95C211-DB60-4250-8A55-C6267073F0A1}">
      <dgm:prSet phldrT="[Text]"/>
      <dgm:spPr/>
      <dgm:t>
        <a:bodyPr/>
        <a:lstStyle/>
        <a:p>
          <a:r>
            <a:rPr lang="en-GB" dirty="0" smtClean="0"/>
            <a:t>Information</a:t>
          </a:r>
          <a:endParaRPr lang="en-US" dirty="0"/>
        </a:p>
      </dgm:t>
    </dgm:pt>
    <dgm:pt modelId="{243F331A-AD5F-4144-955D-609D80B1E84F}" type="parTrans" cxnId="{9F609F5B-EE2F-4AA8-965F-6494BF40150F}">
      <dgm:prSet/>
      <dgm:spPr/>
      <dgm:t>
        <a:bodyPr/>
        <a:lstStyle/>
        <a:p>
          <a:endParaRPr lang="en-US"/>
        </a:p>
      </dgm:t>
    </dgm:pt>
    <dgm:pt modelId="{A3B54609-13FE-43F1-9C37-5C0A23C24A03}" type="sibTrans" cxnId="{9F609F5B-EE2F-4AA8-965F-6494BF40150F}">
      <dgm:prSet/>
      <dgm:spPr/>
      <dgm:t>
        <a:bodyPr/>
        <a:lstStyle/>
        <a:p>
          <a:endParaRPr lang="en-US"/>
        </a:p>
      </dgm:t>
    </dgm:pt>
    <dgm:pt modelId="{3A958B6A-C23A-4C05-81F3-A288DFC20B10}" type="pres">
      <dgm:prSet presAssocID="{050F9271-495E-40EC-8BA1-62D0AF17EB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DE8E2-BAC9-42B5-852D-913F1C34ADD4}" type="pres">
      <dgm:prSet presAssocID="{9046F4E7-A7EA-44D8-BF0D-753C1719A3C6}" presName="parentLin" presStyleCnt="0"/>
      <dgm:spPr/>
    </dgm:pt>
    <dgm:pt modelId="{AFCE9F80-CC72-4025-998D-3F65762919FD}" type="pres">
      <dgm:prSet presAssocID="{9046F4E7-A7EA-44D8-BF0D-753C1719A3C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B2E0056-0748-4ADD-87BF-9CED03A3F874}" type="pres">
      <dgm:prSet presAssocID="{9046F4E7-A7EA-44D8-BF0D-753C1719A3C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7CA63-A3B1-4A7D-8C38-DD53AAC7B3DE}" type="pres">
      <dgm:prSet presAssocID="{9046F4E7-A7EA-44D8-BF0D-753C1719A3C6}" presName="negativeSpace" presStyleCnt="0"/>
      <dgm:spPr/>
    </dgm:pt>
    <dgm:pt modelId="{82F4DE34-481A-4598-AD83-26FB32A24F02}" type="pres">
      <dgm:prSet presAssocID="{9046F4E7-A7EA-44D8-BF0D-753C1719A3C6}" presName="childText" presStyleLbl="conFgAcc1" presStyleIdx="0" presStyleCnt="4">
        <dgm:presLayoutVars>
          <dgm:bulletEnabled val="1"/>
        </dgm:presLayoutVars>
      </dgm:prSet>
      <dgm:spPr/>
    </dgm:pt>
    <dgm:pt modelId="{2FD48A20-3DA1-4943-93B4-02AE809943DE}" type="pres">
      <dgm:prSet presAssocID="{CE690D88-9591-44D4-8067-1468ADD0B6A1}" presName="spaceBetweenRectangles" presStyleCnt="0"/>
      <dgm:spPr/>
    </dgm:pt>
    <dgm:pt modelId="{B4774B70-6CB4-4E05-85F6-6CD3E273AA1C}" type="pres">
      <dgm:prSet presAssocID="{A5B10F64-5A19-4B79-A69B-E0B1C98B01F6}" presName="parentLin" presStyleCnt="0"/>
      <dgm:spPr/>
    </dgm:pt>
    <dgm:pt modelId="{E38E6635-0A64-40CB-B7F6-5A1D86100956}" type="pres">
      <dgm:prSet presAssocID="{A5B10F64-5A19-4B79-A69B-E0B1C98B01F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BAFB571-B772-422C-B95F-332177134859}" type="pres">
      <dgm:prSet presAssocID="{A5B10F64-5A19-4B79-A69B-E0B1C98B01F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0FDF5-C13E-41D0-81C3-5FD46CC91C1F}" type="pres">
      <dgm:prSet presAssocID="{A5B10F64-5A19-4B79-A69B-E0B1C98B01F6}" presName="negativeSpace" presStyleCnt="0"/>
      <dgm:spPr/>
    </dgm:pt>
    <dgm:pt modelId="{D07BE94D-287A-4554-807F-9B9FB3321082}" type="pres">
      <dgm:prSet presAssocID="{A5B10F64-5A19-4B79-A69B-E0B1C98B01F6}" presName="childText" presStyleLbl="conFgAcc1" presStyleIdx="1" presStyleCnt="4">
        <dgm:presLayoutVars>
          <dgm:bulletEnabled val="1"/>
        </dgm:presLayoutVars>
      </dgm:prSet>
      <dgm:spPr/>
    </dgm:pt>
    <dgm:pt modelId="{18571036-E198-4353-BA28-02E4C1A481BB}" type="pres">
      <dgm:prSet presAssocID="{B98025F2-B902-495D-AEB0-17B4EE8A9199}" presName="spaceBetweenRectangles" presStyleCnt="0"/>
      <dgm:spPr/>
    </dgm:pt>
    <dgm:pt modelId="{22A4BDEF-5E9E-4924-AC2A-BAB4878C309B}" type="pres">
      <dgm:prSet presAssocID="{D5B7C8D7-2E10-4110-972D-95DF4D4CD3CB}" presName="parentLin" presStyleCnt="0"/>
      <dgm:spPr/>
    </dgm:pt>
    <dgm:pt modelId="{53ACF8D7-32BC-4A18-AC55-58CCFA210086}" type="pres">
      <dgm:prSet presAssocID="{D5B7C8D7-2E10-4110-972D-95DF4D4CD3C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C09A041-ABC0-48D8-84FB-D1C2F811FC54}" type="pres">
      <dgm:prSet presAssocID="{D5B7C8D7-2E10-4110-972D-95DF4D4CD3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4CEE1-2BB2-4DD4-834C-851E64A49D77}" type="pres">
      <dgm:prSet presAssocID="{D5B7C8D7-2E10-4110-972D-95DF4D4CD3CB}" presName="negativeSpace" presStyleCnt="0"/>
      <dgm:spPr/>
    </dgm:pt>
    <dgm:pt modelId="{F6E81389-18A3-4E75-971E-2167D3B0CFEE}" type="pres">
      <dgm:prSet presAssocID="{D5B7C8D7-2E10-4110-972D-95DF4D4CD3CB}" presName="childText" presStyleLbl="conFgAcc1" presStyleIdx="2" presStyleCnt="4">
        <dgm:presLayoutVars>
          <dgm:bulletEnabled val="1"/>
        </dgm:presLayoutVars>
      </dgm:prSet>
      <dgm:spPr/>
    </dgm:pt>
    <dgm:pt modelId="{19F5CAA7-C19E-4657-BDC9-D7EEB22B9432}" type="pres">
      <dgm:prSet presAssocID="{466E19D0-9F97-4DA0-9546-6D87EA70C895}" presName="spaceBetweenRectangles" presStyleCnt="0"/>
      <dgm:spPr/>
    </dgm:pt>
    <dgm:pt modelId="{877C21ED-3A19-4579-86F6-ADAEA3E6402E}" type="pres">
      <dgm:prSet presAssocID="{8D95C211-DB60-4250-8A55-C6267073F0A1}" presName="parentLin" presStyleCnt="0"/>
      <dgm:spPr/>
    </dgm:pt>
    <dgm:pt modelId="{80498BE5-29CF-4CC5-BB23-183FA61C8B1B}" type="pres">
      <dgm:prSet presAssocID="{8D95C211-DB60-4250-8A55-C6267073F0A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A05CAAE-D505-4DFE-8246-A048ECAF4252}" type="pres">
      <dgm:prSet presAssocID="{8D95C211-DB60-4250-8A55-C6267073F0A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9A03A-64A1-4F8E-AE57-FC3085958D35}" type="pres">
      <dgm:prSet presAssocID="{8D95C211-DB60-4250-8A55-C6267073F0A1}" presName="negativeSpace" presStyleCnt="0"/>
      <dgm:spPr/>
    </dgm:pt>
    <dgm:pt modelId="{97FD9A0D-079F-43F9-B4B1-6DF664DC296D}" type="pres">
      <dgm:prSet presAssocID="{8D95C211-DB60-4250-8A55-C6267073F0A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756B3A-55AC-4FC8-898B-5E37F6D85379}" type="presOf" srcId="{A5B10F64-5A19-4B79-A69B-E0B1C98B01F6}" destId="{EBAFB571-B772-422C-B95F-332177134859}" srcOrd="1" destOrd="0" presId="urn:microsoft.com/office/officeart/2005/8/layout/list1"/>
    <dgm:cxn modelId="{65AD554B-7367-4324-A9AF-1656EC301A12}" type="presOf" srcId="{9046F4E7-A7EA-44D8-BF0D-753C1719A3C6}" destId="{AFCE9F80-CC72-4025-998D-3F65762919FD}" srcOrd="0" destOrd="0" presId="urn:microsoft.com/office/officeart/2005/8/layout/list1"/>
    <dgm:cxn modelId="{3FD77FC5-D42B-44D0-B847-349D1B0BC992}" type="presOf" srcId="{8D95C211-DB60-4250-8A55-C6267073F0A1}" destId="{80498BE5-29CF-4CC5-BB23-183FA61C8B1B}" srcOrd="0" destOrd="0" presId="urn:microsoft.com/office/officeart/2005/8/layout/list1"/>
    <dgm:cxn modelId="{299F69D5-FBB1-4CA3-81DE-2D33C502ACBD}" srcId="{050F9271-495E-40EC-8BA1-62D0AF17EB0C}" destId="{9046F4E7-A7EA-44D8-BF0D-753C1719A3C6}" srcOrd="0" destOrd="0" parTransId="{B4CEAB95-2C12-4D08-B067-787D415E6A43}" sibTransId="{CE690D88-9591-44D4-8067-1468ADD0B6A1}"/>
    <dgm:cxn modelId="{E0835694-F218-40D1-B70D-C1D5A0532D5B}" srcId="{050F9271-495E-40EC-8BA1-62D0AF17EB0C}" destId="{A5B10F64-5A19-4B79-A69B-E0B1C98B01F6}" srcOrd="1" destOrd="0" parTransId="{5FA3D077-CB1A-4D39-B723-227820820236}" sibTransId="{B98025F2-B902-495D-AEB0-17B4EE8A9199}"/>
    <dgm:cxn modelId="{B0D61098-3639-4C4A-9EEC-8F509092DBD7}" type="presOf" srcId="{D5B7C8D7-2E10-4110-972D-95DF4D4CD3CB}" destId="{53ACF8D7-32BC-4A18-AC55-58CCFA210086}" srcOrd="0" destOrd="0" presId="urn:microsoft.com/office/officeart/2005/8/layout/list1"/>
    <dgm:cxn modelId="{9F609F5B-EE2F-4AA8-965F-6494BF40150F}" srcId="{050F9271-495E-40EC-8BA1-62D0AF17EB0C}" destId="{8D95C211-DB60-4250-8A55-C6267073F0A1}" srcOrd="3" destOrd="0" parTransId="{243F331A-AD5F-4144-955D-609D80B1E84F}" sibTransId="{A3B54609-13FE-43F1-9C37-5C0A23C24A03}"/>
    <dgm:cxn modelId="{02619716-8CC2-4F4B-AA8C-8CE67FC30FD0}" type="presOf" srcId="{050F9271-495E-40EC-8BA1-62D0AF17EB0C}" destId="{3A958B6A-C23A-4C05-81F3-A288DFC20B10}" srcOrd="0" destOrd="0" presId="urn:microsoft.com/office/officeart/2005/8/layout/list1"/>
    <dgm:cxn modelId="{ADC83621-6982-4E0F-9C3D-4775B4FDA9ED}" srcId="{050F9271-495E-40EC-8BA1-62D0AF17EB0C}" destId="{D5B7C8D7-2E10-4110-972D-95DF4D4CD3CB}" srcOrd="2" destOrd="0" parTransId="{BED56F5D-9328-413A-A67D-A6BF9EEDBF2D}" sibTransId="{466E19D0-9F97-4DA0-9546-6D87EA70C895}"/>
    <dgm:cxn modelId="{B9E2B8A4-AE26-4974-9DCE-C04F59957806}" type="presOf" srcId="{A5B10F64-5A19-4B79-A69B-E0B1C98B01F6}" destId="{E38E6635-0A64-40CB-B7F6-5A1D86100956}" srcOrd="0" destOrd="0" presId="urn:microsoft.com/office/officeart/2005/8/layout/list1"/>
    <dgm:cxn modelId="{3E7B500D-9925-40B3-80F0-49936DE36FB9}" type="presOf" srcId="{D5B7C8D7-2E10-4110-972D-95DF4D4CD3CB}" destId="{5C09A041-ABC0-48D8-84FB-D1C2F811FC54}" srcOrd="1" destOrd="0" presId="urn:microsoft.com/office/officeart/2005/8/layout/list1"/>
    <dgm:cxn modelId="{CD7ABF89-E2F4-4A65-AA8F-AF9731B01AD6}" type="presOf" srcId="{9046F4E7-A7EA-44D8-BF0D-753C1719A3C6}" destId="{2B2E0056-0748-4ADD-87BF-9CED03A3F874}" srcOrd="1" destOrd="0" presId="urn:microsoft.com/office/officeart/2005/8/layout/list1"/>
    <dgm:cxn modelId="{FCDB62D7-EE18-442C-8B7A-AB0145B24EA4}" type="presOf" srcId="{8D95C211-DB60-4250-8A55-C6267073F0A1}" destId="{BA05CAAE-D505-4DFE-8246-A048ECAF4252}" srcOrd="1" destOrd="0" presId="urn:microsoft.com/office/officeart/2005/8/layout/list1"/>
    <dgm:cxn modelId="{126CAF24-BC4D-41D8-9943-40A87BB03E2D}" type="presParOf" srcId="{3A958B6A-C23A-4C05-81F3-A288DFC20B10}" destId="{53BDE8E2-BAC9-42B5-852D-913F1C34ADD4}" srcOrd="0" destOrd="0" presId="urn:microsoft.com/office/officeart/2005/8/layout/list1"/>
    <dgm:cxn modelId="{78AA0962-021C-4556-B4F0-75E7C2616A2F}" type="presParOf" srcId="{53BDE8E2-BAC9-42B5-852D-913F1C34ADD4}" destId="{AFCE9F80-CC72-4025-998D-3F65762919FD}" srcOrd="0" destOrd="0" presId="urn:microsoft.com/office/officeart/2005/8/layout/list1"/>
    <dgm:cxn modelId="{C0684148-5B63-4D24-B9CA-2C9E69D9B179}" type="presParOf" srcId="{53BDE8E2-BAC9-42B5-852D-913F1C34ADD4}" destId="{2B2E0056-0748-4ADD-87BF-9CED03A3F874}" srcOrd="1" destOrd="0" presId="urn:microsoft.com/office/officeart/2005/8/layout/list1"/>
    <dgm:cxn modelId="{65CF83B9-D370-4D30-B448-80E3175BCD60}" type="presParOf" srcId="{3A958B6A-C23A-4C05-81F3-A288DFC20B10}" destId="{A3D7CA63-A3B1-4A7D-8C38-DD53AAC7B3DE}" srcOrd="1" destOrd="0" presId="urn:microsoft.com/office/officeart/2005/8/layout/list1"/>
    <dgm:cxn modelId="{DA7E84B5-5A2F-414A-8AE3-36189BA53E08}" type="presParOf" srcId="{3A958B6A-C23A-4C05-81F3-A288DFC20B10}" destId="{82F4DE34-481A-4598-AD83-26FB32A24F02}" srcOrd="2" destOrd="0" presId="urn:microsoft.com/office/officeart/2005/8/layout/list1"/>
    <dgm:cxn modelId="{67512B6D-5534-4EB3-8514-5852B6ED5955}" type="presParOf" srcId="{3A958B6A-C23A-4C05-81F3-A288DFC20B10}" destId="{2FD48A20-3DA1-4943-93B4-02AE809943DE}" srcOrd="3" destOrd="0" presId="urn:microsoft.com/office/officeart/2005/8/layout/list1"/>
    <dgm:cxn modelId="{12EC5AC9-E218-4F10-9944-8CF94B43E533}" type="presParOf" srcId="{3A958B6A-C23A-4C05-81F3-A288DFC20B10}" destId="{B4774B70-6CB4-4E05-85F6-6CD3E273AA1C}" srcOrd="4" destOrd="0" presId="urn:microsoft.com/office/officeart/2005/8/layout/list1"/>
    <dgm:cxn modelId="{0F6A9E28-EBE1-4EAD-AC19-16A654019DA4}" type="presParOf" srcId="{B4774B70-6CB4-4E05-85F6-6CD3E273AA1C}" destId="{E38E6635-0A64-40CB-B7F6-5A1D86100956}" srcOrd="0" destOrd="0" presId="urn:microsoft.com/office/officeart/2005/8/layout/list1"/>
    <dgm:cxn modelId="{8D817296-E787-4222-89C0-926140DF1642}" type="presParOf" srcId="{B4774B70-6CB4-4E05-85F6-6CD3E273AA1C}" destId="{EBAFB571-B772-422C-B95F-332177134859}" srcOrd="1" destOrd="0" presId="urn:microsoft.com/office/officeart/2005/8/layout/list1"/>
    <dgm:cxn modelId="{EA65F2CC-43D7-4D04-8466-8D723306644E}" type="presParOf" srcId="{3A958B6A-C23A-4C05-81F3-A288DFC20B10}" destId="{EA90FDF5-C13E-41D0-81C3-5FD46CC91C1F}" srcOrd="5" destOrd="0" presId="urn:microsoft.com/office/officeart/2005/8/layout/list1"/>
    <dgm:cxn modelId="{0E1511AE-8886-4B59-B48E-C6D51BC87C97}" type="presParOf" srcId="{3A958B6A-C23A-4C05-81F3-A288DFC20B10}" destId="{D07BE94D-287A-4554-807F-9B9FB3321082}" srcOrd="6" destOrd="0" presId="urn:microsoft.com/office/officeart/2005/8/layout/list1"/>
    <dgm:cxn modelId="{E0B91E35-8CFE-431C-8314-06F6C91BFE0F}" type="presParOf" srcId="{3A958B6A-C23A-4C05-81F3-A288DFC20B10}" destId="{18571036-E198-4353-BA28-02E4C1A481BB}" srcOrd="7" destOrd="0" presId="urn:microsoft.com/office/officeart/2005/8/layout/list1"/>
    <dgm:cxn modelId="{7BC44FA9-7FEF-40A3-9E2E-E8CCEA09B911}" type="presParOf" srcId="{3A958B6A-C23A-4C05-81F3-A288DFC20B10}" destId="{22A4BDEF-5E9E-4924-AC2A-BAB4878C309B}" srcOrd="8" destOrd="0" presId="urn:microsoft.com/office/officeart/2005/8/layout/list1"/>
    <dgm:cxn modelId="{AFA5BDD5-6A07-463F-804D-3EBD76A7456B}" type="presParOf" srcId="{22A4BDEF-5E9E-4924-AC2A-BAB4878C309B}" destId="{53ACF8D7-32BC-4A18-AC55-58CCFA210086}" srcOrd="0" destOrd="0" presId="urn:microsoft.com/office/officeart/2005/8/layout/list1"/>
    <dgm:cxn modelId="{47F64657-A7FF-4042-9FDA-560EDEA33CF5}" type="presParOf" srcId="{22A4BDEF-5E9E-4924-AC2A-BAB4878C309B}" destId="{5C09A041-ABC0-48D8-84FB-D1C2F811FC54}" srcOrd="1" destOrd="0" presId="urn:microsoft.com/office/officeart/2005/8/layout/list1"/>
    <dgm:cxn modelId="{0A3FC8A9-6272-435C-8539-A36BA300C844}" type="presParOf" srcId="{3A958B6A-C23A-4C05-81F3-A288DFC20B10}" destId="{DF94CEE1-2BB2-4DD4-834C-851E64A49D77}" srcOrd="9" destOrd="0" presId="urn:microsoft.com/office/officeart/2005/8/layout/list1"/>
    <dgm:cxn modelId="{D20D55C8-1F9B-4E42-B3A8-A21A356A9497}" type="presParOf" srcId="{3A958B6A-C23A-4C05-81F3-A288DFC20B10}" destId="{F6E81389-18A3-4E75-971E-2167D3B0CFEE}" srcOrd="10" destOrd="0" presId="urn:microsoft.com/office/officeart/2005/8/layout/list1"/>
    <dgm:cxn modelId="{94F2E7C5-CB88-4288-979D-1E5222015FB3}" type="presParOf" srcId="{3A958B6A-C23A-4C05-81F3-A288DFC20B10}" destId="{19F5CAA7-C19E-4657-BDC9-D7EEB22B9432}" srcOrd="11" destOrd="0" presId="urn:microsoft.com/office/officeart/2005/8/layout/list1"/>
    <dgm:cxn modelId="{90920301-F717-47E5-815D-13C8C4FF10BE}" type="presParOf" srcId="{3A958B6A-C23A-4C05-81F3-A288DFC20B10}" destId="{877C21ED-3A19-4579-86F6-ADAEA3E6402E}" srcOrd="12" destOrd="0" presId="urn:microsoft.com/office/officeart/2005/8/layout/list1"/>
    <dgm:cxn modelId="{A7E28397-E00D-4F04-9E55-EE6CFE6D44C4}" type="presParOf" srcId="{877C21ED-3A19-4579-86F6-ADAEA3E6402E}" destId="{80498BE5-29CF-4CC5-BB23-183FA61C8B1B}" srcOrd="0" destOrd="0" presId="urn:microsoft.com/office/officeart/2005/8/layout/list1"/>
    <dgm:cxn modelId="{CA7B8377-62D3-40B9-A589-BBB21E37B372}" type="presParOf" srcId="{877C21ED-3A19-4579-86F6-ADAEA3E6402E}" destId="{BA05CAAE-D505-4DFE-8246-A048ECAF4252}" srcOrd="1" destOrd="0" presId="urn:microsoft.com/office/officeart/2005/8/layout/list1"/>
    <dgm:cxn modelId="{F20DC2FA-AD64-498D-8355-69FCD50912BD}" type="presParOf" srcId="{3A958B6A-C23A-4C05-81F3-A288DFC20B10}" destId="{3F89A03A-64A1-4F8E-AE57-FC3085958D35}" srcOrd="13" destOrd="0" presId="urn:microsoft.com/office/officeart/2005/8/layout/list1"/>
    <dgm:cxn modelId="{D4CFE138-7BBF-40A4-AEB5-2621C5CECDB9}" type="presParOf" srcId="{3A958B6A-C23A-4C05-81F3-A288DFC20B10}" destId="{97FD9A0D-079F-43F9-B4B1-6DF664DC29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F176DD-598C-48C9-BC0D-5390808AB6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75C2-26EA-4043-8128-2E63AB17ACDB}">
      <dgm:prSet phldrT="[Text]"/>
      <dgm:spPr/>
      <dgm:t>
        <a:bodyPr/>
        <a:lstStyle/>
        <a:p>
          <a:r>
            <a:rPr lang="en-GB" dirty="0" smtClean="0"/>
            <a:t>Redistributive Preferences</a:t>
          </a:r>
          <a:endParaRPr lang="en-US" dirty="0"/>
        </a:p>
      </dgm:t>
    </dgm:pt>
    <dgm:pt modelId="{A9BFCED0-03B4-477A-B7EF-BE7AC7F64067}" type="parTrans" cxnId="{0E3827F8-810F-4C5B-86DF-CD32D3F5A673}">
      <dgm:prSet/>
      <dgm:spPr/>
      <dgm:t>
        <a:bodyPr/>
        <a:lstStyle/>
        <a:p>
          <a:endParaRPr lang="en-US"/>
        </a:p>
      </dgm:t>
    </dgm:pt>
    <dgm:pt modelId="{B518CDDA-3440-41C7-A9C6-ABC70666B616}" type="sibTrans" cxnId="{0E3827F8-810F-4C5B-86DF-CD32D3F5A673}">
      <dgm:prSet/>
      <dgm:spPr/>
      <dgm:t>
        <a:bodyPr/>
        <a:lstStyle/>
        <a:p>
          <a:endParaRPr lang="en-US"/>
        </a:p>
      </dgm:t>
    </dgm:pt>
    <dgm:pt modelId="{44FDF8EF-EC2A-4889-B824-5782209361F6}">
      <dgm:prSet phldrT="[Text]"/>
      <dgm:spPr/>
      <dgm:t>
        <a:bodyPr/>
        <a:lstStyle/>
        <a:p>
          <a:r>
            <a:rPr lang="en-GB" dirty="0" smtClean="0"/>
            <a:t>Greater need for redistribution of wealth.</a:t>
          </a:r>
          <a:endParaRPr lang="en-US" dirty="0"/>
        </a:p>
      </dgm:t>
    </dgm:pt>
    <dgm:pt modelId="{22AF9393-3845-412E-89BD-ED3FB33B8575}" type="parTrans" cxnId="{B7B056FF-3E8D-4DA3-AE56-FC643DABA088}">
      <dgm:prSet/>
      <dgm:spPr/>
      <dgm:t>
        <a:bodyPr/>
        <a:lstStyle/>
        <a:p>
          <a:endParaRPr lang="en-US"/>
        </a:p>
      </dgm:t>
    </dgm:pt>
    <dgm:pt modelId="{E2722699-84C7-49FB-8070-080B1CC3FF5A}" type="sibTrans" cxnId="{B7B056FF-3E8D-4DA3-AE56-FC643DABA088}">
      <dgm:prSet/>
      <dgm:spPr/>
      <dgm:t>
        <a:bodyPr/>
        <a:lstStyle/>
        <a:p>
          <a:endParaRPr lang="en-US"/>
        </a:p>
      </dgm:t>
    </dgm:pt>
    <dgm:pt modelId="{590141A1-709F-4177-9E17-59EFA8188056}">
      <dgm:prSet phldrT="[Text]"/>
      <dgm:spPr/>
      <dgm:t>
        <a:bodyPr/>
        <a:lstStyle/>
        <a:p>
          <a:r>
            <a:rPr lang="en-US" dirty="0" smtClean="0"/>
            <a:t>Change in redistribution with political change.</a:t>
          </a:r>
          <a:endParaRPr lang="en-US" dirty="0"/>
        </a:p>
      </dgm:t>
    </dgm:pt>
    <dgm:pt modelId="{B25216C7-DF53-4243-9158-412020DFA6EC}" type="parTrans" cxnId="{49010A53-A82A-4644-B041-29596142AB44}">
      <dgm:prSet/>
      <dgm:spPr/>
      <dgm:t>
        <a:bodyPr/>
        <a:lstStyle/>
        <a:p>
          <a:endParaRPr lang="en-US"/>
        </a:p>
      </dgm:t>
    </dgm:pt>
    <dgm:pt modelId="{E3490A88-79B3-4A21-826B-AB21C9992662}" type="sibTrans" cxnId="{49010A53-A82A-4644-B041-29596142AB44}">
      <dgm:prSet/>
      <dgm:spPr/>
      <dgm:t>
        <a:bodyPr/>
        <a:lstStyle/>
        <a:p>
          <a:endParaRPr lang="en-US"/>
        </a:p>
      </dgm:t>
    </dgm:pt>
    <dgm:pt modelId="{595FAA62-5678-4931-8E4D-6EE7A60FE9A0}">
      <dgm:prSet phldrT="[Text]"/>
      <dgm:spPr/>
      <dgm:t>
        <a:bodyPr/>
        <a:lstStyle/>
        <a:p>
          <a:endParaRPr lang="en-US" dirty="0"/>
        </a:p>
      </dgm:t>
    </dgm:pt>
    <dgm:pt modelId="{14D2EEA0-5990-4468-B9B5-84F52C0A1DC7}" type="parTrans" cxnId="{5A70F6C2-B5C9-499D-BC00-B52B8F41133B}">
      <dgm:prSet/>
      <dgm:spPr/>
      <dgm:t>
        <a:bodyPr/>
        <a:lstStyle/>
        <a:p>
          <a:endParaRPr lang="en-US"/>
        </a:p>
      </dgm:t>
    </dgm:pt>
    <dgm:pt modelId="{1836331C-F7F1-4786-8444-747B9C98260C}" type="sibTrans" cxnId="{5A70F6C2-B5C9-499D-BC00-B52B8F41133B}">
      <dgm:prSet/>
      <dgm:spPr/>
      <dgm:t>
        <a:bodyPr/>
        <a:lstStyle/>
        <a:p>
          <a:endParaRPr lang="en-US"/>
        </a:p>
      </dgm:t>
    </dgm:pt>
    <dgm:pt modelId="{2D839513-449D-41E1-B64B-02FD1D2C70EC}" type="pres">
      <dgm:prSet presAssocID="{B2F176DD-598C-48C9-BC0D-5390808AB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3B572-C91F-4A6C-8D85-43BE46111637}" type="pres">
      <dgm:prSet presAssocID="{3BFC75C2-26EA-4043-8128-2E63AB17AC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E4D88-17D2-462C-BB7C-C708174D7B4C}" type="pres">
      <dgm:prSet presAssocID="{3BFC75C2-26EA-4043-8128-2E63AB17ACD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A60252-EA3C-4AF3-8BE3-A7CA19A0FC18}" type="presOf" srcId="{595FAA62-5678-4931-8E4D-6EE7A60FE9A0}" destId="{F3BE4D88-17D2-462C-BB7C-C708174D7B4C}" srcOrd="0" destOrd="2" presId="urn:microsoft.com/office/officeart/2005/8/layout/vList2"/>
    <dgm:cxn modelId="{4A99000C-CE14-47B3-AE22-2B3946BB42AF}" type="presOf" srcId="{590141A1-709F-4177-9E17-59EFA8188056}" destId="{F3BE4D88-17D2-462C-BB7C-C708174D7B4C}" srcOrd="0" destOrd="1" presId="urn:microsoft.com/office/officeart/2005/8/layout/vList2"/>
    <dgm:cxn modelId="{49010A53-A82A-4644-B041-29596142AB44}" srcId="{3BFC75C2-26EA-4043-8128-2E63AB17ACDB}" destId="{590141A1-709F-4177-9E17-59EFA8188056}" srcOrd="1" destOrd="0" parTransId="{B25216C7-DF53-4243-9158-412020DFA6EC}" sibTransId="{E3490A88-79B3-4A21-826B-AB21C9992662}"/>
    <dgm:cxn modelId="{A0BC3FE4-7F74-468D-BF14-A39A7D98DD5D}" type="presOf" srcId="{44FDF8EF-EC2A-4889-B824-5782209361F6}" destId="{F3BE4D88-17D2-462C-BB7C-C708174D7B4C}" srcOrd="0" destOrd="0" presId="urn:microsoft.com/office/officeart/2005/8/layout/vList2"/>
    <dgm:cxn modelId="{F3BC1D1A-61B0-4815-A72B-559EDCE9506C}" type="presOf" srcId="{3BFC75C2-26EA-4043-8128-2E63AB17ACDB}" destId="{B4F3B572-C91F-4A6C-8D85-43BE46111637}" srcOrd="0" destOrd="0" presId="urn:microsoft.com/office/officeart/2005/8/layout/vList2"/>
    <dgm:cxn modelId="{F867E3AF-EC73-4CAC-B119-70CD27A328F2}" type="presOf" srcId="{B2F176DD-598C-48C9-BC0D-5390808AB6E9}" destId="{2D839513-449D-41E1-B64B-02FD1D2C70EC}" srcOrd="0" destOrd="0" presId="urn:microsoft.com/office/officeart/2005/8/layout/vList2"/>
    <dgm:cxn modelId="{0E3827F8-810F-4C5B-86DF-CD32D3F5A673}" srcId="{B2F176DD-598C-48C9-BC0D-5390808AB6E9}" destId="{3BFC75C2-26EA-4043-8128-2E63AB17ACDB}" srcOrd="0" destOrd="0" parTransId="{A9BFCED0-03B4-477A-B7EF-BE7AC7F64067}" sibTransId="{B518CDDA-3440-41C7-A9C6-ABC70666B616}"/>
    <dgm:cxn modelId="{B7B056FF-3E8D-4DA3-AE56-FC643DABA088}" srcId="{3BFC75C2-26EA-4043-8128-2E63AB17ACDB}" destId="{44FDF8EF-EC2A-4889-B824-5782209361F6}" srcOrd="0" destOrd="0" parTransId="{22AF9393-3845-412E-89BD-ED3FB33B8575}" sibTransId="{E2722699-84C7-49FB-8070-080B1CC3FF5A}"/>
    <dgm:cxn modelId="{5A70F6C2-B5C9-499D-BC00-B52B8F41133B}" srcId="{3BFC75C2-26EA-4043-8128-2E63AB17ACDB}" destId="{595FAA62-5678-4931-8E4D-6EE7A60FE9A0}" srcOrd="2" destOrd="0" parTransId="{14D2EEA0-5990-4468-B9B5-84F52C0A1DC7}" sibTransId="{1836331C-F7F1-4786-8444-747B9C98260C}"/>
    <dgm:cxn modelId="{7E55650B-D69C-472E-A72F-99DF7D95F9A9}" type="presParOf" srcId="{2D839513-449D-41E1-B64B-02FD1D2C70EC}" destId="{B4F3B572-C91F-4A6C-8D85-43BE46111637}" srcOrd="0" destOrd="0" presId="urn:microsoft.com/office/officeart/2005/8/layout/vList2"/>
    <dgm:cxn modelId="{BEF9E4C7-1D12-4E06-963A-5847BD87B390}" type="presParOf" srcId="{2D839513-449D-41E1-B64B-02FD1D2C70EC}" destId="{F3BE4D88-17D2-462C-BB7C-C708174D7B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F176DD-598C-48C9-BC0D-5390808AB6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75C2-26EA-4043-8128-2E63AB17ACDB}">
      <dgm:prSet phldrT="[Text]"/>
      <dgm:spPr/>
      <dgm:t>
        <a:bodyPr/>
        <a:lstStyle/>
        <a:p>
          <a:r>
            <a:rPr lang="en-GB" dirty="0" smtClean="0"/>
            <a:t>Participation</a:t>
          </a:r>
          <a:endParaRPr lang="en-US" dirty="0"/>
        </a:p>
      </dgm:t>
    </dgm:pt>
    <dgm:pt modelId="{A9BFCED0-03B4-477A-B7EF-BE7AC7F64067}" type="parTrans" cxnId="{0E3827F8-810F-4C5B-86DF-CD32D3F5A673}">
      <dgm:prSet/>
      <dgm:spPr/>
      <dgm:t>
        <a:bodyPr/>
        <a:lstStyle/>
        <a:p>
          <a:endParaRPr lang="en-US"/>
        </a:p>
      </dgm:t>
    </dgm:pt>
    <dgm:pt modelId="{B518CDDA-3440-41C7-A9C6-ABC70666B616}" type="sibTrans" cxnId="{0E3827F8-810F-4C5B-86DF-CD32D3F5A673}">
      <dgm:prSet/>
      <dgm:spPr/>
      <dgm:t>
        <a:bodyPr/>
        <a:lstStyle/>
        <a:p>
          <a:endParaRPr lang="en-US"/>
        </a:p>
      </dgm:t>
    </dgm:pt>
    <dgm:pt modelId="{44FDF8EF-EC2A-4889-B824-5782209361F6}">
      <dgm:prSet phldrT="[Text]"/>
      <dgm:spPr/>
      <dgm:t>
        <a:bodyPr/>
        <a:lstStyle/>
        <a:p>
          <a:r>
            <a:rPr lang="en-US" dirty="0" smtClean="0"/>
            <a:t>Participation reduces corruption</a:t>
          </a:r>
          <a:endParaRPr lang="en-US" dirty="0"/>
        </a:p>
      </dgm:t>
    </dgm:pt>
    <dgm:pt modelId="{22AF9393-3845-412E-89BD-ED3FB33B8575}" type="parTrans" cxnId="{B7B056FF-3E8D-4DA3-AE56-FC643DABA088}">
      <dgm:prSet/>
      <dgm:spPr/>
      <dgm:t>
        <a:bodyPr/>
        <a:lstStyle/>
        <a:p>
          <a:endParaRPr lang="en-US"/>
        </a:p>
      </dgm:t>
    </dgm:pt>
    <dgm:pt modelId="{E2722699-84C7-49FB-8070-080B1CC3FF5A}" type="sibTrans" cxnId="{B7B056FF-3E8D-4DA3-AE56-FC643DABA088}">
      <dgm:prSet/>
      <dgm:spPr/>
      <dgm:t>
        <a:bodyPr/>
        <a:lstStyle/>
        <a:p>
          <a:endParaRPr lang="en-US"/>
        </a:p>
      </dgm:t>
    </dgm:pt>
    <dgm:pt modelId="{590141A1-709F-4177-9E17-59EFA8188056}">
      <dgm:prSet phldrT="[Text]"/>
      <dgm:spPr/>
      <dgm:t>
        <a:bodyPr/>
        <a:lstStyle/>
        <a:p>
          <a:r>
            <a:rPr lang="en-US" dirty="0" smtClean="0"/>
            <a:t>Income &amp; education</a:t>
          </a:r>
          <a:endParaRPr lang="en-US" dirty="0"/>
        </a:p>
      </dgm:t>
    </dgm:pt>
    <dgm:pt modelId="{B25216C7-DF53-4243-9158-412020DFA6EC}" type="parTrans" cxnId="{49010A53-A82A-4644-B041-29596142AB44}">
      <dgm:prSet/>
      <dgm:spPr/>
      <dgm:t>
        <a:bodyPr/>
        <a:lstStyle/>
        <a:p>
          <a:endParaRPr lang="en-US"/>
        </a:p>
      </dgm:t>
    </dgm:pt>
    <dgm:pt modelId="{E3490A88-79B3-4A21-826B-AB21C9992662}" type="sibTrans" cxnId="{49010A53-A82A-4644-B041-29596142AB44}">
      <dgm:prSet/>
      <dgm:spPr/>
      <dgm:t>
        <a:bodyPr/>
        <a:lstStyle/>
        <a:p>
          <a:endParaRPr lang="en-US"/>
        </a:p>
      </dgm:t>
    </dgm:pt>
    <dgm:pt modelId="{595FAA62-5678-4931-8E4D-6EE7A60FE9A0}">
      <dgm:prSet phldrT="[Text]"/>
      <dgm:spPr/>
      <dgm:t>
        <a:bodyPr/>
        <a:lstStyle/>
        <a:p>
          <a:endParaRPr lang="en-US" dirty="0"/>
        </a:p>
      </dgm:t>
    </dgm:pt>
    <dgm:pt modelId="{14D2EEA0-5990-4468-B9B5-84F52C0A1DC7}" type="parTrans" cxnId="{5A70F6C2-B5C9-499D-BC00-B52B8F41133B}">
      <dgm:prSet/>
      <dgm:spPr/>
      <dgm:t>
        <a:bodyPr/>
        <a:lstStyle/>
        <a:p>
          <a:endParaRPr lang="en-US"/>
        </a:p>
      </dgm:t>
    </dgm:pt>
    <dgm:pt modelId="{1836331C-F7F1-4786-8444-747B9C98260C}" type="sibTrans" cxnId="{5A70F6C2-B5C9-499D-BC00-B52B8F41133B}">
      <dgm:prSet/>
      <dgm:spPr/>
      <dgm:t>
        <a:bodyPr/>
        <a:lstStyle/>
        <a:p>
          <a:endParaRPr lang="en-US"/>
        </a:p>
      </dgm:t>
    </dgm:pt>
    <dgm:pt modelId="{6EFF04A2-2B59-4041-B9BA-B37F8583C94D}">
      <dgm:prSet phldrT="[Text]"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80C567F2-3A45-4DAF-A22E-CD9F52BE2BE6}" type="parTrans" cxnId="{8398A670-1508-426C-B524-A4CB8FEFA95D}">
      <dgm:prSet/>
      <dgm:spPr/>
    </dgm:pt>
    <dgm:pt modelId="{26EBAE52-29FB-4217-A2DC-5114830760C9}" type="sibTrans" cxnId="{8398A670-1508-426C-B524-A4CB8FEFA95D}">
      <dgm:prSet/>
      <dgm:spPr/>
    </dgm:pt>
    <dgm:pt modelId="{629F17C1-1B53-405A-A82F-3D485FCB68B6}">
      <dgm:prSet phldrT="[Text]"/>
      <dgm:spPr/>
      <dgm:t>
        <a:bodyPr/>
        <a:lstStyle/>
        <a:p>
          <a:r>
            <a:rPr lang="en-GB" dirty="0" smtClean="0"/>
            <a:t>Voter turnout</a:t>
          </a:r>
          <a:endParaRPr lang="en-US" dirty="0"/>
        </a:p>
      </dgm:t>
    </dgm:pt>
    <dgm:pt modelId="{8557AB9B-91CC-4BB2-99F8-E92B6255FF20}" type="parTrans" cxnId="{1C2F6B3A-83B2-48D2-80BB-31B2F1B2CE84}">
      <dgm:prSet/>
      <dgm:spPr/>
    </dgm:pt>
    <dgm:pt modelId="{C0E13EF0-37B3-47A8-B262-F30D71DF5B41}" type="sibTrans" cxnId="{1C2F6B3A-83B2-48D2-80BB-31B2F1B2CE84}">
      <dgm:prSet/>
      <dgm:spPr/>
    </dgm:pt>
    <dgm:pt modelId="{CC385938-4F08-4139-AA9A-1C5225485E64}">
      <dgm:prSet phldrT="[Text]"/>
      <dgm:spPr/>
      <dgm:t>
        <a:bodyPr/>
        <a:lstStyle/>
        <a:p>
          <a:r>
            <a:rPr lang="en-US" dirty="0" smtClean="0"/>
            <a:t>Ethnic diversity</a:t>
          </a:r>
          <a:endParaRPr lang="en-US" dirty="0"/>
        </a:p>
      </dgm:t>
    </dgm:pt>
    <dgm:pt modelId="{1F18DD42-AA94-442B-9F75-87D894685F84}" type="parTrans" cxnId="{EADC4396-0B6E-4C01-AEB4-BCB80BE142D2}">
      <dgm:prSet/>
      <dgm:spPr/>
    </dgm:pt>
    <dgm:pt modelId="{EA15D15D-13E8-46D3-8F62-04114267B1FE}" type="sibTrans" cxnId="{EADC4396-0B6E-4C01-AEB4-BCB80BE142D2}">
      <dgm:prSet/>
      <dgm:spPr/>
    </dgm:pt>
    <dgm:pt modelId="{2D839513-449D-41E1-B64B-02FD1D2C70EC}" type="pres">
      <dgm:prSet presAssocID="{B2F176DD-598C-48C9-BC0D-5390808AB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3B572-C91F-4A6C-8D85-43BE46111637}" type="pres">
      <dgm:prSet presAssocID="{3BFC75C2-26EA-4043-8128-2E63AB17AC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E4D88-17D2-462C-BB7C-C708174D7B4C}" type="pres">
      <dgm:prSet presAssocID="{3BFC75C2-26EA-4043-8128-2E63AB17ACD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8F8113-8CAE-48EF-9ED0-C6BB331816CE}" type="presOf" srcId="{6EFF04A2-2B59-4041-B9BA-B37F8583C94D}" destId="{F3BE4D88-17D2-462C-BB7C-C708174D7B4C}" srcOrd="0" destOrd="4" presId="urn:microsoft.com/office/officeart/2005/8/layout/vList2"/>
    <dgm:cxn modelId="{2783CA1C-FC7D-4F07-B4AE-A30FE98747BB}" type="presOf" srcId="{CC385938-4F08-4139-AA9A-1C5225485E64}" destId="{F3BE4D88-17D2-462C-BB7C-C708174D7B4C}" srcOrd="0" destOrd="3" presId="urn:microsoft.com/office/officeart/2005/8/layout/vList2"/>
    <dgm:cxn modelId="{B7B056FF-3E8D-4DA3-AE56-FC643DABA088}" srcId="{3BFC75C2-26EA-4043-8128-2E63AB17ACDB}" destId="{44FDF8EF-EC2A-4889-B824-5782209361F6}" srcOrd="0" destOrd="0" parTransId="{22AF9393-3845-412E-89BD-ED3FB33B8575}" sibTransId="{E2722699-84C7-49FB-8070-080B1CC3FF5A}"/>
    <dgm:cxn modelId="{EADC4396-0B6E-4C01-AEB4-BCB80BE142D2}" srcId="{3BFC75C2-26EA-4043-8128-2E63AB17ACDB}" destId="{CC385938-4F08-4139-AA9A-1C5225485E64}" srcOrd="3" destOrd="0" parTransId="{1F18DD42-AA94-442B-9F75-87D894685F84}" sibTransId="{EA15D15D-13E8-46D3-8F62-04114267B1FE}"/>
    <dgm:cxn modelId="{7B5A3815-54C1-41A0-9917-59BC4EEE4BBB}" type="presOf" srcId="{629F17C1-1B53-405A-A82F-3D485FCB68B6}" destId="{F3BE4D88-17D2-462C-BB7C-C708174D7B4C}" srcOrd="0" destOrd="1" presId="urn:microsoft.com/office/officeart/2005/8/layout/vList2"/>
    <dgm:cxn modelId="{1C2F6B3A-83B2-48D2-80BB-31B2F1B2CE84}" srcId="{3BFC75C2-26EA-4043-8128-2E63AB17ACDB}" destId="{629F17C1-1B53-405A-A82F-3D485FCB68B6}" srcOrd="1" destOrd="0" parTransId="{8557AB9B-91CC-4BB2-99F8-E92B6255FF20}" sibTransId="{C0E13EF0-37B3-47A8-B262-F30D71DF5B41}"/>
    <dgm:cxn modelId="{0E3827F8-810F-4C5B-86DF-CD32D3F5A673}" srcId="{B2F176DD-598C-48C9-BC0D-5390808AB6E9}" destId="{3BFC75C2-26EA-4043-8128-2E63AB17ACDB}" srcOrd="0" destOrd="0" parTransId="{A9BFCED0-03B4-477A-B7EF-BE7AC7F64067}" sibTransId="{B518CDDA-3440-41C7-A9C6-ABC70666B616}"/>
    <dgm:cxn modelId="{8398A670-1508-426C-B524-A4CB8FEFA95D}" srcId="{3BFC75C2-26EA-4043-8128-2E63AB17ACDB}" destId="{6EFF04A2-2B59-4041-B9BA-B37F8583C94D}" srcOrd="4" destOrd="0" parTransId="{80C567F2-3A45-4DAF-A22E-CD9F52BE2BE6}" sibTransId="{26EBAE52-29FB-4217-A2DC-5114830760C9}"/>
    <dgm:cxn modelId="{2FEBD4EA-B60D-402F-A6AA-BF86A12FA1D2}" type="presOf" srcId="{595FAA62-5678-4931-8E4D-6EE7A60FE9A0}" destId="{F3BE4D88-17D2-462C-BB7C-C708174D7B4C}" srcOrd="0" destOrd="5" presId="urn:microsoft.com/office/officeart/2005/8/layout/vList2"/>
    <dgm:cxn modelId="{7F8D0947-4EEA-4CAB-87E6-6F3EA2B323C9}" type="presOf" srcId="{44FDF8EF-EC2A-4889-B824-5782209361F6}" destId="{F3BE4D88-17D2-462C-BB7C-C708174D7B4C}" srcOrd="0" destOrd="0" presId="urn:microsoft.com/office/officeart/2005/8/layout/vList2"/>
    <dgm:cxn modelId="{A7D71726-3A8F-447B-8DB1-163E8FE8BDE2}" type="presOf" srcId="{B2F176DD-598C-48C9-BC0D-5390808AB6E9}" destId="{2D839513-449D-41E1-B64B-02FD1D2C70EC}" srcOrd="0" destOrd="0" presId="urn:microsoft.com/office/officeart/2005/8/layout/vList2"/>
    <dgm:cxn modelId="{5A70F6C2-B5C9-499D-BC00-B52B8F41133B}" srcId="{3BFC75C2-26EA-4043-8128-2E63AB17ACDB}" destId="{595FAA62-5678-4931-8E4D-6EE7A60FE9A0}" srcOrd="5" destOrd="0" parTransId="{14D2EEA0-5990-4468-B9B5-84F52C0A1DC7}" sibTransId="{1836331C-F7F1-4786-8444-747B9C98260C}"/>
    <dgm:cxn modelId="{2401A302-0D72-4511-ABEE-AEA750C99615}" type="presOf" srcId="{3BFC75C2-26EA-4043-8128-2E63AB17ACDB}" destId="{B4F3B572-C91F-4A6C-8D85-43BE46111637}" srcOrd="0" destOrd="0" presId="urn:microsoft.com/office/officeart/2005/8/layout/vList2"/>
    <dgm:cxn modelId="{9DF8A0EE-47C5-4F03-A879-0D28E90E689E}" type="presOf" srcId="{590141A1-709F-4177-9E17-59EFA8188056}" destId="{F3BE4D88-17D2-462C-BB7C-C708174D7B4C}" srcOrd="0" destOrd="2" presId="urn:microsoft.com/office/officeart/2005/8/layout/vList2"/>
    <dgm:cxn modelId="{49010A53-A82A-4644-B041-29596142AB44}" srcId="{3BFC75C2-26EA-4043-8128-2E63AB17ACDB}" destId="{590141A1-709F-4177-9E17-59EFA8188056}" srcOrd="2" destOrd="0" parTransId="{B25216C7-DF53-4243-9158-412020DFA6EC}" sibTransId="{E3490A88-79B3-4A21-826B-AB21C9992662}"/>
    <dgm:cxn modelId="{A0D9CFE9-BE6B-4D93-8CDD-DBD50826713C}" type="presParOf" srcId="{2D839513-449D-41E1-B64B-02FD1D2C70EC}" destId="{B4F3B572-C91F-4A6C-8D85-43BE46111637}" srcOrd="0" destOrd="0" presId="urn:microsoft.com/office/officeart/2005/8/layout/vList2"/>
    <dgm:cxn modelId="{9B09996B-10BF-4518-97DC-91998F5B9483}" type="presParOf" srcId="{2D839513-449D-41E1-B64B-02FD1D2C70EC}" destId="{F3BE4D88-17D2-462C-BB7C-C708174D7B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F176DD-598C-48C9-BC0D-5390808AB6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75C2-26EA-4043-8128-2E63AB17ACDB}">
      <dgm:prSet phldrT="[Text]"/>
      <dgm:spPr/>
      <dgm:t>
        <a:bodyPr/>
        <a:lstStyle/>
        <a:p>
          <a:r>
            <a:rPr lang="en-GB" dirty="0" smtClean="0"/>
            <a:t>Monitoring</a:t>
          </a:r>
          <a:endParaRPr lang="en-US" dirty="0"/>
        </a:p>
      </dgm:t>
    </dgm:pt>
    <dgm:pt modelId="{A9BFCED0-03B4-477A-B7EF-BE7AC7F64067}" type="parTrans" cxnId="{0E3827F8-810F-4C5B-86DF-CD32D3F5A673}">
      <dgm:prSet/>
      <dgm:spPr/>
      <dgm:t>
        <a:bodyPr/>
        <a:lstStyle/>
        <a:p>
          <a:endParaRPr lang="en-US"/>
        </a:p>
      </dgm:t>
    </dgm:pt>
    <dgm:pt modelId="{B518CDDA-3440-41C7-A9C6-ABC70666B616}" type="sibTrans" cxnId="{0E3827F8-810F-4C5B-86DF-CD32D3F5A673}">
      <dgm:prSet/>
      <dgm:spPr/>
      <dgm:t>
        <a:bodyPr/>
        <a:lstStyle/>
        <a:p>
          <a:endParaRPr lang="en-US"/>
        </a:p>
      </dgm:t>
    </dgm:pt>
    <dgm:pt modelId="{44FDF8EF-EC2A-4889-B824-5782209361F6}">
      <dgm:prSet phldrT="[Text]"/>
      <dgm:spPr/>
      <dgm:t>
        <a:bodyPr/>
        <a:lstStyle/>
        <a:p>
          <a:r>
            <a:rPr lang="en-GB" dirty="0" smtClean="0"/>
            <a:t>Rich and educated better able to punish.</a:t>
          </a:r>
          <a:endParaRPr lang="en-US" dirty="0"/>
        </a:p>
      </dgm:t>
    </dgm:pt>
    <dgm:pt modelId="{22AF9393-3845-412E-89BD-ED3FB33B8575}" type="parTrans" cxnId="{B7B056FF-3E8D-4DA3-AE56-FC643DABA088}">
      <dgm:prSet/>
      <dgm:spPr/>
      <dgm:t>
        <a:bodyPr/>
        <a:lstStyle/>
        <a:p>
          <a:endParaRPr lang="en-US"/>
        </a:p>
      </dgm:t>
    </dgm:pt>
    <dgm:pt modelId="{E2722699-84C7-49FB-8070-080B1CC3FF5A}" type="sibTrans" cxnId="{B7B056FF-3E8D-4DA3-AE56-FC643DABA088}">
      <dgm:prSet/>
      <dgm:spPr/>
      <dgm:t>
        <a:bodyPr/>
        <a:lstStyle/>
        <a:p>
          <a:endParaRPr lang="en-US"/>
        </a:p>
      </dgm:t>
    </dgm:pt>
    <dgm:pt modelId="{590141A1-709F-4177-9E17-59EFA8188056}">
      <dgm:prSet phldrT="[Text]"/>
      <dgm:spPr/>
      <dgm:t>
        <a:bodyPr/>
        <a:lstStyle/>
        <a:p>
          <a:r>
            <a:rPr lang="en-US" dirty="0" smtClean="0"/>
            <a:t>No price discrimination found. Flat tax - Rich found to pay same bribes.</a:t>
          </a:r>
          <a:endParaRPr lang="en-US" dirty="0"/>
        </a:p>
      </dgm:t>
    </dgm:pt>
    <dgm:pt modelId="{B25216C7-DF53-4243-9158-412020DFA6EC}" type="parTrans" cxnId="{49010A53-A82A-4644-B041-29596142AB44}">
      <dgm:prSet/>
      <dgm:spPr/>
      <dgm:t>
        <a:bodyPr/>
        <a:lstStyle/>
        <a:p>
          <a:endParaRPr lang="en-US"/>
        </a:p>
      </dgm:t>
    </dgm:pt>
    <dgm:pt modelId="{E3490A88-79B3-4A21-826B-AB21C9992662}" type="sibTrans" cxnId="{49010A53-A82A-4644-B041-29596142AB44}">
      <dgm:prSet/>
      <dgm:spPr/>
      <dgm:t>
        <a:bodyPr/>
        <a:lstStyle/>
        <a:p>
          <a:endParaRPr lang="en-US"/>
        </a:p>
      </dgm:t>
    </dgm:pt>
    <dgm:pt modelId="{595FAA62-5678-4931-8E4D-6EE7A60FE9A0}">
      <dgm:prSet phldrT="[Text]"/>
      <dgm:spPr/>
      <dgm:t>
        <a:bodyPr/>
        <a:lstStyle/>
        <a:p>
          <a:endParaRPr lang="en-US" dirty="0"/>
        </a:p>
      </dgm:t>
    </dgm:pt>
    <dgm:pt modelId="{14D2EEA0-5990-4468-B9B5-84F52C0A1DC7}" type="parTrans" cxnId="{5A70F6C2-B5C9-499D-BC00-B52B8F41133B}">
      <dgm:prSet/>
      <dgm:spPr/>
      <dgm:t>
        <a:bodyPr/>
        <a:lstStyle/>
        <a:p>
          <a:endParaRPr lang="en-US"/>
        </a:p>
      </dgm:t>
    </dgm:pt>
    <dgm:pt modelId="{1836331C-F7F1-4786-8444-747B9C98260C}" type="sibTrans" cxnId="{5A70F6C2-B5C9-499D-BC00-B52B8F41133B}">
      <dgm:prSet/>
      <dgm:spPr/>
      <dgm:t>
        <a:bodyPr/>
        <a:lstStyle/>
        <a:p>
          <a:endParaRPr lang="en-US"/>
        </a:p>
      </dgm:t>
    </dgm:pt>
    <dgm:pt modelId="{3E6E607C-5B02-42C1-9647-5B03966556F1}">
      <dgm:prSet phldrT="[Text]"/>
      <dgm:spPr/>
      <dgm:t>
        <a:bodyPr/>
        <a:lstStyle/>
        <a:p>
          <a:r>
            <a:rPr lang="en-US" dirty="0" smtClean="0"/>
            <a:t>Court costs, better monitoring.</a:t>
          </a:r>
          <a:endParaRPr lang="en-US" dirty="0"/>
        </a:p>
      </dgm:t>
    </dgm:pt>
    <dgm:pt modelId="{784AC3E7-C7FF-4446-838C-205DFB44F6AC}" type="parTrans" cxnId="{F42233E1-A822-4A5C-9135-EFCE152248ED}">
      <dgm:prSet/>
      <dgm:spPr/>
      <dgm:t>
        <a:bodyPr/>
        <a:lstStyle/>
        <a:p>
          <a:endParaRPr lang="en-US"/>
        </a:p>
      </dgm:t>
    </dgm:pt>
    <dgm:pt modelId="{978C964C-80D4-42C5-B9A6-29CA03A1B32C}" type="sibTrans" cxnId="{F42233E1-A822-4A5C-9135-EFCE152248ED}">
      <dgm:prSet/>
      <dgm:spPr/>
      <dgm:t>
        <a:bodyPr/>
        <a:lstStyle/>
        <a:p>
          <a:endParaRPr lang="en-US"/>
        </a:p>
      </dgm:t>
    </dgm:pt>
    <dgm:pt modelId="{2D839513-449D-41E1-B64B-02FD1D2C70EC}" type="pres">
      <dgm:prSet presAssocID="{B2F176DD-598C-48C9-BC0D-5390808AB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3B572-C91F-4A6C-8D85-43BE46111637}" type="pres">
      <dgm:prSet presAssocID="{3BFC75C2-26EA-4043-8128-2E63AB17AC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E4D88-17D2-462C-BB7C-C708174D7B4C}" type="pres">
      <dgm:prSet presAssocID="{3BFC75C2-26EA-4043-8128-2E63AB17ACD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FED804-B1DD-4D5F-A2C8-5FF0C2CCBAD4}" type="presOf" srcId="{590141A1-709F-4177-9E17-59EFA8188056}" destId="{F3BE4D88-17D2-462C-BB7C-C708174D7B4C}" srcOrd="0" destOrd="2" presId="urn:microsoft.com/office/officeart/2005/8/layout/vList2"/>
    <dgm:cxn modelId="{98791D57-0053-4E65-875E-8D4F60D1BEC3}" type="presOf" srcId="{595FAA62-5678-4931-8E4D-6EE7A60FE9A0}" destId="{F3BE4D88-17D2-462C-BB7C-C708174D7B4C}" srcOrd="0" destOrd="3" presId="urn:microsoft.com/office/officeart/2005/8/layout/vList2"/>
    <dgm:cxn modelId="{3BB1CD97-B75C-422E-B95F-43632A263066}" type="presOf" srcId="{3BFC75C2-26EA-4043-8128-2E63AB17ACDB}" destId="{B4F3B572-C91F-4A6C-8D85-43BE46111637}" srcOrd="0" destOrd="0" presId="urn:microsoft.com/office/officeart/2005/8/layout/vList2"/>
    <dgm:cxn modelId="{8DD5778F-51BA-4FB1-A369-F5AA0AF9148F}" type="presOf" srcId="{44FDF8EF-EC2A-4889-B824-5782209361F6}" destId="{F3BE4D88-17D2-462C-BB7C-C708174D7B4C}" srcOrd="0" destOrd="0" presId="urn:microsoft.com/office/officeart/2005/8/layout/vList2"/>
    <dgm:cxn modelId="{49010A53-A82A-4644-B041-29596142AB44}" srcId="{3BFC75C2-26EA-4043-8128-2E63AB17ACDB}" destId="{590141A1-709F-4177-9E17-59EFA8188056}" srcOrd="2" destOrd="0" parTransId="{B25216C7-DF53-4243-9158-412020DFA6EC}" sibTransId="{E3490A88-79B3-4A21-826B-AB21C9992662}"/>
    <dgm:cxn modelId="{6BD79641-9B96-43F8-ADB7-F3585190FAE6}" type="presOf" srcId="{3E6E607C-5B02-42C1-9647-5B03966556F1}" destId="{F3BE4D88-17D2-462C-BB7C-C708174D7B4C}" srcOrd="0" destOrd="1" presId="urn:microsoft.com/office/officeart/2005/8/layout/vList2"/>
    <dgm:cxn modelId="{F42233E1-A822-4A5C-9135-EFCE152248ED}" srcId="{3BFC75C2-26EA-4043-8128-2E63AB17ACDB}" destId="{3E6E607C-5B02-42C1-9647-5B03966556F1}" srcOrd="1" destOrd="0" parTransId="{784AC3E7-C7FF-4446-838C-205DFB44F6AC}" sibTransId="{978C964C-80D4-42C5-B9A6-29CA03A1B32C}"/>
    <dgm:cxn modelId="{EA110320-E935-4477-828D-0B625967EA77}" type="presOf" srcId="{B2F176DD-598C-48C9-BC0D-5390808AB6E9}" destId="{2D839513-449D-41E1-B64B-02FD1D2C70EC}" srcOrd="0" destOrd="0" presId="urn:microsoft.com/office/officeart/2005/8/layout/vList2"/>
    <dgm:cxn modelId="{0E3827F8-810F-4C5B-86DF-CD32D3F5A673}" srcId="{B2F176DD-598C-48C9-BC0D-5390808AB6E9}" destId="{3BFC75C2-26EA-4043-8128-2E63AB17ACDB}" srcOrd="0" destOrd="0" parTransId="{A9BFCED0-03B4-477A-B7EF-BE7AC7F64067}" sibTransId="{B518CDDA-3440-41C7-A9C6-ABC70666B616}"/>
    <dgm:cxn modelId="{B7B056FF-3E8D-4DA3-AE56-FC643DABA088}" srcId="{3BFC75C2-26EA-4043-8128-2E63AB17ACDB}" destId="{44FDF8EF-EC2A-4889-B824-5782209361F6}" srcOrd="0" destOrd="0" parTransId="{22AF9393-3845-412E-89BD-ED3FB33B8575}" sibTransId="{E2722699-84C7-49FB-8070-080B1CC3FF5A}"/>
    <dgm:cxn modelId="{5A70F6C2-B5C9-499D-BC00-B52B8F41133B}" srcId="{3BFC75C2-26EA-4043-8128-2E63AB17ACDB}" destId="{595FAA62-5678-4931-8E4D-6EE7A60FE9A0}" srcOrd="3" destOrd="0" parTransId="{14D2EEA0-5990-4468-B9B5-84F52C0A1DC7}" sibTransId="{1836331C-F7F1-4786-8444-747B9C98260C}"/>
    <dgm:cxn modelId="{80BBF468-FCB3-49E4-A8EA-C5C4D4008796}" type="presParOf" srcId="{2D839513-449D-41E1-B64B-02FD1D2C70EC}" destId="{B4F3B572-C91F-4A6C-8D85-43BE46111637}" srcOrd="0" destOrd="0" presId="urn:microsoft.com/office/officeart/2005/8/layout/vList2"/>
    <dgm:cxn modelId="{84610CB5-6969-4A94-A8B8-8881EFCCBB6D}" type="presParOf" srcId="{2D839513-449D-41E1-B64B-02FD1D2C70EC}" destId="{F3BE4D88-17D2-462C-BB7C-C708174D7B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59B1A-87DA-4A75-BA94-B45632EF84E1}">
      <dsp:nvSpPr>
        <dsp:cNvPr id="0" name=""/>
        <dsp:cNvSpPr/>
      </dsp:nvSpPr>
      <dsp:spPr>
        <a:xfrm>
          <a:off x="0" y="871856"/>
          <a:ext cx="2549525" cy="143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300" kern="1200" dirty="0" smtClean="0"/>
            <a:t>Data?</a:t>
          </a:r>
          <a:endParaRPr lang="en-US" sz="6300" kern="1200" dirty="0"/>
        </a:p>
      </dsp:txBody>
      <dsp:txXfrm>
        <a:off x="70165" y="942021"/>
        <a:ext cx="2409195" cy="1297015"/>
      </dsp:txXfrm>
    </dsp:sp>
    <dsp:sp modelId="{847DB8D8-7709-40A9-A932-6807B0190C24}">
      <dsp:nvSpPr>
        <dsp:cNvPr id="0" name=""/>
        <dsp:cNvSpPr/>
      </dsp:nvSpPr>
      <dsp:spPr>
        <a:xfrm>
          <a:off x="0" y="2309201"/>
          <a:ext cx="254952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3000" kern="1200" dirty="0" smtClean="0"/>
            <a:t>Perception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3000" kern="1200" dirty="0" smtClean="0"/>
            <a:t>Bribes paid</a:t>
          </a:r>
          <a:endParaRPr lang="en-US" sz="3000" kern="1200" dirty="0"/>
        </a:p>
      </dsp:txBody>
      <dsp:txXfrm>
        <a:off x="0" y="2309201"/>
        <a:ext cx="2549525" cy="10432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BFD19-77F6-45E3-B862-F5F5F815401C}">
      <dsp:nvSpPr>
        <dsp:cNvPr id="0" name=""/>
        <dsp:cNvSpPr/>
      </dsp:nvSpPr>
      <dsp:spPr>
        <a:xfrm>
          <a:off x="1895329" y="1685055"/>
          <a:ext cx="1340959" cy="66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76"/>
              </a:lnTo>
              <a:lnTo>
                <a:pt x="1340959" y="545576"/>
              </a:lnTo>
              <a:lnTo>
                <a:pt x="1340959" y="6619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2FA2E-4443-4B63-984D-9AD5F7609B60}">
      <dsp:nvSpPr>
        <dsp:cNvPr id="0" name=""/>
        <dsp:cNvSpPr/>
      </dsp:nvSpPr>
      <dsp:spPr>
        <a:xfrm>
          <a:off x="1849609" y="1685055"/>
          <a:ext cx="91440" cy="661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19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0F5FA-E0EB-402F-9744-ABD81288113E}">
      <dsp:nvSpPr>
        <dsp:cNvPr id="0" name=""/>
        <dsp:cNvSpPr/>
      </dsp:nvSpPr>
      <dsp:spPr>
        <a:xfrm>
          <a:off x="554369" y="1685055"/>
          <a:ext cx="1340959" cy="661940"/>
        </a:xfrm>
        <a:custGeom>
          <a:avLst/>
          <a:gdLst/>
          <a:ahLst/>
          <a:cxnLst/>
          <a:rect l="0" t="0" r="0" b="0"/>
          <a:pathLst>
            <a:path>
              <a:moveTo>
                <a:pt x="1340959" y="0"/>
              </a:moveTo>
              <a:lnTo>
                <a:pt x="1340959" y="545576"/>
              </a:lnTo>
              <a:lnTo>
                <a:pt x="0" y="545576"/>
              </a:lnTo>
              <a:lnTo>
                <a:pt x="0" y="6619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8CF17-2505-47AE-89B3-E9457A61E27E}">
      <dsp:nvSpPr>
        <dsp:cNvPr id="0" name=""/>
        <dsp:cNvSpPr/>
      </dsp:nvSpPr>
      <dsp:spPr>
        <a:xfrm>
          <a:off x="1353204" y="160562"/>
          <a:ext cx="1108230" cy="554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Definition of corruption</a:t>
          </a:r>
          <a:endParaRPr lang="en-US" sz="1700" kern="1200" dirty="0"/>
        </a:p>
      </dsp:txBody>
      <dsp:txXfrm>
        <a:off x="1353204" y="160562"/>
        <a:ext cx="1108230" cy="554115"/>
      </dsp:txXfrm>
    </dsp:sp>
    <dsp:sp modelId="{23D80914-B7CD-46B1-9773-C3D072575C9F}">
      <dsp:nvSpPr>
        <dsp:cNvPr id="0" name=""/>
        <dsp:cNvSpPr/>
      </dsp:nvSpPr>
      <dsp:spPr>
        <a:xfrm>
          <a:off x="1341213" y="1130940"/>
          <a:ext cx="1108230" cy="554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Misuse of public office</a:t>
          </a:r>
          <a:endParaRPr lang="en-US" sz="1700" kern="1200" dirty="0"/>
        </a:p>
      </dsp:txBody>
      <dsp:txXfrm>
        <a:off x="1341213" y="1130940"/>
        <a:ext cx="1108230" cy="554115"/>
      </dsp:txXfrm>
    </dsp:sp>
    <dsp:sp modelId="{61E7BB3F-3BC8-4F41-A93D-FF88EF3A6BDA}">
      <dsp:nvSpPr>
        <dsp:cNvPr id="0" name=""/>
        <dsp:cNvSpPr/>
      </dsp:nvSpPr>
      <dsp:spPr>
        <a:xfrm>
          <a:off x="254" y="2346996"/>
          <a:ext cx="1108230" cy="554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Steal resources</a:t>
          </a:r>
          <a:endParaRPr lang="en-US" sz="1700" kern="1200" dirty="0"/>
        </a:p>
      </dsp:txBody>
      <dsp:txXfrm>
        <a:off x="254" y="2346996"/>
        <a:ext cx="1108230" cy="554115"/>
      </dsp:txXfrm>
    </dsp:sp>
    <dsp:sp modelId="{FCFE6098-6535-4B63-A9A8-5563FE2CD6AD}">
      <dsp:nvSpPr>
        <dsp:cNvPr id="0" name=""/>
        <dsp:cNvSpPr/>
      </dsp:nvSpPr>
      <dsp:spPr>
        <a:xfrm>
          <a:off x="1341213" y="2346996"/>
          <a:ext cx="1108230" cy="554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Buy votes</a:t>
          </a:r>
          <a:endParaRPr lang="en-US" sz="1700" kern="1200" dirty="0"/>
        </a:p>
      </dsp:txBody>
      <dsp:txXfrm>
        <a:off x="1341213" y="2346996"/>
        <a:ext cx="1108230" cy="554115"/>
      </dsp:txXfrm>
    </dsp:sp>
    <dsp:sp modelId="{4BB54274-3125-445F-80E5-611D79AB4D56}">
      <dsp:nvSpPr>
        <dsp:cNvPr id="0" name=""/>
        <dsp:cNvSpPr/>
      </dsp:nvSpPr>
      <dsp:spPr>
        <a:xfrm>
          <a:off x="2682172" y="2346996"/>
          <a:ext cx="1108230" cy="554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Misallocate resources</a:t>
          </a:r>
          <a:endParaRPr lang="en-US" sz="1700" kern="1200" dirty="0"/>
        </a:p>
      </dsp:txBody>
      <dsp:txXfrm>
        <a:off x="2682172" y="2346996"/>
        <a:ext cx="1108230" cy="554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6B858-8D42-47EF-A5D6-E3D9D5828CC2}">
      <dsp:nvSpPr>
        <dsp:cNvPr id="0" name=""/>
        <dsp:cNvSpPr/>
      </dsp:nvSpPr>
      <dsp:spPr>
        <a:xfrm>
          <a:off x="0" y="59623"/>
          <a:ext cx="4754562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err="1" smtClean="0"/>
            <a:t>Downsian</a:t>
          </a:r>
          <a:r>
            <a:rPr lang="en-GB" sz="2600" kern="1200" dirty="0" smtClean="0"/>
            <a:t> Model</a:t>
          </a:r>
          <a:endParaRPr lang="en-US" sz="2600" kern="1200" dirty="0"/>
        </a:p>
      </dsp:txBody>
      <dsp:txXfrm>
        <a:off x="28957" y="88580"/>
        <a:ext cx="4696648" cy="535276"/>
      </dsp:txXfrm>
    </dsp:sp>
    <dsp:sp modelId="{36A29CE3-DF3A-4A4F-A095-5EB32A3D36D2}">
      <dsp:nvSpPr>
        <dsp:cNvPr id="0" name=""/>
        <dsp:cNvSpPr/>
      </dsp:nvSpPr>
      <dsp:spPr>
        <a:xfrm>
          <a:off x="0" y="652813"/>
          <a:ext cx="4754562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Motivation of politician is electoral gains.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Policy aimed at median voter.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If voters care about corruption, then no corruption will exist given perfect observation.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</dsp:txBody>
      <dsp:txXfrm>
        <a:off x="0" y="652813"/>
        <a:ext cx="4754562" cy="1776060"/>
      </dsp:txXfrm>
    </dsp:sp>
    <dsp:sp modelId="{5F7EBA52-CF63-4A6A-BDC6-204B4A183936}">
      <dsp:nvSpPr>
        <dsp:cNvPr id="0" name=""/>
        <dsp:cNvSpPr/>
      </dsp:nvSpPr>
      <dsp:spPr>
        <a:xfrm>
          <a:off x="0" y="2428873"/>
          <a:ext cx="4754562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Citizen Candidate Model</a:t>
          </a:r>
          <a:endParaRPr lang="en-US" sz="2600" kern="1200" dirty="0"/>
        </a:p>
      </dsp:txBody>
      <dsp:txXfrm>
        <a:off x="28957" y="2457830"/>
        <a:ext cx="4696648" cy="535276"/>
      </dsp:txXfrm>
    </dsp:sp>
    <dsp:sp modelId="{24E53E28-EA9F-4909-8F96-924D07DB9C9C}">
      <dsp:nvSpPr>
        <dsp:cNvPr id="0" name=""/>
        <dsp:cNvSpPr/>
      </dsp:nvSpPr>
      <dsp:spPr>
        <a:xfrm>
          <a:off x="0" y="3022063"/>
          <a:ext cx="4754562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Implements own preferences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Voters care about honesty and policy preferences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Coordination failure leads to the corrupt taking power</a:t>
          </a:r>
          <a:endParaRPr lang="en-US" sz="2000" kern="1200" dirty="0"/>
        </a:p>
      </dsp:txBody>
      <dsp:txXfrm>
        <a:off x="0" y="3022063"/>
        <a:ext cx="4754562" cy="1426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2FA2E-4443-4B63-984D-9AD5F7609B60}">
      <dsp:nvSpPr>
        <dsp:cNvPr id="0" name=""/>
        <dsp:cNvSpPr/>
      </dsp:nvSpPr>
      <dsp:spPr>
        <a:xfrm>
          <a:off x="4860036" y="1032583"/>
          <a:ext cx="1249062" cy="433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79"/>
              </a:lnTo>
              <a:lnTo>
                <a:pt x="1249062" y="216779"/>
              </a:lnTo>
              <a:lnTo>
                <a:pt x="1249062" y="4335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0F5FA-E0EB-402F-9744-ABD81288113E}">
      <dsp:nvSpPr>
        <dsp:cNvPr id="0" name=""/>
        <dsp:cNvSpPr/>
      </dsp:nvSpPr>
      <dsp:spPr>
        <a:xfrm>
          <a:off x="3610973" y="1032583"/>
          <a:ext cx="1249062" cy="433558"/>
        </a:xfrm>
        <a:custGeom>
          <a:avLst/>
          <a:gdLst/>
          <a:ahLst/>
          <a:cxnLst/>
          <a:rect l="0" t="0" r="0" b="0"/>
          <a:pathLst>
            <a:path>
              <a:moveTo>
                <a:pt x="1249062" y="0"/>
              </a:moveTo>
              <a:lnTo>
                <a:pt x="1249062" y="216779"/>
              </a:lnTo>
              <a:lnTo>
                <a:pt x="0" y="216779"/>
              </a:lnTo>
              <a:lnTo>
                <a:pt x="0" y="4335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80914-B7CD-46B1-9773-C3D072575C9F}">
      <dsp:nvSpPr>
        <dsp:cNvPr id="0" name=""/>
        <dsp:cNvSpPr/>
      </dsp:nvSpPr>
      <dsp:spPr>
        <a:xfrm>
          <a:off x="3827752" y="300"/>
          <a:ext cx="2064566" cy="1032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Political Environment</a:t>
          </a:r>
          <a:endParaRPr lang="en-US" sz="2900" kern="1200" dirty="0"/>
        </a:p>
      </dsp:txBody>
      <dsp:txXfrm>
        <a:off x="3827752" y="300"/>
        <a:ext cx="2064566" cy="1032283"/>
      </dsp:txXfrm>
    </dsp:sp>
    <dsp:sp modelId="{61E7BB3F-3BC8-4F41-A93D-FF88EF3A6BDA}">
      <dsp:nvSpPr>
        <dsp:cNvPr id="0" name=""/>
        <dsp:cNvSpPr/>
      </dsp:nvSpPr>
      <dsp:spPr>
        <a:xfrm>
          <a:off x="2578690" y="1466141"/>
          <a:ext cx="2064566" cy="1032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Opportunities for corruption</a:t>
          </a:r>
          <a:endParaRPr lang="en-US" sz="2900" kern="1200" dirty="0"/>
        </a:p>
      </dsp:txBody>
      <dsp:txXfrm>
        <a:off x="2578690" y="1466141"/>
        <a:ext cx="2064566" cy="1032283"/>
      </dsp:txXfrm>
    </dsp:sp>
    <dsp:sp modelId="{FCFE6098-6535-4B63-A9A8-5563FE2CD6AD}">
      <dsp:nvSpPr>
        <dsp:cNvPr id="0" name=""/>
        <dsp:cNvSpPr/>
      </dsp:nvSpPr>
      <dsp:spPr>
        <a:xfrm>
          <a:off x="5076815" y="1466141"/>
          <a:ext cx="2064566" cy="1032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Acceptance of corruption</a:t>
          </a:r>
          <a:endParaRPr lang="en-US" sz="2900" kern="1200" dirty="0"/>
        </a:p>
      </dsp:txBody>
      <dsp:txXfrm>
        <a:off x="5076815" y="1466141"/>
        <a:ext cx="2064566" cy="1032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2E45-6769-4532-98DE-9D966143EBCB}">
      <dsp:nvSpPr>
        <dsp:cNvPr id="0" name=""/>
        <dsp:cNvSpPr/>
      </dsp:nvSpPr>
      <dsp:spPr>
        <a:xfrm>
          <a:off x="0" y="284442"/>
          <a:ext cx="9720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A1EC6-8AF9-41CB-BBD8-6564AADCFDF8}">
      <dsp:nvSpPr>
        <dsp:cNvPr id="0" name=""/>
        <dsp:cNvSpPr/>
      </dsp:nvSpPr>
      <dsp:spPr>
        <a:xfrm>
          <a:off x="486013" y="18762"/>
          <a:ext cx="68041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Rural population</a:t>
          </a:r>
          <a:endParaRPr lang="en-US" sz="1800" kern="1200" dirty="0"/>
        </a:p>
      </dsp:txBody>
      <dsp:txXfrm>
        <a:off x="511952" y="44701"/>
        <a:ext cx="6752305" cy="479482"/>
      </dsp:txXfrm>
    </dsp:sp>
    <dsp:sp modelId="{744C337F-168A-4159-881A-64F4E7F15B2A}">
      <dsp:nvSpPr>
        <dsp:cNvPr id="0" name=""/>
        <dsp:cNvSpPr/>
      </dsp:nvSpPr>
      <dsp:spPr>
        <a:xfrm>
          <a:off x="0" y="1100922"/>
          <a:ext cx="9720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44E3-1E39-4BFA-B893-8773710558BE}">
      <dsp:nvSpPr>
        <dsp:cNvPr id="0" name=""/>
        <dsp:cNvSpPr/>
      </dsp:nvSpPr>
      <dsp:spPr>
        <a:xfrm>
          <a:off x="486013" y="835242"/>
          <a:ext cx="68041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Ethnic diversity</a:t>
          </a:r>
          <a:endParaRPr lang="en-US" sz="1800" kern="1200" dirty="0"/>
        </a:p>
      </dsp:txBody>
      <dsp:txXfrm>
        <a:off x="511952" y="861181"/>
        <a:ext cx="6752305" cy="479482"/>
      </dsp:txXfrm>
    </dsp:sp>
    <dsp:sp modelId="{97509CAC-C366-47F3-96CF-E3B138069A66}">
      <dsp:nvSpPr>
        <dsp:cNvPr id="0" name=""/>
        <dsp:cNvSpPr/>
      </dsp:nvSpPr>
      <dsp:spPr>
        <a:xfrm>
          <a:off x="0" y="1917402"/>
          <a:ext cx="9720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F31F0-9C66-46D0-831F-A8A68A6BC11B}">
      <dsp:nvSpPr>
        <dsp:cNvPr id="0" name=""/>
        <dsp:cNvSpPr/>
      </dsp:nvSpPr>
      <dsp:spPr>
        <a:xfrm>
          <a:off x="486013" y="1651722"/>
          <a:ext cx="68041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Politicians have above average wealth</a:t>
          </a:r>
          <a:endParaRPr lang="en-US" sz="1800" kern="1200" dirty="0"/>
        </a:p>
      </dsp:txBody>
      <dsp:txXfrm>
        <a:off x="511952" y="1677661"/>
        <a:ext cx="6752305" cy="479482"/>
      </dsp:txXfrm>
    </dsp:sp>
    <dsp:sp modelId="{E42A99F1-89A3-406C-B67B-2615CD0B16EA}">
      <dsp:nvSpPr>
        <dsp:cNvPr id="0" name=""/>
        <dsp:cNvSpPr/>
      </dsp:nvSpPr>
      <dsp:spPr>
        <a:xfrm>
          <a:off x="0" y="2733882"/>
          <a:ext cx="9720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F38CA-B2F3-4FBE-8160-EAA075DF1AE2}">
      <dsp:nvSpPr>
        <dsp:cNvPr id="0" name=""/>
        <dsp:cNvSpPr/>
      </dsp:nvSpPr>
      <dsp:spPr>
        <a:xfrm>
          <a:off x="486013" y="2468202"/>
          <a:ext cx="68041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Business interests</a:t>
          </a:r>
        </a:p>
      </dsp:txBody>
      <dsp:txXfrm>
        <a:off x="511952" y="2494141"/>
        <a:ext cx="6752305" cy="479482"/>
      </dsp:txXfrm>
    </dsp:sp>
    <dsp:sp modelId="{2998B0D3-508B-4779-ABB6-4DCDE2F14DE6}">
      <dsp:nvSpPr>
        <dsp:cNvPr id="0" name=""/>
        <dsp:cNvSpPr/>
      </dsp:nvSpPr>
      <dsp:spPr>
        <a:xfrm>
          <a:off x="0" y="3550362"/>
          <a:ext cx="972026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CBF54-374A-4CBF-9B73-30777D8BF306}">
      <dsp:nvSpPr>
        <dsp:cNvPr id="0" name=""/>
        <dsp:cNvSpPr/>
      </dsp:nvSpPr>
      <dsp:spPr>
        <a:xfrm>
          <a:off x="486013" y="3284682"/>
          <a:ext cx="68041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Gender inequality</a:t>
          </a:r>
        </a:p>
      </dsp:txBody>
      <dsp:txXfrm>
        <a:off x="511952" y="3310621"/>
        <a:ext cx="6752305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4DE34-481A-4598-AD83-26FB32A24F02}">
      <dsp:nvSpPr>
        <dsp:cNvPr id="0" name=""/>
        <dsp:cNvSpPr/>
      </dsp:nvSpPr>
      <dsp:spPr>
        <a:xfrm>
          <a:off x="0" y="39964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0056-0748-4ADD-87BF-9CED03A3F874}">
      <dsp:nvSpPr>
        <dsp:cNvPr id="0" name=""/>
        <dsp:cNvSpPr/>
      </dsp:nvSpPr>
      <dsp:spPr>
        <a:xfrm>
          <a:off x="486013" y="74922"/>
          <a:ext cx="680418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Power and networks</a:t>
          </a:r>
          <a:endParaRPr lang="en-US" sz="2200" kern="1200" dirty="0"/>
        </a:p>
      </dsp:txBody>
      <dsp:txXfrm>
        <a:off x="517716" y="106625"/>
        <a:ext cx="6740777" cy="586034"/>
      </dsp:txXfrm>
    </dsp:sp>
    <dsp:sp modelId="{D07BE94D-287A-4554-807F-9B9FB3321082}">
      <dsp:nvSpPr>
        <dsp:cNvPr id="0" name=""/>
        <dsp:cNvSpPr/>
      </dsp:nvSpPr>
      <dsp:spPr>
        <a:xfrm>
          <a:off x="0" y="139756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FB571-B772-422C-B95F-332177134859}">
      <dsp:nvSpPr>
        <dsp:cNvPr id="0" name=""/>
        <dsp:cNvSpPr/>
      </dsp:nvSpPr>
      <dsp:spPr>
        <a:xfrm>
          <a:off x="486013" y="1072842"/>
          <a:ext cx="680418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Ethnicity and gender</a:t>
          </a:r>
          <a:endParaRPr lang="en-US" sz="2200" kern="1200" dirty="0"/>
        </a:p>
      </dsp:txBody>
      <dsp:txXfrm>
        <a:off x="517716" y="1104545"/>
        <a:ext cx="6740777" cy="586034"/>
      </dsp:txXfrm>
    </dsp:sp>
    <dsp:sp modelId="{F6E81389-18A3-4E75-971E-2167D3B0CFEE}">
      <dsp:nvSpPr>
        <dsp:cNvPr id="0" name=""/>
        <dsp:cNvSpPr/>
      </dsp:nvSpPr>
      <dsp:spPr>
        <a:xfrm>
          <a:off x="0" y="239548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A041-ABC0-48D8-84FB-D1C2F811FC54}">
      <dsp:nvSpPr>
        <dsp:cNvPr id="0" name=""/>
        <dsp:cNvSpPr/>
      </dsp:nvSpPr>
      <dsp:spPr>
        <a:xfrm>
          <a:off x="486013" y="2070762"/>
          <a:ext cx="680418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Public allocation of resources and regulation</a:t>
          </a:r>
          <a:endParaRPr lang="en-US" sz="2200" kern="1200" dirty="0"/>
        </a:p>
      </dsp:txBody>
      <dsp:txXfrm>
        <a:off x="517716" y="2102465"/>
        <a:ext cx="6740777" cy="586034"/>
      </dsp:txXfrm>
    </dsp:sp>
    <dsp:sp modelId="{97FD9A0D-079F-43F9-B4B1-6DF664DC296D}">
      <dsp:nvSpPr>
        <dsp:cNvPr id="0" name=""/>
        <dsp:cNvSpPr/>
      </dsp:nvSpPr>
      <dsp:spPr>
        <a:xfrm>
          <a:off x="0" y="3393402"/>
          <a:ext cx="972026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5CAAE-D505-4DFE-8246-A048ECAF4252}">
      <dsp:nvSpPr>
        <dsp:cNvPr id="0" name=""/>
        <dsp:cNvSpPr/>
      </dsp:nvSpPr>
      <dsp:spPr>
        <a:xfrm>
          <a:off x="486013" y="3068682"/>
          <a:ext cx="680418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Information</a:t>
          </a:r>
          <a:endParaRPr lang="en-US" sz="2200" kern="1200" dirty="0"/>
        </a:p>
      </dsp:txBody>
      <dsp:txXfrm>
        <a:off x="517716" y="3100385"/>
        <a:ext cx="6740777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3B572-C91F-4A6C-8D85-43BE46111637}">
      <dsp:nvSpPr>
        <dsp:cNvPr id="0" name=""/>
        <dsp:cNvSpPr/>
      </dsp:nvSpPr>
      <dsp:spPr>
        <a:xfrm>
          <a:off x="0" y="199954"/>
          <a:ext cx="9720262" cy="1209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 smtClean="0"/>
            <a:t>Redistributive Preferences</a:t>
          </a:r>
          <a:endParaRPr lang="en-US" sz="5300" kern="1200" dirty="0"/>
        </a:p>
      </dsp:txBody>
      <dsp:txXfrm>
        <a:off x="59028" y="258982"/>
        <a:ext cx="9602206" cy="1091139"/>
      </dsp:txXfrm>
    </dsp:sp>
    <dsp:sp modelId="{F3BE4D88-17D2-462C-BB7C-C708174D7B4C}">
      <dsp:nvSpPr>
        <dsp:cNvPr id="0" name=""/>
        <dsp:cNvSpPr/>
      </dsp:nvSpPr>
      <dsp:spPr>
        <a:xfrm>
          <a:off x="0" y="1409149"/>
          <a:ext cx="9720262" cy="241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4100" kern="1200" dirty="0" smtClean="0"/>
            <a:t>Greater need for redistribution of wealth.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dirty="0" smtClean="0"/>
            <a:t>Change in redistribution with political change.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100" kern="1200" dirty="0"/>
        </a:p>
      </dsp:txBody>
      <dsp:txXfrm>
        <a:off x="0" y="1409149"/>
        <a:ext cx="9720262" cy="2413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3B572-C91F-4A6C-8D85-43BE46111637}">
      <dsp:nvSpPr>
        <dsp:cNvPr id="0" name=""/>
        <dsp:cNvSpPr/>
      </dsp:nvSpPr>
      <dsp:spPr>
        <a:xfrm>
          <a:off x="0" y="10797"/>
          <a:ext cx="9720262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200" kern="1200" dirty="0" smtClean="0"/>
            <a:t>Participation</a:t>
          </a:r>
          <a:endParaRPr lang="en-US" sz="4200" kern="1200" dirty="0"/>
        </a:p>
      </dsp:txBody>
      <dsp:txXfrm>
        <a:off x="46777" y="57574"/>
        <a:ext cx="9626708" cy="864675"/>
      </dsp:txXfrm>
    </dsp:sp>
    <dsp:sp modelId="{F3BE4D88-17D2-462C-BB7C-C708174D7B4C}">
      <dsp:nvSpPr>
        <dsp:cNvPr id="0" name=""/>
        <dsp:cNvSpPr/>
      </dsp:nvSpPr>
      <dsp:spPr>
        <a:xfrm>
          <a:off x="0" y="969027"/>
          <a:ext cx="9720262" cy="30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Participation reduces corruption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3300" kern="1200" dirty="0" smtClean="0"/>
            <a:t>Voter turnout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Income &amp; education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Ethnic diversity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Gender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300" kern="1200" dirty="0"/>
        </a:p>
      </dsp:txBody>
      <dsp:txXfrm>
        <a:off x="0" y="969027"/>
        <a:ext cx="9720262" cy="3042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dirty="0" smtClean="0"/>
              <a:t>Understanding political Corruption in low income economies – </a:t>
            </a:r>
            <a:r>
              <a:rPr lang="en-GB" sz="3600" dirty="0" err="1" smtClean="0"/>
              <a:t>Rohini</a:t>
            </a:r>
            <a:r>
              <a:rPr lang="en-GB" sz="3600" dirty="0" smtClean="0"/>
              <a:t> </a:t>
            </a:r>
            <a:r>
              <a:rPr lang="en-GB" sz="3600" dirty="0" err="1" smtClean="0"/>
              <a:t>Pande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Iain Conway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of corruption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57159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8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Redistributive preferences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49" y="1669793"/>
            <a:ext cx="10119462" cy="496518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337249" y="3402562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49249" y="3402561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of corruption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683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Political participation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69" y="1721430"/>
            <a:ext cx="10042073" cy="489124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02833" y="2593910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2832" y="2923592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25617" y="2615680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25617" y="2920481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87281" y="3576734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7281" y="3247052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25616" y="3573621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25615" y="3237717"/>
            <a:ext cx="4478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of corruption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2650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7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066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4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Rohini</a:t>
            </a:r>
            <a:r>
              <a:rPr lang="en-GB" dirty="0" smtClean="0"/>
              <a:t> </a:t>
            </a:r>
            <a:r>
              <a:rPr lang="en-GB" dirty="0" err="1" smtClean="0"/>
              <a:t>Pande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Born in Northern India</a:t>
            </a:r>
          </a:p>
          <a:p>
            <a:r>
              <a:rPr lang="en-GB" dirty="0" smtClean="0"/>
              <a:t>Education – Delhi, LSE and Oxford</a:t>
            </a:r>
          </a:p>
          <a:p>
            <a:r>
              <a:rPr lang="en-GB" dirty="0" smtClean="0"/>
              <a:t>Harvard</a:t>
            </a:r>
          </a:p>
          <a:p>
            <a:r>
              <a:rPr lang="en-GB" dirty="0" smtClean="0"/>
              <a:t>Collaboration with Banerjee, </a:t>
            </a:r>
            <a:r>
              <a:rPr lang="en-GB" dirty="0" err="1" smtClean="0"/>
              <a:t>Duflo</a:t>
            </a:r>
            <a:r>
              <a:rPr lang="en-GB" dirty="0" smtClean="0"/>
              <a:t> (MIT)</a:t>
            </a:r>
            <a:endParaRPr lang="en-US" dirty="0"/>
          </a:p>
        </p:txBody>
      </p:sp>
      <p:pic>
        <p:nvPicPr>
          <p:cNvPr id="2050" name="Picture 2" descr="http://www.indiawest.com/indiawest_cms/gall_content/2012/2/2012_2$largeimg209_Feb_2012_1630167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021079"/>
            <a:ext cx="41719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corruption</a:t>
            </a:r>
          </a:p>
          <a:p>
            <a:endParaRPr lang="en-GB" dirty="0" smtClean="0"/>
          </a:p>
          <a:p>
            <a:r>
              <a:rPr lang="en-GB" dirty="0" smtClean="0"/>
              <a:t>Political Identity</a:t>
            </a:r>
          </a:p>
          <a:p>
            <a:r>
              <a:rPr lang="en-GB" dirty="0" smtClean="0"/>
              <a:t>The Political Environment</a:t>
            </a:r>
          </a:p>
          <a:p>
            <a:r>
              <a:rPr lang="en-GB" dirty="0" smtClean="0"/>
              <a:t>Implications for opportunities for corruption</a:t>
            </a:r>
          </a:p>
          <a:p>
            <a:r>
              <a:rPr lang="en-GB" dirty="0" smtClean="0"/>
              <a:t>Implications for the acceptance of corruption</a:t>
            </a:r>
          </a:p>
          <a:p>
            <a:endParaRPr lang="en-GB" dirty="0" smtClean="0"/>
          </a:p>
          <a:p>
            <a:r>
              <a:rPr lang="en-GB" dirty="0" smtClean="0"/>
              <a:t>Conclusions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“Misuse of public office”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Stylized Fact?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7679879"/>
              </p:ext>
            </p:extLst>
          </p:nvPr>
        </p:nvGraphicFramePr>
        <p:xfrm>
          <a:off x="809334" y="1907107"/>
          <a:ext cx="2549525" cy="422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lh6.ggpht.com/_ALApqaSqg0s/TMdbQ8N7ocI/AAAAAAAAAkI/X3FuoO1IGzI/corruption%20ranking%5B4%5D.jpg?imgmax=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3" y="1688342"/>
            <a:ext cx="7785100" cy="49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Political Identity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107044"/>
              </p:ext>
            </p:extLst>
          </p:nvPr>
        </p:nvGraphicFramePr>
        <p:xfrm>
          <a:off x="827995" y="2084832"/>
          <a:ext cx="3790658" cy="44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8831722"/>
              </p:ext>
            </p:extLst>
          </p:nvPr>
        </p:nvGraphicFramePr>
        <p:xfrm>
          <a:off x="6166919" y="989045"/>
          <a:ext cx="4754562" cy="450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679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Political Environment of developing countries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91564"/>
              </p:ext>
            </p:extLst>
          </p:nvPr>
        </p:nvGraphicFramePr>
        <p:xfrm>
          <a:off x="-728472" y="2549732"/>
          <a:ext cx="9720072" cy="249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Political Environment of developing countries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0179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1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Opportunities for corruption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38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4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740</TotalTime>
  <Words>297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Understanding political Corruption in low income economies – Rohini Pande</vt:lpstr>
      <vt:lpstr>Rohini Pande</vt:lpstr>
      <vt:lpstr>Overview</vt:lpstr>
      <vt:lpstr>Definition of Corruption</vt:lpstr>
      <vt:lpstr>Stylized Fact?</vt:lpstr>
      <vt:lpstr>Political Identity</vt:lpstr>
      <vt:lpstr>Political Environment of developing countries</vt:lpstr>
      <vt:lpstr>Political Environment of developing countries</vt:lpstr>
      <vt:lpstr>Opportunities for corruption</vt:lpstr>
      <vt:lpstr>Acceptance of corruption</vt:lpstr>
      <vt:lpstr>Redistributive preferences</vt:lpstr>
      <vt:lpstr>Acceptance of corruption</vt:lpstr>
      <vt:lpstr>Political participation</vt:lpstr>
      <vt:lpstr>Acceptance of corruption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Conway</dc:creator>
  <cp:lastModifiedBy>Jeffrey Nugent</cp:lastModifiedBy>
  <cp:revision>36</cp:revision>
  <dcterms:created xsi:type="dcterms:W3CDTF">2014-04-27T04:53:53Z</dcterms:created>
  <dcterms:modified xsi:type="dcterms:W3CDTF">2014-04-29T19:17:47Z</dcterms:modified>
</cp:coreProperties>
</file>