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4712-65D5-4E00-A260-9859F1BBD1E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50975"/>
            <a:ext cx="8305800" cy="3654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Transaction Cost Issues in Agriculture and Various Markets</a:t>
            </a:r>
            <a:br>
              <a:rPr lang="en-US" sz="4800" smtClean="0"/>
            </a:br>
            <a:r>
              <a:rPr lang="en-US" sz="4800" smtClean="0"/>
              <a:t>The Most Important Lesson!!</a:t>
            </a:r>
          </a:p>
        </p:txBody>
      </p:sp>
    </p:spTree>
    <p:extLst>
      <p:ext uri="{BB962C8B-B14F-4D97-AF65-F5344CB8AC3E}">
        <p14:creationId xmlns:p14="http://schemas.microsoft.com/office/powerpoint/2010/main" val="30247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Often Ignored in Neoclassical Economics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cost of transacting: Applications Rural markets, taxation, thin stock markets</a:t>
            </a:r>
          </a:p>
          <a:p>
            <a:pPr eaLnBrk="1" hangingPunct="1"/>
            <a:r>
              <a:rPr lang="en-US" altLang="en-US" smtClean="0"/>
              <a:t>Getting one party to a transaction or contract to deliver what is promised</a:t>
            </a:r>
          </a:p>
          <a:p>
            <a:pPr eaLnBrk="1" hangingPunct="1"/>
            <a:r>
              <a:rPr lang="en-US" altLang="en-US" smtClean="0"/>
              <a:t>Measurement Problems</a:t>
            </a:r>
          </a:p>
          <a:p>
            <a:pPr eaLnBrk="1" hangingPunct="1"/>
            <a:r>
              <a:rPr lang="en-US" altLang="en-US" smtClean="0"/>
              <a:t>Information Problems </a:t>
            </a:r>
          </a:p>
          <a:p>
            <a:pPr eaLnBrk="1" hangingPunct="1"/>
            <a:r>
              <a:rPr lang="en-US" altLang="en-US" smtClean="0"/>
              <a:t>Adverse Selection Problem</a:t>
            </a:r>
          </a:p>
          <a:p>
            <a:pPr eaLnBrk="1" hangingPunct="1"/>
            <a:r>
              <a:rPr lang="en-US" altLang="en-US" smtClean="0"/>
              <a:t>Moral Hazard Problem (Ex Ante and Ex Post)</a:t>
            </a:r>
          </a:p>
        </p:txBody>
      </p:sp>
    </p:spTree>
    <p:extLst>
      <p:ext uri="{BB962C8B-B14F-4D97-AF65-F5344CB8AC3E}">
        <p14:creationId xmlns:p14="http://schemas.microsoft.com/office/powerpoint/2010/main" val="25685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Contracts are established between sellers and buyers of any product or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itchFamily="18" charset="0"/>
              </a:rPr>
              <a:t>Is there an optimal form?</a:t>
            </a:r>
          </a:p>
          <a:p>
            <a:pPr eaLnBrk="1" hangingPunct="1"/>
            <a:r>
              <a:rPr lang="en-US" altLang="en-US" sz="3600" smtClean="0">
                <a:latin typeface="Times New Roman" pitchFamily="18" charset="0"/>
              </a:rPr>
              <a:t>Consider the problem of contracting between owner of labor and land inputs in agriculture</a:t>
            </a:r>
          </a:p>
        </p:txBody>
      </p:sp>
    </p:spTree>
    <p:extLst>
      <p:ext uri="{BB962C8B-B14F-4D97-AF65-F5344CB8AC3E}">
        <p14:creationId xmlns:p14="http://schemas.microsoft.com/office/powerpoint/2010/main" val="188796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8" name="Picture 4" descr="img-7272136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609600"/>
            <a:ext cx="8763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6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Is there an always best contract?</a:t>
            </a:r>
          </a:p>
          <a:p>
            <a:pPr eaLnBrk="1" hangingPunct="1"/>
            <a:r>
              <a:rPr lang="en-US" altLang="en-US" sz="2800" dirty="0" smtClean="0"/>
              <a:t>Or does it depend on situation?</a:t>
            </a:r>
          </a:p>
          <a:p>
            <a:pPr eaLnBrk="1" hangingPunct="1"/>
            <a:r>
              <a:rPr lang="en-US" altLang="en-US" sz="2800" dirty="0" smtClean="0"/>
              <a:t>Which problem is likely to be most important in that situation?</a:t>
            </a:r>
          </a:p>
          <a:p>
            <a:pPr eaLnBrk="1" hangingPunct="1"/>
            <a:r>
              <a:rPr lang="en-US" altLang="en-US" sz="2800" dirty="0" smtClean="0"/>
              <a:t>Possible Short/Term Paper Topic: Do an empirical study of a worker in a particular form of economic activity, e.g., a taxi driver, a chef in a restaurant, a night watchman in an office building, a tax collector. Explain why the contract is a certain way from the point of view of both worker and employer (buyer/seller) Explain in transaction cost terms. Has it always been this way? If it changed Why?. Is there any share element in it? </a:t>
            </a:r>
          </a:p>
        </p:txBody>
      </p:sp>
    </p:spTree>
    <p:extLst>
      <p:ext uri="{BB962C8B-B14F-4D97-AF65-F5344CB8AC3E}">
        <p14:creationId xmlns:p14="http://schemas.microsoft.com/office/powerpoint/2010/main" val="326031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Transaction Cost Issues in Agriculture and Various Markets The Most Important Lesson!!</vt:lpstr>
      <vt:lpstr>Often Ignored in Neoclassical Economics</vt:lpstr>
      <vt:lpstr>Contracts are established between sellers and buyers of any product or service</vt:lpstr>
      <vt:lpstr>PowerPoint Presentation</vt:lpstr>
      <vt:lpstr>Questions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Cost Issues in Agriculture and Various Markets The Most Important Lesson!!</dc:title>
  <dc:creator>Jeffrey Nugent</dc:creator>
  <cp:lastModifiedBy>Jeffrey Nugent</cp:lastModifiedBy>
  <cp:revision>3</cp:revision>
  <dcterms:created xsi:type="dcterms:W3CDTF">2014-02-06T20:45:49Z</dcterms:created>
  <dcterms:modified xsi:type="dcterms:W3CDTF">2016-02-04T21:46:45Z</dcterms:modified>
</cp:coreProperties>
</file>