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63" r:id="rId5"/>
    <p:sldId id="268" r:id="rId6"/>
    <p:sldId id="269" r:id="rId7"/>
    <p:sldId id="270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B2D5FD-655E-4680-90F5-BA90C557260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8E188E-29B4-4F15-8965-3DD14D7176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2639"/>
            <a:ext cx="7772400" cy="1829761"/>
          </a:xfrm>
        </p:spPr>
        <p:txBody>
          <a:bodyPr>
            <a:noAutofit/>
          </a:bodyPr>
          <a:lstStyle/>
          <a:p>
            <a:r>
              <a:rPr lang="en-US" sz="4200" dirty="0" smtClean="0">
                <a:latin typeface="Arial" pitchFamily="34" charset="0"/>
                <a:cs typeface="Arial" pitchFamily="34" charset="0"/>
              </a:rPr>
              <a:t>WATER AND THE POTENTIAL FOR SOCIAL INSTABILITY: LIVELIHOOD, MIGRATION AND THE BUILDING OF SOCIETY</a:t>
            </a:r>
            <a:endParaRPr lang="en-US" sz="4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29496"/>
            <a:ext cx="7772400" cy="11997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Dr.Marcus</a:t>
            </a:r>
            <a:r>
              <a:rPr lang="en-US" dirty="0" smtClean="0"/>
              <a:t> </a:t>
            </a:r>
            <a:r>
              <a:rPr lang="en-US" dirty="0" err="1" smtClean="0"/>
              <a:t>Moench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6248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Nearly 70% of world’s freshwater withdrawal is utilized for irrigation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paper focuses on ground water and its importance for irrigation in semi arid and arid regions.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Ground water is the preferred form of irrigation.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Cost effective.</a:t>
            </a: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Hassle free and not time consuming.</a:t>
            </a:r>
          </a:p>
          <a:p>
            <a:pPr lvl="1">
              <a:buFont typeface="Arial" pitchFamily="34" charset="0"/>
              <a:buChar char="•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Resistant to climatic changes.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Silent Revolution’(SR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in the last half century.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SR has other positive effects as well – education, alternative professions, transition to an urban lifestyle.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Negative effects - ‘Colossal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Anarchy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2135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Lack of access to water leads to : Forced migrations ; Unemployment, Unstable populations. 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creates : </a:t>
            </a:r>
            <a:r>
              <a:rPr lang="en-US" dirty="0">
                <a:latin typeface="Arial" pitchFamily="34" charset="0"/>
                <a:cs typeface="Arial" pitchFamily="34" charset="0"/>
              </a:rPr>
              <a:t>Urban slums; Rural poor.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fertile ground for communal discontent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community </a:t>
            </a:r>
            <a:r>
              <a:rPr lang="en-US" dirty="0">
                <a:latin typeface="Arial" pitchFamily="34" charset="0"/>
                <a:cs typeface="Arial" pitchFamily="34" charset="0"/>
              </a:rPr>
              <a:t>tensions and identity politics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Issues around water are mostly internal rather than external.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ater </a:t>
            </a:r>
            <a:r>
              <a:rPr lang="en-US" dirty="0">
                <a:latin typeface="Arial" pitchFamily="34" charset="0"/>
                <a:cs typeface="Arial" pitchFamily="34" charset="0"/>
              </a:rPr>
              <a:t>and conflict linked through poverty ,migration, settlements and food security.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Water resources and stability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3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Water depletion increases rural impoverishment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Poor - Have no other skill sets,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lternative sources of income is absent.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1. Water to 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2437"/>
            <a:ext cx="6172200" cy="52117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Case of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Satlasna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Taluk,Gujarat,India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Decline in water levels has led to investing in other forms of livelihood.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Transition is abrupt during drought periods.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Rich farmers invest in drilling wells. Their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avings are disappearing.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Short term migrations during drought are alright, but long term indicates a decline in regional economic prospects.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2. Poverty to migration</a:t>
            </a:r>
            <a:endParaRPr lang="en-US" dirty="0"/>
          </a:p>
        </p:txBody>
      </p:sp>
      <p:pic>
        <p:nvPicPr>
          <p:cNvPr id="1026" name="Picture 2" descr="http://www.mapsofindia.com/maps/schoolchildrens/polit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17751"/>
            <a:ext cx="3200400" cy="35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7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20000" cy="541020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Drought depletes the assets of small farmers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Corruption, the decline of civil institutions,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ommunal politics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Demands for falsification of data, ‘political sensitivity of data’, manipulation of funds to rural areas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Social tensions between families and between communities.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Perceived injustice and further instability.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3. </a:t>
            </a:r>
            <a:r>
              <a:rPr lang="en-US" sz="3600" dirty="0"/>
              <a:t>M</a:t>
            </a:r>
            <a:r>
              <a:rPr lang="en-US" sz="3600" dirty="0" smtClean="0"/>
              <a:t>igration to Social </a:t>
            </a:r>
            <a:r>
              <a:rPr lang="en-US" sz="3600" dirty="0"/>
              <a:t>I</a:t>
            </a:r>
            <a:r>
              <a:rPr lang="en-US" sz="3600" dirty="0" smtClean="0"/>
              <a:t>nstability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94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5257800" cy="4678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Water is a weapon of peace.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Improved irrigation facilities will tie down populations, gives them stability.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Food security and reliability.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De-populated rural areas are a haven for anti-social elements. 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Saudi Arabia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(Risk- Yemen)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Water and Security</a:t>
            </a:r>
            <a:endParaRPr lang="en-US" dirty="0"/>
          </a:p>
        </p:txBody>
      </p:sp>
      <p:pic>
        <p:nvPicPr>
          <p:cNvPr id="4" name="Picture 2" descr="http://www.worldatlas.com/webimage/countrys/asia/ye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200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</a:p>
          <a:p>
            <a:r>
              <a:rPr lang="en-US" dirty="0" smtClean="0"/>
              <a:t>Economic Diversification</a:t>
            </a:r>
          </a:p>
          <a:p>
            <a:r>
              <a:rPr lang="en-US" dirty="0" smtClean="0"/>
              <a:t>Migration and Urbanization</a:t>
            </a:r>
          </a:p>
          <a:p>
            <a:r>
              <a:rPr lang="en-US" dirty="0" smtClean="0"/>
              <a:t>Adaptive civil society institutions.</a:t>
            </a:r>
          </a:p>
          <a:p>
            <a:r>
              <a:rPr lang="en-US" dirty="0" smtClean="0"/>
              <a:t>The fundamental challenges for security depends on how peacefully these changes occur.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610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References:</a:t>
            </a:r>
          </a:p>
          <a:p>
            <a:pPr marL="0" indent="0">
              <a:buNone/>
            </a:pP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Moench,M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.,(2002), “Water and the Potential for Social Instability: Livelihoods, Migration and the Building of Society”, Natural Resource Forum 26, 195-204.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Llamas,M.R.,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Santos,P.M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.,(2005), “Intensive Groundwater Use: Silent Revolution and Potential Source of Social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Conflicts.”,Journal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Water Resources Planning and Management (October 2005), 337-341.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486400"/>
            <a:ext cx="6248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1302</TotalTime>
  <Words>467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WATER AND THE POTENTIAL FOR SOCIAL INSTABILITY: LIVELIHOOD, MIGRATION AND THE BUILDING OF SOCIETY</vt:lpstr>
      <vt:lpstr>PowerPoint Presentation</vt:lpstr>
      <vt:lpstr>Water resources and stability</vt:lpstr>
      <vt:lpstr>1. Water to Poverty</vt:lpstr>
      <vt:lpstr>2. Poverty to migration</vt:lpstr>
      <vt:lpstr>3. Migration to Social Instability</vt:lpstr>
      <vt:lpstr>Water and Security</vt:lpstr>
      <vt:lpstr>In conclusion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THE POTENTIAL FOR SOCIAL INSTABILITY: LIVELIHOODS, MIGRATION AND THE BUILDING OF SOCIETY</dc:title>
  <dc:creator>Prajvini Sai Prakash</dc:creator>
  <cp:lastModifiedBy>Prajvini Sai Prakash</cp:lastModifiedBy>
  <cp:revision>111</cp:revision>
  <dcterms:created xsi:type="dcterms:W3CDTF">2015-02-02T22:35:14Z</dcterms:created>
  <dcterms:modified xsi:type="dcterms:W3CDTF">2015-02-09T23:50:16Z</dcterms:modified>
</cp:coreProperties>
</file>