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D"/>
    <a:srgbClr val="2E61E0"/>
    <a:srgbClr val="EDEDED"/>
    <a:srgbClr val="FF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68" y="792"/>
      </p:cViewPr>
      <p:guideLst>
        <p:guide orient="horz" pos="2160"/>
        <p:guide pos="3840"/>
        <p:guide pos="597"/>
        <p:guide pos="70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E767-FADC-482B-B816-9E2434D94D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0AEE-6E5D-4042-867A-D9D0BCDD29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30AEE-6E5D-4042-867A-D9D0BCDD2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3BC-6069-484E-B9B0-48C6E0749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34B3-8BA8-4986-92D8-C03C21833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3BC-6069-484E-B9B0-48C6E0749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34B3-8BA8-4986-92D8-C03C21833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"/>
          <p:cNvSpPr>
            <a:spLocks noEditPoints="1"/>
          </p:cNvSpPr>
          <p:nvPr userDrawn="1"/>
        </p:nvSpPr>
        <p:spPr bwMode="auto">
          <a:xfrm>
            <a:off x="0" y="5087257"/>
            <a:ext cx="6416006" cy="1778001"/>
          </a:xfrm>
          <a:custGeom>
            <a:avLst/>
            <a:gdLst>
              <a:gd name="T0" fmla="*/ 15500 w 16792"/>
              <a:gd name="T1" fmla="*/ 3324 h 4654"/>
              <a:gd name="T2" fmla="*/ 14617 w 16792"/>
              <a:gd name="T3" fmla="*/ 3660 h 4654"/>
              <a:gd name="T4" fmla="*/ 14480 w 16792"/>
              <a:gd name="T5" fmla="*/ 3428 h 4654"/>
              <a:gd name="T6" fmla="*/ 14456 w 16792"/>
              <a:gd name="T7" fmla="*/ 3336 h 4654"/>
              <a:gd name="T8" fmla="*/ 14433 w 16792"/>
              <a:gd name="T9" fmla="*/ 3411 h 4654"/>
              <a:gd name="T10" fmla="*/ 14286 w 16792"/>
              <a:gd name="T11" fmla="*/ 3584 h 4654"/>
              <a:gd name="T12" fmla="*/ 13542 w 16792"/>
              <a:gd name="T13" fmla="*/ 2209 h 4654"/>
              <a:gd name="T14" fmla="*/ 13374 w 16792"/>
              <a:gd name="T15" fmla="*/ 2948 h 4654"/>
              <a:gd name="T16" fmla="*/ 12611 w 16792"/>
              <a:gd name="T17" fmla="*/ 2939 h 4654"/>
              <a:gd name="T18" fmla="*/ 11834 w 16792"/>
              <a:gd name="T19" fmla="*/ 1548 h 4654"/>
              <a:gd name="T20" fmla="*/ 10627 w 16792"/>
              <a:gd name="T21" fmla="*/ 1257 h 4654"/>
              <a:gd name="T22" fmla="*/ 10549 w 16792"/>
              <a:gd name="T23" fmla="*/ 834 h 4654"/>
              <a:gd name="T24" fmla="*/ 10455 w 16792"/>
              <a:gd name="T25" fmla="*/ 681 h 4654"/>
              <a:gd name="T26" fmla="*/ 10363 w 16792"/>
              <a:gd name="T27" fmla="*/ 607 h 4654"/>
              <a:gd name="T28" fmla="*/ 10174 w 16792"/>
              <a:gd name="T29" fmla="*/ 1184 h 4654"/>
              <a:gd name="T30" fmla="*/ 10155 w 16792"/>
              <a:gd name="T31" fmla="*/ 1822 h 4654"/>
              <a:gd name="T32" fmla="*/ 9968 w 16792"/>
              <a:gd name="T33" fmla="*/ 2079 h 4654"/>
              <a:gd name="T34" fmla="*/ 9869 w 16792"/>
              <a:gd name="T35" fmla="*/ 2030 h 4654"/>
              <a:gd name="T36" fmla="*/ 9545 w 16792"/>
              <a:gd name="T37" fmla="*/ 1982 h 4654"/>
              <a:gd name="T38" fmla="*/ 9470 w 16792"/>
              <a:gd name="T39" fmla="*/ 1857 h 4654"/>
              <a:gd name="T40" fmla="*/ 9075 w 16792"/>
              <a:gd name="T41" fmla="*/ 1850 h 4654"/>
              <a:gd name="T42" fmla="*/ 8374 w 16792"/>
              <a:gd name="T43" fmla="*/ 2209 h 4654"/>
              <a:gd name="T44" fmla="*/ 7889 w 16792"/>
              <a:gd name="T45" fmla="*/ 2419 h 4654"/>
              <a:gd name="T46" fmla="*/ 7885 w 16792"/>
              <a:gd name="T47" fmla="*/ 2119 h 4654"/>
              <a:gd name="T48" fmla="*/ 7870 w 16792"/>
              <a:gd name="T49" fmla="*/ 2417 h 4654"/>
              <a:gd name="T50" fmla="*/ 7724 w 16792"/>
              <a:gd name="T51" fmla="*/ 2417 h 4654"/>
              <a:gd name="T52" fmla="*/ 7715 w 16792"/>
              <a:gd name="T53" fmla="*/ 2115 h 4654"/>
              <a:gd name="T54" fmla="*/ 7705 w 16792"/>
              <a:gd name="T55" fmla="*/ 2415 h 4654"/>
              <a:gd name="T56" fmla="*/ 7604 w 16792"/>
              <a:gd name="T57" fmla="*/ 2474 h 4654"/>
              <a:gd name="T58" fmla="*/ 7228 w 16792"/>
              <a:gd name="T59" fmla="*/ 2417 h 4654"/>
              <a:gd name="T60" fmla="*/ 6985 w 16792"/>
              <a:gd name="T61" fmla="*/ 2488 h 4654"/>
              <a:gd name="T62" fmla="*/ 6708 w 16792"/>
              <a:gd name="T63" fmla="*/ 2405 h 4654"/>
              <a:gd name="T64" fmla="*/ 6673 w 16792"/>
              <a:gd name="T65" fmla="*/ 2698 h 4654"/>
              <a:gd name="T66" fmla="*/ 6359 w 16792"/>
              <a:gd name="T67" fmla="*/ 1264 h 4654"/>
              <a:gd name="T68" fmla="*/ 5615 w 16792"/>
              <a:gd name="T69" fmla="*/ 2034 h 4654"/>
              <a:gd name="T70" fmla="*/ 5104 w 16792"/>
              <a:gd name="T71" fmla="*/ 3929 h 4654"/>
              <a:gd name="T72" fmla="*/ 4216 w 16792"/>
              <a:gd name="T73" fmla="*/ 2757 h 4654"/>
              <a:gd name="T74" fmla="*/ 4058 w 16792"/>
              <a:gd name="T75" fmla="*/ 2528 h 4654"/>
              <a:gd name="T76" fmla="*/ 3819 w 16792"/>
              <a:gd name="T77" fmla="*/ 2459 h 4654"/>
              <a:gd name="T78" fmla="*/ 2981 w 16792"/>
              <a:gd name="T79" fmla="*/ 3525 h 4654"/>
              <a:gd name="T80" fmla="*/ 1549 w 16792"/>
              <a:gd name="T81" fmla="*/ 3752 h 4654"/>
              <a:gd name="T82" fmla="*/ 1185 w 16792"/>
              <a:gd name="T83" fmla="*/ 3123 h 4654"/>
              <a:gd name="T84" fmla="*/ 1025 w 16792"/>
              <a:gd name="T85" fmla="*/ 1285 h 4654"/>
              <a:gd name="T86" fmla="*/ 1032 w 16792"/>
              <a:gd name="T87" fmla="*/ 945 h 4654"/>
              <a:gd name="T88" fmla="*/ 999 w 16792"/>
              <a:gd name="T89" fmla="*/ 428 h 4654"/>
              <a:gd name="T90" fmla="*/ 937 w 16792"/>
              <a:gd name="T91" fmla="*/ 426 h 4654"/>
              <a:gd name="T92" fmla="*/ 911 w 16792"/>
              <a:gd name="T93" fmla="*/ 933 h 4654"/>
              <a:gd name="T94" fmla="*/ 916 w 16792"/>
              <a:gd name="T95" fmla="*/ 1288 h 4654"/>
              <a:gd name="T96" fmla="*/ 708 w 16792"/>
              <a:gd name="T97" fmla="*/ 3251 h 4654"/>
              <a:gd name="T98" fmla="*/ 666 w 16792"/>
              <a:gd name="T99" fmla="*/ 3889 h 4654"/>
              <a:gd name="T100" fmla="*/ 621 w 16792"/>
              <a:gd name="T101" fmla="*/ 3943 h 4654"/>
              <a:gd name="T102" fmla="*/ 19 w 16792"/>
              <a:gd name="T103" fmla="*/ 3952 h 4654"/>
              <a:gd name="T104" fmla="*/ 11078 w 16792"/>
              <a:gd name="T105" fmla="*/ 437 h 4654"/>
              <a:gd name="T106" fmla="*/ 6694 w 16792"/>
              <a:gd name="T107" fmla="*/ 2658 h 4654"/>
              <a:gd name="T108" fmla="*/ 6675 w 16792"/>
              <a:gd name="T109" fmla="*/ 2500 h 4654"/>
              <a:gd name="T110" fmla="*/ 956 w 16792"/>
              <a:gd name="T111" fmla="*/ 1937 h 4654"/>
              <a:gd name="T112" fmla="*/ 959 w 16792"/>
              <a:gd name="T113" fmla="*/ 2048 h 4654"/>
              <a:gd name="T114" fmla="*/ 933 w 16792"/>
              <a:gd name="T115" fmla="*/ 2226 h 4654"/>
              <a:gd name="T116" fmla="*/ 911 w 16792"/>
              <a:gd name="T117" fmla="*/ 2405 h 4654"/>
              <a:gd name="T118" fmla="*/ 940 w 16792"/>
              <a:gd name="T119" fmla="*/ 2530 h 4654"/>
              <a:gd name="T120" fmla="*/ 961 w 16792"/>
              <a:gd name="T121" fmla="*/ 2639 h 4654"/>
              <a:gd name="T122" fmla="*/ 952 w 16792"/>
              <a:gd name="T123" fmla="*/ 2868 h 4654"/>
              <a:gd name="T124" fmla="*/ 1067 w 16792"/>
              <a:gd name="T125" fmla="*/ 3938 h 4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792" h="4654">
                <a:moveTo>
                  <a:pt x="16360" y="3823"/>
                </a:moveTo>
                <a:lnTo>
                  <a:pt x="16400" y="3823"/>
                </a:lnTo>
                <a:lnTo>
                  <a:pt x="16400" y="3466"/>
                </a:lnTo>
                <a:lnTo>
                  <a:pt x="16436" y="3454"/>
                </a:lnTo>
                <a:lnTo>
                  <a:pt x="16542" y="3409"/>
                </a:lnTo>
                <a:lnTo>
                  <a:pt x="16792" y="3279"/>
                </a:lnTo>
                <a:lnTo>
                  <a:pt x="16719" y="3279"/>
                </a:lnTo>
                <a:lnTo>
                  <a:pt x="16580" y="3334"/>
                </a:lnTo>
                <a:lnTo>
                  <a:pt x="16549" y="3343"/>
                </a:lnTo>
                <a:lnTo>
                  <a:pt x="16400" y="3343"/>
                </a:lnTo>
                <a:lnTo>
                  <a:pt x="16400" y="3322"/>
                </a:lnTo>
                <a:lnTo>
                  <a:pt x="16107" y="3324"/>
                </a:lnTo>
                <a:lnTo>
                  <a:pt x="16105" y="3331"/>
                </a:lnTo>
                <a:lnTo>
                  <a:pt x="16105" y="3334"/>
                </a:lnTo>
                <a:lnTo>
                  <a:pt x="15892" y="3334"/>
                </a:lnTo>
                <a:lnTo>
                  <a:pt x="15892" y="3343"/>
                </a:lnTo>
                <a:lnTo>
                  <a:pt x="15701" y="3343"/>
                </a:lnTo>
                <a:lnTo>
                  <a:pt x="15699" y="3334"/>
                </a:lnTo>
                <a:lnTo>
                  <a:pt x="15675" y="3334"/>
                </a:lnTo>
                <a:lnTo>
                  <a:pt x="15510" y="3334"/>
                </a:lnTo>
                <a:lnTo>
                  <a:pt x="15510" y="3334"/>
                </a:lnTo>
                <a:lnTo>
                  <a:pt x="15500" y="3324"/>
                </a:lnTo>
                <a:lnTo>
                  <a:pt x="15210" y="3324"/>
                </a:lnTo>
                <a:lnTo>
                  <a:pt x="15210" y="3345"/>
                </a:lnTo>
                <a:lnTo>
                  <a:pt x="15049" y="3345"/>
                </a:lnTo>
                <a:lnTo>
                  <a:pt x="15018" y="3336"/>
                </a:lnTo>
                <a:lnTo>
                  <a:pt x="14881" y="3284"/>
                </a:lnTo>
                <a:lnTo>
                  <a:pt x="14792" y="3284"/>
                </a:lnTo>
                <a:lnTo>
                  <a:pt x="15092" y="3411"/>
                </a:lnTo>
                <a:lnTo>
                  <a:pt x="15198" y="3456"/>
                </a:lnTo>
                <a:lnTo>
                  <a:pt x="15210" y="3459"/>
                </a:lnTo>
                <a:lnTo>
                  <a:pt x="15210" y="3823"/>
                </a:lnTo>
                <a:lnTo>
                  <a:pt x="15238" y="3823"/>
                </a:lnTo>
                <a:lnTo>
                  <a:pt x="15070" y="3912"/>
                </a:lnTo>
                <a:lnTo>
                  <a:pt x="15070" y="3728"/>
                </a:lnTo>
                <a:lnTo>
                  <a:pt x="14610" y="3728"/>
                </a:lnTo>
                <a:lnTo>
                  <a:pt x="14610" y="3685"/>
                </a:lnTo>
                <a:lnTo>
                  <a:pt x="14614" y="3685"/>
                </a:lnTo>
                <a:lnTo>
                  <a:pt x="14614" y="3685"/>
                </a:lnTo>
                <a:lnTo>
                  <a:pt x="14614" y="3683"/>
                </a:lnTo>
                <a:lnTo>
                  <a:pt x="14617" y="3678"/>
                </a:lnTo>
                <a:lnTo>
                  <a:pt x="14617" y="3678"/>
                </a:lnTo>
                <a:lnTo>
                  <a:pt x="14617" y="3678"/>
                </a:lnTo>
                <a:lnTo>
                  <a:pt x="14617" y="3660"/>
                </a:lnTo>
                <a:lnTo>
                  <a:pt x="14610" y="3660"/>
                </a:lnTo>
                <a:lnTo>
                  <a:pt x="14612" y="3608"/>
                </a:lnTo>
                <a:lnTo>
                  <a:pt x="14614" y="3608"/>
                </a:lnTo>
                <a:lnTo>
                  <a:pt x="14614" y="3603"/>
                </a:lnTo>
                <a:lnTo>
                  <a:pt x="14614" y="3598"/>
                </a:lnTo>
                <a:lnTo>
                  <a:pt x="14614" y="3598"/>
                </a:lnTo>
                <a:lnTo>
                  <a:pt x="14614" y="3596"/>
                </a:lnTo>
                <a:lnTo>
                  <a:pt x="14614" y="3586"/>
                </a:lnTo>
                <a:lnTo>
                  <a:pt x="14612" y="3586"/>
                </a:lnTo>
                <a:lnTo>
                  <a:pt x="14612" y="3560"/>
                </a:lnTo>
                <a:lnTo>
                  <a:pt x="14589" y="3560"/>
                </a:lnTo>
                <a:lnTo>
                  <a:pt x="14567" y="3558"/>
                </a:lnTo>
                <a:lnTo>
                  <a:pt x="14567" y="3525"/>
                </a:lnTo>
                <a:lnTo>
                  <a:pt x="14560" y="3525"/>
                </a:lnTo>
                <a:lnTo>
                  <a:pt x="14560" y="3508"/>
                </a:lnTo>
                <a:lnTo>
                  <a:pt x="14558" y="3508"/>
                </a:lnTo>
                <a:lnTo>
                  <a:pt x="14555" y="3504"/>
                </a:lnTo>
                <a:lnTo>
                  <a:pt x="14546" y="3478"/>
                </a:lnTo>
                <a:lnTo>
                  <a:pt x="14529" y="3456"/>
                </a:lnTo>
                <a:lnTo>
                  <a:pt x="14527" y="3454"/>
                </a:lnTo>
                <a:lnTo>
                  <a:pt x="14506" y="3437"/>
                </a:lnTo>
                <a:lnTo>
                  <a:pt x="14480" y="3428"/>
                </a:lnTo>
                <a:lnTo>
                  <a:pt x="14477" y="3428"/>
                </a:lnTo>
                <a:lnTo>
                  <a:pt x="14473" y="3426"/>
                </a:lnTo>
                <a:lnTo>
                  <a:pt x="14473" y="3419"/>
                </a:lnTo>
                <a:lnTo>
                  <a:pt x="14475" y="3419"/>
                </a:lnTo>
                <a:lnTo>
                  <a:pt x="14477" y="3416"/>
                </a:lnTo>
                <a:lnTo>
                  <a:pt x="14477" y="3416"/>
                </a:lnTo>
                <a:lnTo>
                  <a:pt x="14475" y="3414"/>
                </a:lnTo>
                <a:lnTo>
                  <a:pt x="14473" y="3414"/>
                </a:lnTo>
                <a:lnTo>
                  <a:pt x="14468" y="3411"/>
                </a:lnTo>
                <a:lnTo>
                  <a:pt x="14466" y="3411"/>
                </a:lnTo>
                <a:lnTo>
                  <a:pt x="14463" y="3409"/>
                </a:lnTo>
                <a:lnTo>
                  <a:pt x="14461" y="3409"/>
                </a:lnTo>
                <a:lnTo>
                  <a:pt x="14461" y="3409"/>
                </a:lnTo>
                <a:lnTo>
                  <a:pt x="14461" y="3385"/>
                </a:lnTo>
                <a:lnTo>
                  <a:pt x="14461" y="3385"/>
                </a:lnTo>
                <a:lnTo>
                  <a:pt x="14459" y="3385"/>
                </a:lnTo>
                <a:lnTo>
                  <a:pt x="14459" y="3385"/>
                </a:lnTo>
                <a:lnTo>
                  <a:pt x="14456" y="3385"/>
                </a:lnTo>
                <a:lnTo>
                  <a:pt x="14456" y="3385"/>
                </a:lnTo>
                <a:lnTo>
                  <a:pt x="14456" y="3336"/>
                </a:lnTo>
                <a:lnTo>
                  <a:pt x="14456" y="3336"/>
                </a:lnTo>
                <a:lnTo>
                  <a:pt x="14456" y="3336"/>
                </a:lnTo>
                <a:lnTo>
                  <a:pt x="14454" y="3336"/>
                </a:lnTo>
                <a:lnTo>
                  <a:pt x="14454" y="3336"/>
                </a:lnTo>
                <a:lnTo>
                  <a:pt x="14454" y="3336"/>
                </a:lnTo>
                <a:lnTo>
                  <a:pt x="14454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85"/>
                </a:lnTo>
                <a:lnTo>
                  <a:pt x="14449" y="3385"/>
                </a:lnTo>
                <a:lnTo>
                  <a:pt x="14447" y="3385"/>
                </a:lnTo>
                <a:lnTo>
                  <a:pt x="14447" y="3385"/>
                </a:lnTo>
                <a:lnTo>
                  <a:pt x="14447" y="3385"/>
                </a:lnTo>
                <a:lnTo>
                  <a:pt x="14444" y="3385"/>
                </a:lnTo>
                <a:lnTo>
                  <a:pt x="14447" y="3409"/>
                </a:lnTo>
                <a:lnTo>
                  <a:pt x="14444" y="3409"/>
                </a:lnTo>
                <a:lnTo>
                  <a:pt x="14442" y="3409"/>
                </a:lnTo>
                <a:lnTo>
                  <a:pt x="14440" y="3409"/>
                </a:lnTo>
                <a:lnTo>
                  <a:pt x="14437" y="3411"/>
                </a:lnTo>
                <a:lnTo>
                  <a:pt x="14433" y="3411"/>
                </a:lnTo>
                <a:lnTo>
                  <a:pt x="14430" y="3414"/>
                </a:lnTo>
                <a:lnTo>
                  <a:pt x="14428" y="3414"/>
                </a:lnTo>
                <a:lnTo>
                  <a:pt x="14426" y="3416"/>
                </a:lnTo>
                <a:lnTo>
                  <a:pt x="14428" y="3416"/>
                </a:lnTo>
                <a:lnTo>
                  <a:pt x="14430" y="3419"/>
                </a:lnTo>
                <a:lnTo>
                  <a:pt x="14433" y="3419"/>
                </a:lnTo>
                <a:lnTo>
                  <a:pt x="14433" y="3426"/>
                </a:lnTo>
                <a:lnTo>
                  <a:pt x="14430" y="3428"/>
                </a:lnTo>
                <a:lnTo>
                  <a:pt x="14407" y="3435"/>
                </a:lnTo>
                <a:lnTo>
                  <a:pt x="14402" y="3437"/>
                </a:lnTo>
                <a:lnTo>
                  <a:pt x="14381" y="3454"/>
                </a:lnTo>
                <a:lnTo>
                  <a:pt x="14364" y="3475"/>
                </a:lnTo>
                <a:lnTo>
                  <a:pt x="14352" y="3501"/>
                </a:lnTo>
                <a:lnTo>
                  <a:pt x="14352" y="3504"/>
                </a:lnTo>
                <a:lnTo>
                  <a:pt x="14352" y="3508"/>
                </a:lnTo>
                <a:lnTo>
                  <a:pt x="14345" y="3508"/>
                </a:lnTo>
                <a:lnTo>
                  <a:pt x="14345" y="3556"/>
                </a:lnTo>
                <a:lnTo>
                  <a:pt x="14314" y="3560"/>
                </a:lnTo>
                <a:lnTo>
                  <a:pt x="14312" y="3558"/>
                </a:lnTo>
                <a:lnTo>
                  <a:pt x="14289" y="3558"/>
                </a:lnTo>
                <a:lnTo>
                  <a:pt x="14289" y="3584"/>
                </a:lnTo>
                <a:lnTo>
                  <a:pt x="14286" y="3584"/>
                </a:lnTo>
                <a:lnTo>
                  <a:pt x="14284" y="3593"/>
                </a:lnTo>
                <a:lnTo>
                  <a:pt x="14289" y="3596"/>
                </a:lnTo>
                <a:lnTo>
                  <a:pt x="14289" y="3662"/>
                </a:lnTo>
                <a:lnTo>
                  <a:pt x="14281" y="3674"/>
                </a:lnTo>
                <a:lnTo>
                  <a:pt x="14281" y="3676"/>
                </a:lnTo>
                <a:lnTo>
                  <a:pt x="14286" y="3676"/>
                </a:lnTo>
                <a:lnTo>
                  <a:pt x="14289" y="3678"/>
                </a:lnTo>
                <a:lnTo>
                  <a:pt x="14289" y="3728"/>
                </a:lnTo>
                <a:lnTo>
                  <a:pt x="14076" y="3728"/>
                </a:lnTo>
                <a:lnTo>
                  <a:pt x="14090" y="3348"/>
                </a:lnTo>
                <a:lnTo>
                  <a:pt x="14092" y="2868"/>
                </a:lnTo>
                <a:lnTo>
                  <a:pt x="14095" y="2202"/>
                </a:lnTo>
                <a:lnTo>
                  <a:pt x="14052" y="1623"/>
                </a:lnTo>
                <a:lnTo>
                  <a:pt x="14043" y="1491"/>
                </a:lnTo>
                <a:lnTo>
                  <a:pt x="14019" y="1458"/>
                </a:lnTo>
                <a:lnTo>
                  <a:pt x="13759" y="1522"/>
                </a:lnTo>
                <a:lnTo>
                  <a:pt x="13759" y="1557"/>
                </a:lnTo>
                <a:lnTo>
                  <a:pt x="13722" y="1559"/>
                </a:lnTo>
                <a:lnTo>
                  <a:pt x="13722" y="1522"/>
                </a:lnTo>
                <a:lnTo>
                  <a:pt x="13577" y="1481"/>
                </a:lnTo>
                <a:lnTo>
                  <a:pt x="13570" y="1623"/>
                </a:lnTo>
                <a:lnTo>
                  <a:pt x="13542" y="2209"/>
                </a:lnTo>
                <a:lnTo>
                  <a:pt x="13549" y="2854"/>
                </a:lnTo>
                <a:lnTo>
                  <a:pt x="13552" y="3319"/>
                </a:lnTo>
                <a:lnTo>
                  <a:pt x="13552" y="3322"/>
                </a:lnTo>
                <a:lnTo>
                  <a:pt x="13533" y="3322"/>
                </a:lnTo>
                <a:lnTo>
                  <a:pt x="13533" y="3161"/>
                </a:lnTo>
                <a:lnTo>
                  <a:pt x="13495" y="3159"/>
                </a:lnTo>
                <a:lnTo>
                  <a:pt x="13495" y="3097"/>
                </a:lnTo>
                <a:lnTo>
                  <a:pt x="13457" y="3093"/>
                </a:lnTo>
                <a:lnTo>
                  <a:pt x="13457" y="3093"/>
                </a:lnTo>
                <a:lnTo>
                  <a:pt x="13457" y="2948"/>
                </a:lnTo>
                <a:lnTo>
                  <a:pt x="13455" y="2946"/>
                </a:lnTo>
                <a:lnTo>
                  <a:pt x="13452" y="2946"/>
                </a:lnTo>
                <a:lnTo>
                  <a:pt x="13445" y="2944"/>
                </a:lnTo>
                <a:lnTo>
                  <a:pt x="13436" y="2944"/>
                </a:lnTo>
                <a:lnTo>
                  <a:pt x="13426" y="2941"/>
                </a:lnTo>
                <a:lnTo>
                  <a:pt x="13417" y="2941"/>
                </a:lnTo>
                <a:lnTo>
                  <a:pt x="13405" y="2941"/>
                </a:lnTo>
                <a:lnTo>
                  <a:pt x="13396" y="2944"/>
                </a:lnTo>
                <a:lnTo>
                  <a:pt x="13386" y="2944"/>
                </a:lnTo>
                <a:lnTo>
                  <a:pt x="13381" y="2946"/>
                </a:lnTo>
                <a:lnTo>
                  <a:pt x="13377" y="2946"/>
                </a:lnTo>
                <a:lnTo>
                  <a:pt x="13374" y="2948"/>
                </a:lnTo>
                <a:lnTo>
                  <a:pt x="13374" y="2972"/>
                </a:lnTo>
                <a:lnTo>
                  <a:pt x="13261" y="2970"/>
                </a:lnTo>
                <a:lnTo>
                  <a:pt x="13259" y="2958"/>
                </a:lnTo>
                <a:lnTo>
                  <a:pt x="13138" y="2958"/>
                </a:lnTo>
                <a:lnTo>
                  <a:pt x="13138" y="2861"/>
                </a:lnTo>
                <a:lnTo>
                  <a:pt x="13126" y="2821"/>
                </a:lnTo>
                <a:lnTo>
                  <a:pt x="13119" y="2823"/>
                </a:lnTo>
                <a:lnTo>
                  <a:pt x="12900" y="2823"/>
                </a:lnTo>
                <a:lnTo>
                  <a:pt x="12890" y="2821"/>
                </a:lnTo>
                <a:lnTo>
                  <a:pt x="12890" y="2887"/>
                </a:lnTo>
                <a:lnTo>
                  <a:pt x="12890" y="2958"/>
                </a:lnTo>
                <a:lnTo>
                  <a:pt x="12758" y="2956"/>
                </a:lnTo>
                <a:lnTo>
                  <a:pt x="12758" y="2970"/>
                </a:lnTo>
                <a:lnTo>
                  <a:pt x="12659" y="2967"/>
                </a:lnTo>
                <a:lnTo>
                  <a:pt x="12659" y="2946"/>
                </a:lnTo>
                <a:lnTo>
                  <a:pt x="12659" y="2944"/>
                </a:lnTo>
                <a:lnTo>
                  <a:pt x="12656" y="2944"/>
                </a:lnTo>
                <a:lnTo>
                  <a:pt x="12649" y="2941"/>
                </a:lnTo>
                <a:lnTo>
                  <a:pt x="12642" y="2941"/>
                </a:lnTo>
                <a:lnTo>
                  <a:pt x="12633" y="2939"/>
                </a:lnTo>
                <a:lnTo>
                  <a:pt x="12621" y="2939"/>
                </a:lnTo>
                <a:lnTo>
                  <a:pt x="12611" y="2939"/>
                </a:lnTo>
                <a:lnTo>
                  <a:pt x="12600" y="2939"/>
                </a:lnTo>
                <a:lnTo>
                  <a:pt x="12590" y="2939"/>
                </a:lnTo>
                <a:lnTo>
                  <a:pt x="12583" y="2941"/>
                </a:lnTo>
                <a:lnTo>
                  <a:pt x="12578" y="2941"/>
                </a:lnTo>
                <a:lnTo>
                  <a:pt x="12576" y="2944"/>
                </a:lnTo>
                <a:lnTo>
                  <a:pt x="12576" y="3093"/>
                </a:lnTo>
                <a:lnTo>
                  <a:pt x="12552" y="3090"/>
                </a:lnTo>
                <a:lnTo>
                  <a:pt x="12522" y="3093"/>
                </a:lnTo>
                <a:lnTo>
                  <a:pt x="12522" y="3154"/>
                </a:lnTo>
                <a:lnTo>
                  <a:pt x="12489" y="3159"/>
                </a:lnTo>
                <a:lnTo>
                  <a:pt x="12489" y="3319"/>
                </a:lnTo>
                <a:lnTo>
                  <a:pt x="12479" y="3319"/>
                </a:lnTo>
                <a:lnTo>
                  <a:pt x="12451" y="3322"/>
                </a:lnTo>
                <a:lnTo>
                  <a:pt x="12451" y="3286"/>
                </a:lnTo>
                <a:lnTo>
                  <a:pt x="12451" y="1562"/>
                </a:lnTo>
                <a:lnTo>
                  <a:pt x="12418" y="1550"/>
                </a:lnTo>
                <a:lnTo>
                  <a:pt x="12411" y="1219"/>
                </a:lnTo>
                <a:lnTo>
                  <a:pt x="12231" y="1151"/>
                </a:lnTo>
                <a:lnTo>
                  <a:pt x="12118" y="1146"/>
                </a:lnTo>
                <a:lnTo>
                  <a:pt x="11907" y="1203"/>
                </a:lnTo>
                <a:lnTo>
                  <a:pt x="11900" y="1533"/>
                </a:lnTo>
                <a:lnTo>
                  <a:pt x="11834" y="1548"/>
                </a:lnTo>
                <a:lnTo>
                  <a:pt x="11832" y="2183"/>
                </a:lnTo>
                <a:lnTo>
                  <a:pt x="11553" y="2183"/>
                </a:lnTo>
                <a:lnTo>
                  <a:pt x="11548" y="92"/>
                </a:lnTo>
                <a:lnTo>
                  <a:pt x="10946" y="88"/>
                </a:lnTo>
                <a:lnTo>
                  <a:pt x="10929" y="2183"/>
                </a:lnTo>
                <a:lnTo>
                  <a:pt x="10672" y="2181"/>
                </a:lnTo>
                <a:lnTo>
                  <a:pt x="10672" y="2169"/>
                </a:lnTo>
                <a:lnTo>
                  <a:pt x="10681" y="2103"/>
                </a:lnTo>
                <a:lnTo>
                  <a:pt x="10665" y="2100"/>
                </a:lnTo>
                <a:lnTo>
                  <a:pt x="10663" y="1874"/>
                </a:lnTo>
                <a:lnTo>
                  <a:pt x="10672" y="1807"/>
                </a:lnTo>
                <a:lnTo>
                  <a:pt x="10655" y="1805"/>
                </a:lnTo>
                <a:lnTo>
                  <a:pt x="10653" y="1675"/>
                </a:lnTo>
                <a:lnTo>
                  <a:pt x="10663" y="1614"/>
                </a:lnTo>
                <a:lnTo>
                  <a:pt x="10646" y="1609"/>
                </a:lnTo>
                <a:lnTo>
                  <a:pt x="10644" y="1510"/>
                </a:lnTo>
                <a:lnTo>
                  <a:pt x="10653" y="1446"/>
                </a:lnTo>
                <a:lnTo>
                  <a:pt x="10637" y="1444"/>
                </a:lnTo>
                <a:lnTo>
                  <a:pt x="10637" y="1361"/>
                </a:lnTo>
                <a:lnTo>
                  <a:pt x="10646" y="1300"/>
                </a:lnTo>
                <a:lnTo>
                  <a:pt x="10627" y="1295"/>
                </a:lnTo>
                <a:lnTo>
                  <a:pt x="10627" y="1257"/>
                </a:lnTo>
                <a:lnTo>
                  <a:pt x="10637" y="1196"/>
                </a:lnTo>
                <a:lnTo>
                  <a:pt x="10622" y="1193"/>
                </a:lnTo>
                <a:lnTo>
                  <a:pt x="10627" y="1160"/>
                </a:lnTo>
                <a:lnTo>
                  <a:pt x="10622" y="1158"/>
                </a:lnTo>
                <a:lnTo>
                  <a:pt x="10629" y="1118"/>
                </a:lnTo>
                <a:lnTo>
                  <a:pt x="10625" y="1118"/>
                </a:lnTo>
                <a:lnTo>
                  <a:pt x="10627" y="1101"/>
                </a:lnTo>
                <a:lnTo>
                  <a:pt x="10618" y="1099"/>
                </a:lnTo>
                <a:lnTo>
                  <a:pt x="10627" y="1042"/>
                </a:lnTo>
                <a:lnTo>
                  <a:pt x="10618" y="1040"/>
                </a:lnTo>
                <a:lnTo>
                  <a:pt x="10627" y="983"/>
                </a:lnTo>
                <a:lnTo>
                  <a:pt x="10592" y="974"/>
                </a:lnTo>
                <a:lnTo>
                  <a:pt x="10596" y="938"/>
                </a:lnTo>
                <a:lnTo>
                  <a:pt x="10585" y="915"/>
                </a:lnTo>
                <a:lnTo>
                  <a:pt x="10580" y="912"/>
                </a:lnTo>
                <a:lnTo>
                  <a:pt x="10582" y="898"/>
                </a:lnTo>
                <a:lnTo>
                  <a:pt x="10573" y="896"/>
                </a:lnTo>
                <a:lnTo>
                  <a:pt x="10575" y="874"/>
                </a:lnTo>
                <a:lnTo>
                  <a:pt x="10559" y="846"/>
                </a:lnTo>
                <a:lnTo>
                  <a:pt x="10552" y="844"/>
                </a:lnTo>
                <a:lnTo>
                  <a:pt x="10554" y="834"/>
                </a:lnTo>
                <a:lnTo>
                  <a:pt x="10549" y="834"/>
                </a:lnTo>
                <a:lnTo>
                  <a:pt x="10552" y="829"/>
                </a:lnTo>
                <a:lnTo>
                  <a:pt x="10547" y="829"/>
                </a:lnTo>
                <a:lnTo>
                  <a:pt x="10549" y="825"/>
                </a:lnTo>
                <a:lnTo>
                  <a:pt x="10544" y="825"/>
                </a:lnTo>
                <a:lnTo>
                  <a:pt x="10547" y="820"/>
                </a:lnTo>
                <a:lnTo>
                  <a:pt x="10544" y="820"/>
                </a:lnTo>
                <a:lnTo>
                  <a:pt x="10544" y="811"/>
                </a:lnTo>
                <a:lnTo>
                  <a:pt x="10530" y="780"/>
                </a:lnTo>
                <a:lnTo>
                  <a:pt x="10526" y="780"/>
                </a:lnTo>
                <a:lnTo>
                  <a:pt x="10523" y="778"/>
                </a:lnTo>
                <a:lnTo>
                  <a:pt x="10526" y="770"/>
                </a:lnTo>
                <a:lnTo>
                  <a:pt x="10521" y="770"/>
                </a:lnTo>
                <a:lnTo>
                  <a:pt x="10521" y="766"/>
                </a:lnTo>
                <a:lnTo>
                  <a:pt x="10516" y="763"/>
                </a:lnTo>
                <a:lnTo>
                  <a:pt x="10516" y="754"/>
                </a:lnTo>
                <a:lnTo>
                  <a:pt x="10500" y="723"/>
                </a:lnTo>
                <a:lnTo>
                  <a:pt x="10495" y="726"/>
                </a:lnTo>
                <a:lnTo>
                  <a:pt x="10488" y="711"/>
                </a:lnTo>
                <a:lnTo>
                  <a:pt x="10488" y="711"/>
                </a:lnTo>
                <a:lnTo>
                  <a:pt x="10488" y="711"/>
                </a:lnTo>
                <a:lnTo>
                  <a:pt x="10471" y="681"/>
                </a:lnTo>
                <a:lnTo>
                  <a:pt x="10455" y="681"/>
                </a:lnTo>
                <a:lnTo>
                  <a:pt x="10452" y="671"/>
                </a:lnTo>
                <a:lnTo>
                  <a:pt x="10443" y="626"/>
                </a:lnTo>
                <a:lnTo>
                  <a:pt x="10443" y="626"/>
                </a:lnTo>
                <a:lnTo>
                  <a:pt x="10443" y="598"/>
                </a:lnTo>
                <a:lnTo>
                  <a:pt x="10438" y="598"/>
                </a:lnTo>
                <a:lnTo>
                  <a:pt x="10450" y="534"/>
                </a:lnTo>
                <a:lnTo>
                  <a:pt x="10443" y="534"/>
                </a:lnTo>
                <a:lnTo>
                  <a:pt x="10452" y="468"/>
                </a:lnTo>
                <a:lnTo>
                  <a:pt x="10415" y="480"/>
                </a:lnTo>
                <a:lnTo>
                  <a:pt x="10403" y="310"/>
                </a:lnTo>
                <a:lnTo>
                  <a:pt x="10393" y="452"/>
                </a:lnTo>
                <a:lnTo>
                  <a:pt x="10393" y="452"/>
                </a:lnTo>
                <a:lnTo>
                  <a:pt x="10386" y="470"/>
                </a:lnTo>
                <a:lnTo>
                  <a:pt x="10386" y="482"/>
                </a:lnTo>
                <a:lnTo>
                  <a:pt x="10353" y="475"/>
                </a:lnTo>
                <a:lnTo>
                  <a:pt x="10358" y="513"/>
                </a:lnTo>
                <a:lnTo>
                  <a:pt x="10355" y="511"/>
                </a:lnTo>
                <a:lnTo>
                  <a:pt x="10370" y="593"/>
                </a:lnTo>
                <a:lnTo>
                  <a:pt x="10370" y="600"/>
                </a:lnTo>
                <a:lnTo>
                  <a:pt x="10363" y="605"/>
                </a:lnTo>
                <a:lnTo>
                  <a:pt x="10363" y="607"/>
                </a:lnTo>
                <a:lnTo>
                  <a:pt x="10363" y="607"/>
                </a:lnTo>
                <a:lnTo>
                  <a:pt x="10344" y="690"/>
                </a:lnTo>
                <a:lnTo>
                  <a:pt x="10299" y="692"/>
                </a:lnTo>
                <a:lnTo>
                  <a:pt x="10306" y="740"/>
                </a:lnTo>
                <a:lnTo>
                  <a:pt x="10259" y="742"/>
                </a:lnTo>
                <a:lnTo>
                  <a:pt x="10266" y="792"/>
                </a:lnTo>
                <a:lnTo>
                  <a:pt x="10228" y="794"/>
                </a:lnTo>
                <a:lnTo>
                  <a:pt x="10235" y="846"/>
                </a:lnTo>
                <a:lnTo>
                  <a:pt x="10202" y="848"/>
                </a:lnTo>
                <a:lnTo>
                  <a:pt x="10211" y="907"/>
                </a:lnTo>
                <a:lnTo>
                  <a:pt x="10204" y="910"/>
                </a:lnTo>
                <a:lnTo>
                  <a:pt x="10176" y="926"/>
                </a:lnTo>
                <a:lnTo>
                  <a:pt x="10185" y="981"/>
                </a:lnTo>
                <a:lnTo>
                  <a:pt x="10176" y="985"/>
                </a:lnTo>
                <a:lnTo>
                  <a:pt x="10183" y="1042"/>
                </a:lnTo>
                <a:lnTo>
                  <a:pt x="10176" y="1047"/>
                </a:lnTo>
                <a:lnTo>
                  <a:pt x="10183" y="1101"/>
                </a:lnTo>
                <a:lnTo>
                  <a:pt x="10176" y="1106"/>
                </a:lnTo>
                <a:lnTo>
                  <a:pt x="10181" y="1148"/>
                </a:lnTo>
                <a:lnTo>
                  <a:pt x="10181" y="1148"/>
                </a:lnTo>
                <a:lnTo>
                  <a:pt x="10185" y="1177"/>
                </a:lnTo>
                <a:lnTo>
                  <a:pt x="10185" y="1179"/>
                </a:lnTo>
                <a:lnTo>
                  <a:pt x="10174" y="1184"/>
                </a:lnTo>
                <a:lnTo>
                  <a:pt x="10181" y="1222"/>
                </a:lnTo>
                <a:lnTo>
                  <a:pt x="10171" y="1226"/>
                </a:lnTo>
                <a:lnTo>
                  <a:pt x="10181" y="1285"/>
                </a:lnTo>
                <a:lnTo>
                  <a:pt x="10181" y="1285"/>
                </a:lnTo>
                <a:lnTo>
                  <a:pt x="10174" y="1290"/>
                </a:lnTo>
                <a:lnTo>
                  <a:pt x="10178" y="1314"/>
                </a:lnTo>
                <a:lnTo>
                  <a:pt x="10176" y="1316"/>
                </a:lnTo>
                <a:lnTo>
                  <a:pt x="10176" y="1323"/>
                </a:lnTo>
                <a:lnTo>
                  <a:pt x="10164" y="1328"/>
                </a:lnTo>
                <a:lnTo>
                  <a:pt x="10174" y="1389"/>
                </a:lnTo>
                <a:lnTo>
                  <a:pt x="10174" y="1460"/>
                </a:lnTo>
                <a:lnTo>
                  <a:pt x="10169" y="1463"/>
                </a:lnTo>
                <a:lnTo>
                  <a:pt x="10169" y="1470"/>
                </a:lnTo>
                <a:lnTo>
                  <a:pt x="10157" y="1477"/>
                </a:lnTo>
                <a:lnTo>
                  <a:pt x="10166" y="1536"/>
                </a:lnTo>
                <a:lnTo>
                  <a:pt x="10166" y="1626"/>
                </a:lnTo>
                <a:lnTo>
                  <a:pt x="10162" y="1628"/>
                </a:lnTo>
                <a:lnTo>
                  <a:pt x="10164" y="1635"/>
                </a:lnTo>
                <a:lnTo>
                  <a:pt x="10148" y="1640"/>
                </a:lnTo>
                <a:lnTo>
                  <a:pt x="10157" y="1701"/>
                </a:lnTo>
                <a:lnTo>
                  <a:pt x="10157" y="1822"/>
                </a:lnTo>
                <a:lnTo>
                  <a:pt x="10155" y="1822"/>
                </a:lnTo>
                <a:lnTo>
                  <a:pt x="10157" y="1826"/>
                </a:lnTo>
                <a:lnTo>
                  <a:pt x="10141" y="1833"/>
                </a:lnTo>
                <a:lnTo>
                  <a:pt x="10150" y="1900"/>
                </a:lnTo>
                <a:lnTo>
                  <a:pt x="10148" y="2119"/>
                </a:lnTo>
                <a:lnTo>
                  <a:pt x="10131" y="2124"/>
                </a:lnTo>
                <a:lnTo>
                  <a:pt x="10141" y="2193"/>
                </a:lnTo>
                <a:lnTo>
                  <a:pt x="10141" y="2469"/>
                </a:lnTo>
                <a:lnTo>
                  <a:pt x="10122" y="2474"/>
                </a:lnTo>
                <a:lnTo>
                  <a:pt x="10131" y="2547"/>
                </a:lnTo>
                <a:lnTo>
                  <a:pt x="10131" y="2908"/>
                </a:lnTo>
                <a:lnTo>
                  <a:pt x="10112" y="2911"/>
                </a:lnTo>
                <a:lnTo>
                  <a:pt x="10122" y="3000"/>
                </a:lnTo>
                <a:lnTo>
                  <a:pt x="10119" y="3411"/>
                </a:lnTo>
                <a:lnTo>
                  <a:pt x="10103" y="3411"/>
                </a:lnTo>
                <a:lnTo>
                  <a:pt x="10112" y="3511"/>
                </a:lnTo>
                <a:lnTo>
                  <a:pt x="10110" y="3834"/>
                </a:lnTo>
                <a:lnTo>
                  <a:pt x="10084" y="3832"/>
                </a:lnTo>
                <a:lnTo>
                  <a:pt x="10084" y="3778"/>
                </a:lnTo>
                <a:lnTo>
                  <a:pt x="10081" y="2100"/>
                </a:lnTo>
                <a:lnTo>
                  <a:pt x="10051" y="2093"/>
                </a:lnTo>
                <a:lnTo>
                  <a:pt x="10011" y="2086"/>
                </a:lnTo>
                <a:lnTo>
                  <a:pt x="9968" y="2079"/>
                </a:lnTo>
                <a:lnTo>
                  <a:pt x="9921" y="2074"/>
                </a:lnTo>
                <a:lnTo>
                  <a:pt x="9871" y="2072"/>
                </a:lnTo>
                <a:lnTo>
                  <a:pt x="9819" y="2070"/>
                </a:lnTo>
                <a:lnTo>
                  <a:pt x="9770" y="2070"/>
                </a:lnTo>
                <a:lnTo>
                  <a:pt x="9718" y="2072"/>
                </a:lnTo>
                <a:lnTo>
                  <a:pt x="9670" y="2077"/>
                </a:lnTo>
                <a:lnTo>
                  <a:pt x="9630" y="2079"/>
                </a:lnTo>
                <a:lnTo>
                  <a:pt x="9630" y="2037"/>
                </a:lnTo>
                <a:lnTo>
                  <a:pt x="9590" y="2030"/>
                </a:lnTo>
                <a:lnTo>
                  <a:pt x="9590" y="2086"/>
                </a:lnTo>
                <a:lnTo>
                  <a:pt x="9595" y="2086"/>
                </a:lnTo>
                <a:lnTo>
                  <a:pt x="9588" y="2086"/>
                </a:lnTo>
                <a:lnTo>
                  <a:pt x="9557" y="2093"/>
                </a:lnTo>
                <a:lnTo>
                  <a:pt x="9545" y="1999"/>
                </a:lnTo>
                <a:lnTo>
                  <a:pt x="9545" y="1999"/>
                </a:lnTo>
                <a:lnTo>
                  <a:pt x="9576" y="2006"/>
                </a:lnTo>
                <a:lnTo>
                  <a:pt x="9618" y="2013"/>
                </a:lnTo>
                <a:lnTo>
                  <a:pt x="9666" y="2020"/>
                </a:lnTo>
                <a:lnTo>
                  <a:pt x="9713" y="2025"/>
                </a:lnTo>
                <a:lnTo>
                  <a:pt x="9765" y="2030"/>
                </a:lnTo>
                <a:lnTo>
                  <a:pt x="9817" y="2032"/>
                </a:lnTo>
                <a:lnTo>
                  <a:pt x="9869" y="2030"/>
                </a:lnTo>
                <a:lnTo>
                  <a:pt x="9921" y="2030"/>
                </a:lnTo>
                <a:lnTo>
                  <a:pt x="9970" y="2025"/>
                </a:lnTo>
                <a:lnTo>
                  <a:pt x="10011" y="2020"/>
                </a:lnTo>
                <a:lnTo>
                  <a:pt x="10011" y="2067"/>
                </a:lnTo>
                <a:lnTo>
                  <a:pt x="10051" y="2074"/>
                </a:lnTo>
                <a:lnTo>
                  <a:pt x="10051" y="2018"/>
                </a:lnTo>
                <a:lnTo>
                  <a:pt x="10041" y="2015"/>
                </a:lnTo>
                <a:lnTo>
                  <a:pt x="10060" y="2013"/>
                </a:lnTo>
                <a:lnTo>
                  <a:pt x="10098" y="2004"/>
                </a:lnTo>
                <a:lnTo>
                  <a:pt x="10098" y="1992"/>
                </a:lnTo>
                <a:lnTo>
                  <a:pt x="10065" y="1982"/>
                </a:lnTo>
                <a:lnTo>
                  <a:pt x="10025" y="1973"/>
                </a:lnTo>
                <a:lnTo>
                  <a:pt x="9980" y="1966"/>
                </a:lnTo>
                <a:lnTo>
                  <a:pt x="9930" y="1959"/>
                </a:lnTo>
                <a:lnTo>
                  <a:pt x="9876" y="1956"/>
                </a:lnTo>
                <a:lnTo>
                  <a:pt x="9819" y="1954"/>
                </a:lnTo>
                <a:lnTo>
                  <a:pt x="9765" y="1954"/>
                </a:lnTo>
                <a:lnTo>
                  <a:pt x="9711" y="1956"/>
                </a:lnTo>
                <a:lnTo>
                  <a:pt x="9659" y="1961"/>
                </a:lnTo>
                <a:lnTo>
                  <a:pt x="9614" y="1968"/>
                </a:lnTo>
                <a:lnTo>
                  <a:pt x="9571" y="1975"/>
                </a:lnTo>
                <a:lnTo>
                  <a:pt x="9545" y="1982"/>
                </a:lnTo>
                <a:lnTo>
                  <a:pt x="9543" y="1982"/>
                </a:lnTo>
                <a:lnTo>
                  <a:pt x="9541" y="1968"/>
                </a:lnTo>
                <a:lnTo>
                  <a:pt x="9543" y="1732"/>
                </a:lnTo>
                <a:lnTo>
                  <a:pt x="9543" y="1732"/>
                </a:lnTo>
                <a:lnTo>
                  <a:pt x="9541" y="1732"/>
                </a:lnTo>
                <a:lnTo>
                  <a:pt x="9538" y="1732"/>
                </a:lnTo>
                <a:lnTo>
                  <a:pt x="9536" y="2155"/>
                </a:lnTo>
                <a:lnTo>
                  <a:pt x="9552" y="2178"/>
                </a:lnTo>
                <a:lnTo>
                  <a:pt x="9545" y="3782"/>
                </a:lnTo>
                <a:lnTo>
                  <a:pt x="9545" y="3782"/>
                </a:lnTo>
                <a:lnTo>
                  <a:pt x="9545" y="3834"/>
                </a:lnTo>
                <a:lnTo>
                  <a:pt x="9538" y="3837"/>
                </a:lnTo>
                <a:lnTo>
                  <a:pt x="9538" y="3780"/>
                </a:lnTo>
                <a:lnTo>
                  <a:pt x="9531" y="3778"/>
                </a:lnTo>
                <a:lnTo>
                  <a:pt x="9517" y="3773"/>
                </a:lnTo>
                <a:lnTo>
                  <a:pt x="9493" y="3771"/>
                </a:lnTo>
                <a:lnTo>
                  <a:pt x="9479" y="3771"/>
                </a:lnTo>
                <a:lnTo>
                  <a:pt x="9460" y="1968"/>
                </a:lnTo>
                <a:lnTo>
                  <a:pt x="9441" y="1963"/>
                </a:lnTo>
                <a:lnTo>
                  <a:pt x="9441" y="1876"/>
                </a:lnTo>
                <a:lnTo>
                  <a:pt x="9451" y="1871"/>
                </a:lnTo>
                <a:lnTo>
                  <a:pt x="9470" y="1857"/>
                </a:lnTo>
                <a:lnTo>
                  <a:pt x="9472" y="1850"/>
                </a:lnTo>
                <a:lnTo>
                  <a:pt x="9470" y="1824"/>
                </a:lnTo>
                <a:lnTo>
                  <a:pt x="9439" y="1815"/>
                </a:lnTo>
                <a:lnTo>
                  <a:pt x="9439" y="1616"/>
                </a:lnTo>
                <a:lnTo>
                  <a:pt x="9323" y="1576"/>
                </a:lnTo>
                <a:lnTo>
                  <a:pt x="9314" y="1578"/>
                </a:lnTo>
                <a:lnTo>
                  <a:pt x="9290" y="1583"/>
                </a:lnTo>
                <a:lnTo>
                  <a:pt x="9252" y="1590"/>
                </a:lnTo>
                <a:lnTo>
                  <a:pt x="9215" y="1600"/>
                </a:lnTo>
                <a:lnTo>
                  <a:pt x="9179" y="1609"/>
                </a:lnTo>
                <a:lnTo>
                  <a:pt x="9177" y="1609"/>
                </a:lnTo>
                <a:lnTo>
                  <a:pt x="9167" y="1640"/>
                </a:lnTo>
                <a:lnTo>
                  <a:pt x="9158" y="1673"/>
                </a:lnTo>
                <a:lnTo>
                  <a:pt x="9148" y="1704"/>
                </a:lnTo>
                <a:lnTo>
                  <a:pt x="9146" y="1718"/>
                </a:lnTo>
                <a:lnTo>
                  <a:pt x="9141" y="1734"/>
                </a:lnTo>
                <a:lnTo>
                  <a:pt x="9137" y="1765"/>
                </a:lnTo>
                <a:lnTo>
                  <a:pt x="9129" y="1796"/>
                </a:lnTo>
                <a:lnTo>
                  <a:pt x="9125" y="1829"/>
                </a:lnTo>
                <a:lnTo>
                  <a:pt x="9120" y="1855"/>
                </a:lnTo>
                <a:lnTo>
                  <a:pt x="9085" y="1845"/>
                </a:lnTo>
                <a:lnTo>
                  <a:pt x="9075" y="1850"/>
                </a:lnTo>
                <a:lnTo>
                  <a:pt x="9049" y="1862"/>
                </a:lnTo>
                <a:lnTo>
                  <a:pt x="9026" y="1871"/>
                </a:lnTo>
                <a:lnTo>
                  <a:pt x="9007" y="1883"/>
                </a:lnTo>
                <a:lnTo>
                  <a:pt x="8988" y="1895"/>
                </a:lnTo>
                <a:lnTo>
                  <a:pt x="8974" y="1907"/>
                </a:lnTo>
                <a:lnTo>
                  <a:pt x="8976" y="2996"/>
                </a:lnTo>
                <a:lnTo>
                  <a:pt x="8851" y="2913"/>
                </a:lnTo>
                <a:lnTo>
                  <a:pt x="8782" y="2906"/>
                </a:lnTo>
                <a:lnTo>
                  <a:pt x="8697" y="2908"/>
                </a:lnTo>
                <a:lnTo>
                  <a:pt x="8555" y="2989"/>
                </a:lnTo>
                <a:lnTo>
                  <a:pt x="8558" y="3038"/>
                </a:lnTo>
                <a:lnTo>
                  <a:pt x="8537" y="3038"/>
                </a:lnTo>
                <a:lnTo>
                  <a:pt x="8541" y="2337"/>
                </a:lnTo>
                <a:lnTo>
                  <a:pt x="8534" y="2337"/>
                </a:lnTo>
                <a:lnTo>
                  <a:pt x="8534" y="2240"/>
                </a:lnTo>
                <a:lnTo>
                  <a:pt x="8610" y="2207"/>
                </a:lnTo>
                <a:lnTo>
                  <a:pt x="8610" y="2183"/>
                </a:lnTo>
                <a:lnTo>
                  <a:pt x="8534" y="2174"/>
                </a:lnTo>
                <a:lnTo>
                  <a:pt x="8494" y="2183"/>
                </a:lnTo>
                <a:lnTo>
                  <a:pt x="8454" y="2193"/>
                </a:lnTo>
                <a:lnTo>
                  <a:pt x="8414" y="2200"/>
                </a:lnTo>
                <a:lnTo>
                  <a:pt x="8374" y="2209"/>
                </a:lnTo>
                <a:lnTo>
                  <a:pt x="8333" y="2219"/>
                </a:lnTo>
                <a:lnTo>
                  <a:pt x="8293" y="2226"/>
                </a:lnTo>
                <a:lnTo>
                  <a:pt x="8253" y="2235"/>
                </a:lnTo>
                <a:lnTo>
                  <a:pt x="8215" y="2242"/>
                </a:lnTo>
                <a:lnTo>
                  <a:pt x="8178" y="2249"/>
                </a:lnTo>
                <a:lnTo>
                  <a:pt x="8137" y="2256"/>
                </a:lnTo>
                <a:lnTo>
                  <a:pt x="8100" y="2263"/>
                </a:lnTo>
                <a:lnTo>
                  <a:pt x="8062" y="2270"/>
                </a:lnTo>
                <a:lnTo>
                  <a:pt x="7998" y="2308"/>
                </a:lnTo>
                <a:lnTo>
                  <a:pt x="7998" y="2332"/>
                </a:lnTo>
                <a:lnTo>
                  <a:pt x="8024" y="2330"/>
                </a:lnTo>
                <a:lnTo>
                  <a:pt x="8022" y="2360"/>
                </a:lnTo>
                <a:lnTo>
                  <a:pt x="7996" y="2374"/>
                </a:lnTo>
                <a:lnTo>
                  <a:pt x="7986" y="3064"/>
                </a:lnTo>
                <a:lnTo>
                  <a:pt x="7934" y="3008"/>
                </a:lnTo>
                <a:lnTo>
                  <a:pt x="7934" y="2622"/>
                </a:lnTo>
                <a:lnTo>
                  <a:pt x="7927" y="2620"/>
                </a:lnTo>
                <a:lnTo>
                  <a:pt x="7927" y="2618"/>
                </a:lnTo>
                <a:lnTo>
                  <a:pt x="7887" y="2618"/>
                </a:lnTo>
                <a:lnTo>
                  <a:pt x="7887" y="2422"/>
                </a:lnTo>
                <a:lnTo>
                  <a:pt x="7887" y="2422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2"/>
                </a:lnTo>
                <a:lnTo>
                  <a:pt x="7889" y="2412"/>
                </a:lnTo>
                <a:lnTo>
                  <a:pt x="7887" y="2412"/>
                </a:lnTo>
                <a:lnTo>
                  <a:pt x="7887" y="2410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2" y="2117"/>
                </a:lnTo>
                <a:lnTo>
                  <a:pt x="7882" y="2117"/>
                </a:lnTo>
                <a:lnTo>
                  <a:pt x="7882" y="2117"/>
                </a:lnTo>
                <a:lnTo>
                  <a:pt x="7882" y="2117"/>
                </a:lnTo>
                <a:lnTo>
                  <a:pt x="7880" y="2117"/>
                </a:lnTo>
                <a:lnTo>
                  <a:pt x="7880" y="2117"/>
                </a:lnTo>
                <a:lnTo>
                  <a:pt x="7878" y="2117"/>
                </a:lnTo>
                <a:lnTo>
                  <a:pt x="7878" y="2117"/>
                </a:lnTo>
                <a:lnTo>
                  <a:pt x="7878" y="2117"/>
                </a:lnTo>
                <a:lnTo>
                  <a:pt x="7875" y="2117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0" y="2410"/>
                </a:lnTo>
                <a:lnTo>
                  <a:pt x="7870" y="2412"/>
                </a:lnTo>
                <a:lnTo>
                  <a:pt x="7870" y="2412"/>
                </a:lnTo>
                <a:lnTo>
                  <a:pt x="7870" y="2417"/>
                </a:lnTo>
                <a:lnTo>
                  <a:pt x="7870" y="2417"/>
                </a:lnTo>
                <a:lnTo>
                  <a:pt x="7868" y="2417"/>
                </a:lnTo>
                <a:lnTo>
                  <a:pt x="7868" y="2417"/>
                </a:lnTo>
                <a:lnTo>
                  <a:pt x="7868" y="2417"/>
                </a:lnTo>
                <a:lnTo>
                  <a:pt x="7868" y="2417"/>
                </a:lnTo>
                <a:lnTo>
                  <a:pt x="7868" y="2419"/>
                </a:lnTo>
                <a:lnTo>
                  <a:pt x="7868" y="2419"/>
                </a:lnTo>
                <a:lnTo>
                  <a:pt x="7868" y="2419"/>
                </a:lnTo>
                <a:lnTo>
                  <a:pt x="7870" y="2419"/>
                </a:lnTo>
                <a:lnTo>
                  <a:pt x="7870" y="2419"/>
                </a:lnTo>
                <a:lnTo>
                  <a:pt x="7870" y="2419"/>
                </a:lnTo>
                <a:lnTo>
                  <a:pt x="7870" y="2422"/>
                </a:lnTo>
                <a:lnTo>
                  <a:pt x="7870" y="2422"/>
                </a:lnTo>
                <a:lnTo>
                  <a:pt x="7870" y="2618"/>
                </a:lnTo>
                <a:lnTo>
                  <a:pt x="7842" y="2618"/>
                </a:lnTo>
                <a:lnTo>
                  <a:pt x="7823" y="2618"/>
                </a:lnTo>
                <a:lnTo>
                  <a:pt x="7764" y="2615"/>
                </a:lnTo>
                <a:lnTo>
                  <a:pt x="7748" y="2615"/>
                </a:lnTo>
                <a:lnTo>
                  <a:pt x="7722" y="2615"/>
                </a:lnTo>
                <a:lnTo>
                  <a:pt x="7722" y="2419"/>
                </a:lnTo>
                <a:lnTo>
                  <a:pt x="7724" y="2419"/>
                </a:lnTo>
                <a:lnTo>
                  <a:pt x="7724" y="2419"/>
                </a:lnTo>
                <a:lnTo>
                  <a:pt x="7724" y="2417"/>
                </a:lnTo>
                <a:lnTo>
                  <a:pt x="7724" y="2417"/>
                </a:lnTo>
                <a:lnTo>
                  <a:pt x="7724" y="2417"/>
                </a:lnTo>
                <a:lnTo>
                  <a:pt x="7726" y="2417"/>
                </a:lnTo>
                <a:lnTo>
                  <a:pt x="7726" y="2417"/>
                </a:lnTo>
                <a:lnTo>
                  <a:pt x="7726" y="2417"/>
                </a:lnTo>
                <a:lnTo>
                  <a:pt x="7726" y="2415"/>
                </a:lnTo>
                <a:lnTo>
                  <a:pt x="7726" y="2415"/>
                </a:lnTo>
                <a:lnTo>
                  <a:pt x="7724" y="2415"/>
                </a:lnTo>
                <a:lnTo>
                  <a:pt x="7724" y="2415"/>
                </a:lnTo>
                <a:lnTo>
                  <a:pt x="7724" y="2415"/>
                </a:lnTo>
                <a:lnTo>
                  <a:pt x="7724" y="2410"/>
                </a:lnTo>
                <a:lnTo>
                  <a:pt x="7724" y="2410"/>
                </a:lnTo>
                <a:lnTo>
                  <a:pt x="7724" y="2410"/>
                </a:lnTo>
                <a:lnTo>
                  <a:pt x="7722" y="2410"/>
                </a:lnTo>
                <a:lnTo>
                  <a:pt x="7722" y="2117"/>
                </a:lnTo>
                <a:lnTo>
                  <a:pt x="7722" y="2117"/>
                </a:lnTo>
                <a:lnTo>
                  <a:pt x="7722" y="2117"/>
                </a:lnTo>
                <a:lnTo>
                  <a:pt x="7719" y="2117"/>
                </a:lnTo>
                <a:lnTo>
                  <a:pt x="7719" y="2115"/>
                </a:lnTo>
                <a:lnTo>
                  <a:pt x="7719" y="2115"/>
                </a:lnTo>
                <a:lnTo>
                  <a:pt x="7717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2" y="2115"/>
                </a:lnTo>
                <a:lnTo>
                  <a:pt x="7712" y="2115"/>
                </a:lnTo>
                <a:lnTo>
                  <a:pt x="7712" y="2115"/>
                </a:lnTo>
                <a:lnTo>
                  <a:pt x="7710" y="2117"/>
                </a:lnTo>
                <a:lnTo>
                  <a:pt x="7710" y="2117"/>
                </a:lnTo>
                <a:lnTo>
                  <a:pt x="7710" y="2117"/>
                </a:lnTo>
                <a:lnTo>
                  <a:pt x="7707" y="2408"/>
                </a:lnTo>
                <a:lnTo>
                  <a:pt x="7707" y="2408"/>
                </a:lnTo>
                <a:lnTo>
                  <a:pt x="7705" y="2410"/>
                </a:lnTo>
                <a:lnTo>
                  <a:pt x="7705" y="2410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3" y="2415"/>
                </a:lnTo>
                <a:lnTo>
                  <a:pt x="7703" y="2415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7" y="2419"/>
                </a:lnTo>
                <a:lnTo>
                  <a:pt x="7707" y="2419"/>
                </a:lnTo>
                <a:lnTo>
                  <a:pt x="7707" y="2615"/>
                </a:lnTo>
                <a:lnTo>
                  <a:pt x="7660" y="2615"/>
                </a:lnTo>
                <a:lnTo>
                  <a:pt x="7660" y="2618"/>
                </a:lnTo>
                <a:lnTo>
                  <a:pt x="7655" y="2620"/>
                </a:lnTo>
                <a:lnTo>
                  <a:pt x="7653" y="3005"/>
                </a:lnTo>
                <a:lnTo>
                  <a:pt x="7604" y="3052"/>
                </a:lnTo>
                <a:lnTo>
                  <a:pt x="7606" y="2478"/>
                </a:lnTo>
                <a:lnTo>
                  <a:pt x="7606" y="2478"/>
                </a:lnTo>
                <a:lnTo>
                  <a:pt x="7606" y="2476"/>
                </a:lnTo>
                <a:lnTo>
                  <a:pt x="7604" y="2476"/>
                </a:lnTo>
                <a:lnTo>
                  <a:pt x="7604" y="2476"/>
                </a:lnTo>
                <a:lnTo>
                  <a:pt x="7604" y="2474"/>
                </a:lnTo>
                <a:lnTo>
                  <a:pt x="7604" y="2474"/>
                </a:lnTo>
                <a:lnTo>
                  <a:pt x="7604" y="2471"/>
                </a:lnTo>
                <a:lnTo>
                  <a:pt x="7604" y="2471"/>
                </a:lnTo>
                <a:lnTo>
                  <a:pt x="7604" y="2471"/>
                </a:lnTo>
                <a:lnTo>
                  <a:pt x="7604" y="2469"/>
                </a:lnTo>
                <a:lnTo>
                  <a:pt x="7604" y="2469"/>
                </a:lnTo>
                <a:lnTo>
                  <a:pt x="7601" y="2469"/>
                </a:lnTo>
                <a:lnTo>
                  <a:pt x="7568" y="2412"/>
                </a:lnTo>
                <a:lnTo>
                  <a:pt x="7568" y="2412"/>
                </a:lnTo>
                <a:lnTo>
                  <a:pt x="7568" y="2410"/>
                </a:lnTo>
                <a:lnTo>
                  <a:pt x="7568" y="2410"/>
                </a:lnTo>
                <a:lnTo>
                  <a:pt x="7566" y="2410"/>
                </a:lnTo>
                <a:lnTo>
                  <a:pt x="7566" y="2408"/>
                </a:lnTo>
                <a:lnTo>
                  <a:pt x="7563" y="2408"/>
                </a:lnTo>
                <a:lnTo>
                  <a:pt x="7563" y="2408"/>
                </a:lnTo>
                <a:lnTo>
                  <a:pt x="7563" y="2408"/>
                </a:lnTo>
                <a:lnTo>
                  <a:pt x="7561" y="2405"/>
                </a:lnTo>
                <a:lnTo>
                  <a:pt x="7561" y="2405"/>
                </a:lnTo>
                <a:lnTo>
                  <a:pt x="7561" y="2332"/>
                </a:lnTo>
                <a:lnTo>
                  <a:pt x="7386" y="2377"/>
                </a:lnTo>
                <a:lnTo>
                  <a:pt x="7230" y="2457"/>
                </a:lnTo>
                <a:lnTo>
                  <a:pt x="7228" y="2417"/>
                </a:lnTo>
                <a:lnTo>
                  <a:pt x="7131" y="2408"/>
                </a:lnTo>
                <a:lnTo>
                  <a:pt x="7131" y="2408"/>
                </a:lnTo>
                <a:lnTo>
                  <a:pt x="7129" y="2408"/>
                </a:lnTo>
                <a:lnTo>
                  <a:pt x="7129" y="2408"/>
                </a:lnTo>
                <a:lnTo>
                  <a:pt x="7126" y="2408"/>
                </a:lnTo>
                <a:lnTo>
                  <a:pt x="7126" y="2408"/>
                </a:lnTo>
                <a:lnTo>
                  <a:pt x="7037" y="2433"/>
                </a:lnTo>
                <a:lnTo>
                  <a:pt x="7037" y="2433"/>
                </a:lnTo>
                <a:lnTo>
                  <a:pt x="7037" y="2433"/>
                </a:lnTo>
                <a:lnTo>
                  <a:pt x="7034" y="2433"/>
                </a:lnTo>
                <a:lnTo>
                  <a:pt x="7034" y="2433"/>
                </a:lnTo>
                <a:lnTo>
                  <a:pt x="7032" y="2436"/>
                </a:lnTo>
                <a:lnTo>
                  <a:pt x="7032" y="2436"/>
                </a:lnTo>
                <a:lnTo>
                  <a:pt x="7032" y="2436"/>
                </a:lnTo>
                <a:lnTo>
                  <a:pt x="6987" y="2483"/>
                </a:lnTo>
                <a:lnTo>
                  <a:pt x="6987" y="2483"/>
                </a:lnTo>
                <a:lnTo>
                  <a:pt x="6987" y="2483"/>
                </a:lnTo>
                <a:lnTo>
                  <a:pt x="6985" y="2485"/>
                </a:lnTo>
                <a:lnTo>
                  <a:pt x="6985" y="2485"/>
                </a:lnTo>
                <a:lnTo>
                  <a:pt x="6985" y="2485"/>
                </a:lnTo>
                <a:lnTo>
                  <a:pt x="6985" y="2488"/>
                </a:lnTo>
                <a:lnTo>
                  <a:pt x="6985" y="2488"/>
                </a:lnTo>
                <a:lnTo>
                  <a:pt x="6982" y="2490"/>
                </a:lnTo>
                <a:lnTo>
                  <a:pt x="6982" y="2490"/>
                </a:lnTo>
                <a:lnTo>
                  <a:pt x="6982" y="2490"/>
                </a:lnTo>
                <a:lnTo>
                  <a:pt x="6982" y="2493"/>
                </a:lnTo>
                <a:lnTo>
                  <a:pt x="6982" y="2493"/>
                </a:lnTo>
                <a:lnTo>
                  <a:pt x="6987" y="2958"/>
                </a:lnTo>
                <a:lnTo>
                  <a:pt x="6845" y="2816"/>
                </a:lnTo>
                <a:lnTo>
                  <a:pt x="6722" y="2696"/>
                </a:lnTo>
                <a:lnTo>
                  <a:pt x="6713" y="2696"/>
                </a:lnTo>
                <a:lnTo>
                  <a:pt x="6713" y="2495"/>
                </a:lnTo>
                <a:lnTo>
                  <a:pt x="6713" y="2495"/>
                </a:lnTo>
                <a:lnTo>
                  <a:pt x="6711" y="2495"/>
                </a:lnTo>
                <a:lnTo>
                  <a:pt x="6711" y="2405"/>
                </a:lnTo>
                <a:lnTo>
                  <a:pt x="6711" y="2405"/>
                </a:lnTo>
                <a:lnTo>
                  <a:pt x="6711" y="2405"/>
                </a:lnTo>
                <a:lnTo>
                  <a:pt x="6711" y="2405"/>
                </a:lnTo>
                <a:lnTo>
                  <a:pt x="6711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6" y="2405"/>
                </a:lnTo>
                <a:lnTo>
                  <a:pt x="6706" y="2405"/>
                </a:lnTo>
                <a:lnTo>
                  <a:pt x="6706" y="2405"/>
                </a:lnTo>
                <a:lnTo>
                  <a:pt x="6708" y="2495"/>
                </a:lnTo>
                <a:lnTo>
                  <a:pt x="6675" y="2497"/>
                </a:lnTo>
                <a:lnTo>
                  <a:pt x="6675" y="2408"/>
                </a:lnTo>
                <a:lnTo>
                  <a:pt x="6675" y="2408"/>
                </a:lnTo>
                <a:lnTo>
                  <a:pt x="6675" y="2408"/>
                </a:lnTo>
                <a:lnTo>
                  <a:pt x="6675" y="2408"/>
                </a:lnTo>
                <a:lnTo>
                  <a:pt x="6675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0" y="2408"/>
                </a:lnTo>
                <a:lnTo>
                  <a:pt x="6670" y="2408"/>
                </a:lnTo>
                <a:lnTo>
                  <a:pt x="6670" y="2408"/>
                </a:lnTo>
                <a:lnTo>
                  <a:pt x="6670" y="2497"/>
                </a:lnTo>
                <a:lnTo>
                  <a:pt x="6670" y="2497"/>
                </a:lnTo>
                <a:lnTo>
                  <a:pt x="6670" y="2500"/>
                </a:lnTo>
                <a:lnTo>
                  <a:pt x="6673" y="2698"/>
                </a:lnTo>
                <a:lnTo>
                  <a:pt x="6652" y="2698"/>
                </a:lnTo>
                <a:lnTo>
                  <a:pt x="6654" y="3010"/>
                </a:lnTo>
                <a:lnTo>
                  <a:pt x="6536" y="3107"/>
                </a:lnTo>
                <a:lnTo>
                  <a:pt x="6538" y="2124"/>
                </a:lnTo>
                <a:lnTo>
                  <a:pt x="6500" y="2105"/>
                </a:lnTo>
                <a:lnTo>
                  <a:pt x="6503" y="1833"/>
                </a:lnTo>
                <a:lnTo>
                  <a:pt x="6467" y="1822"/>
                </a:lnTo>
                <a:lnTo>
                  <a:pt x="6467" y="1670"/>
                </a:lnTo>
                <a:lnTo>
                  <a:pt x="6420" y="1656"/>
                </a:lnTo>
                <a:lnTo>
                  <a:pt x="6418" y="1538"/>
                </a:lnTo>
                <a:lnTo>
                  <a:pt x="6387" y="1533"/>
                </a:lnTo>
                <a:lnTo>
                  <a:pt x="6385" y="1479"/>
                </a:lnTo>
                <a:lnTo>
                  <a:pt x="6375" y="1477"/>
                </a:lnTo>
                <a:lnTo>
                  <a:pt x="6373" y="1477"/>
                </a:lnTo>
                <a:lnTo>
                  <a:pt x="6373" y="1264"/>
                </a:lnTo>
                <a:lnTo>
                  <a:pt x="6373" y="1264"/>
                </a:lnTo>
                <a:lnTo>
                  <a:pt x="6370" y="1264"/>
                </a:lnTo>
                <a:lnTo>
                  <a:pt x="6368" y="1264"/>
                </a:lnTo>
                <a:lnTo>
                  <a:pt x="6366" y="1264"/>
                </a:lnTo>
                <a:lnTo>
                  <a:pt x="6363" y="1264"/>
                </a:lnTo>
                <a:lnTo>
                  <a:pt x="6361" y="1264"/>
                </a:lnTo>
                <a:lnTo>
                  <a:pt x="6359" y="1264"/>
                </a:lnTo>
                <a:lnTo>
                  <a:pt x="6356" y="1264"/>
                </a:lnTo>
                <a:lnTo>
                  <a:pt x="6354" y="1264"/>
                </a:lnTo>
                <a:lnTo>
                  <a:pt x="6352" y="1264"/>
                </a:lnTo>
                <a:lnTo>
                  <a:pt x="6352" y="1264"/>
                </a:lnTo>
                <a:lnTo>
                  <a:pt x="6349" y="1264"/>
                </a:lnTo>
                <a:lnTo>
                  <a:pt x="6352" y="1479"/>
                </a:lnTo>
                <a:lnTo>
                  <a:pt x="6340" y="1479"/>
                </a:lnTo>
                <a:lnTo>
                  <a:pt x="6340" y="1536"/>
                </a:lnTo>
                <a:lnTo>
                  <a:pt x="6302" y="1536"/>
                </a:lnTo>
                <a:lnTo>
                  <a:pt x="6302" y="1633"/>
                </a:lnTo>
                <a:lnTo>
                  <a:pt x="6087" y="1637"/>
                </a:lnTo>
                <a:lnTo>
                  <a:pt x="5900" y="1654"/>
                </a:lnTo>
                <a:lnTo>
                  <a:pt x="5903" y="1798"/>
                </a:lnTo>
                <a:lnTo>
                  <a:pt x="5806" y="1810"/>
                </a:lnTo>
                <a:lnTo>
                  <a:pt x="5811" y="2072"/>
                </a:lnTo>
                <a:lnTo>
                  <a:pt x="5707" y="2091"/>
                </a:lnTo>
                <a:lnTo>
                  <a:pt x="5744" y="3678"/>
                </a:lnTo>
                <a:lnTo>
                  <a:pt x="5633" y="3730"/>
                </a:lnTo>
                <a:lnTo>
                  <a:pt x="5622" y="2039"/>
                </a:lnTo>
                <a:lnTo>
                  <a:pt x="5619" y="2037"/>
                </a:lnTo>
                <a:lnTo>
                  <a:pt x="5619" y="2037"/>
                </a:lnTo>
                <a:lnTo>
                  <a:pt x="5615" y="2034"/>
                </a:lnTo>
                <a:lnTo>
                  <a:pt x="5612" y="2034"/>
                </a:lnTo>
                <a:lnTo>
                  <a:pt x="5605" y="2032"/>
                </a:lnTo>
                <a:lnTo>
                  <a:pt x="5600" y="2032"/>
                </a:lnTo>
                <a:lnTo>
                  <a:pt x="5593" y="2030"/>
                </a:lnTo>
                <a:lnTo>
                  <a:pt x="5584" y="2030"/>
                </a:lnTo>
                <a:lnTo>
                  <a:pt x="5574" y="2027"/>
                </a:lnTo>
                <a:lnTo>
                  <a:pt x="5565" y="2027"/>
                </a:lnTo>
                <a:lnTo>
                  <a:pt x="5556" y="2025"/>
                </a:lnTo>
                <a:lnTo>
                  <a:pt x="5544" y="2025"/>
                </a:lnTo>
                <a:lnTo>
                  <a:pt x="5194" y="2020"/>
                </a:lnTo>
                <a:lnTo>
                  <a:pt x="5180" y="2020"/>
                </a:lnTo>
                <a:lnTo>
                  <a:pt x="5168" y="2020"/>
                </a:lnTo>
                <a:lnTo>
                  <a:pt x="5154" y="2022"/>
                </a:lnTo>
                <a:lnTo>
                  <a:pt x="5142" y="2022"/>
                </a:lnTo>
                <a:lnTo>
                  <a:pt x="5130" y="2022"/>
                </a:lnTo>
                <a:lnTo>
                  <a:pt x="5121" y="2025"/>
                </a:lnTo>
                <a:lnTo>
                  <a:pt x="5111" y="2025"/>
                </a:lnTo>
                <a:lnTo>
                  <a:pt x="5107" y="2027"/>
                </a:lnTo>
                <a:lnTo>
                  <a:pt x="5102" y="2030"/>
                </a:lnTo>
                <a:lnTo>
                  <a:pt x="5100" y="2030"/>
                </a:lnTo>
                <a:lnTo>
                  <a:pt x="5144" y="3929"/>
                </a:lnTo>
                <a:lnTo>
                  <a:pt x="5104" y="3929"/>
                </a:lnTo>
                <a:lnTo>
                  <a:pt x="5104" y="2835"/>
                </a:lnTo>
                <a:lnTo>
                  <a:pt x="5069" y="2835"/>
                </a:lnTo>
                <a:lnTo>
                  <a:pt x="5069" y="2826"/>
                </a:lnTo>
                <a:lnTo>
                  <a:pt x="5067" y="2819"/>
                </a:lnTo>
                <a:lnTo>
                  <a:pt x="5057" y="2811"/>
                </a:lnTo>
                <a:lnTo>
                  <a:pt x="5038" y="2804"/>
                </a:lnTo>
                <a:lnTo>
                  <a:pt x="5012" y="2800"/>
                </a:lnTo>
                <a:lnTo>
                  <a:pt x="4979" y="2795"/>
                </a:lnTo>
                <a:lnTo>
                  <a:pt x="4944" y="2793"/>
                </a:lnTo>
                <a:lnTo>
                  <a:pt x="4908" y="2793"/>
                </a:lnTo>
                <a:lnTo>
                  <a:pt x="4873" y="2795"/>
                </a:lnTo>
                <a:lnTo>
                  <a:pt x="4844" y="2800"/>
                </a:lnTo>
                <a:lnTo>
                  <a:pt x="4823" y="2804"/>
                </a:lnTo>
                <a:lnTo>
                  <a:pt x="4821" y="2807"/>
                </a:lnTo>
                <a:lnTo>
                  <a:pt x="4823" y="2308"/>
                </a:lnTo>
                <a:lnTo>
                  <a:pt x="4738" y="2294"/>
                </a:lnTo>
                <a:lnTo>
                  <a:pt x="4334" y="2207"/>
                </a:lnTo>
                <a:lnTo>
                  <a:pt x="4280" y="2197"/>
                </a:lnTo>
                <a:lnTo>
                  <a:pt x="4285" y="2856"/>
                </a:lnTo>
                <a:lnTo>
                  <a:pt x="4228" y="2856"/>
                </a:lnTo>
                <a:lnTo>
                  <a:pt x="4228" y="2757"/>
                </a:lnTo>
                <a:lnTo>
                  <a:pt x="4216" y="2757"/>
                </a:lnTo>
                <a:lnTo>
                  <a:pt x="4214" y="2757"/>
                </a:lnTo>
                <a:lnTo>
                  <a:pt x="4197" y="2757"/>
                </a:lnTo>
                <a:lnTo>
                  <a:pt x="4197" y="2528"/>
                </a:lnTo>
                <a:lnTo>
                  <a:pt x="4185" y="2528"/>
                </a:lnTo>
                <a:lnTo>
                  <a:pt x="4185" y="2462"/>
                </a:lnTo>
                <a:lnTo>
                  <a:pt x="4174" y="2462"/>
                </a:lnTo>
                <a:lnTo>
                  <a:pt x="4174" y="2462"/>
                </a:lnTo>
                <a:lnTo>
                  <a:pt x="4159" y="2462"/>
                </a:lnTo>
                <a:lnTo>
                  <a:pt x="4159" y="2266"/>
                </a:lnTo>
                <a:lnTo>
                  <a:pt x="4155" y="2266"/>
                </a:lnTo>
                <a:lnTo>
                  <a:pt x="4152" y="2268"/>
                </a:lnTo>
                <a:lnTo>
                  <a:pt x="4155" y="2462"/>
                </a:lnTo>
                <a:lnTo>
                  <a:pt x="4136" y="2462"/>
                </a:lnTo>
                <a:lnTo>
                  <a:pt x="4136" y="2462"/>
                </a:lnTo>
                <a:lnTo>
                  <a:pt x="4122" y="2462"/>
                </a:lnTo>
                <a:lnTo>
                  <a:pt x="4122" y="2462"/>
                </a:lnTo>
                <a:lnTo>
                  <a:pt x="4112" y="2493"/>
                </a:lnTo>
                <a:lnTo>
                  <a:pt x="4112" y="2493"/>
                </a:lnTo>
                <a:lnTo>
                  <a:pt x="4112" y="2526"/>
                </a:lnTo>
                <a:lnTo>
                  <a:pt x="4100" y="2526"/>
                </a:lnTo>
                <a:lnTo>
                  <a:pt x="4079" y="2528"/>
                </a:lnTo>
                <a:lnTo>
                  <a:pt x="4058" y="2528"/>
                </a:lnTo>
                <a:lnTo>
                  <a:pt x="4037" y="2528"/>
                </a:lnTo>
                <a:lnTo>
                  <a:pt x="4015" y="2528"/>
                </a:lnTo>
                <a:lnTo>
                  <a:pt x="3994" y="2528"/>
                </a:lnTo>
                <a:lnTo>
                  <a:pt x="3973" y="2528"/>
                </a:lnTo>
                <a:lnTo>
                  <a:pt x="3952" y="2528"/>
                </a:lnTo>
                <a:lnTo>
                  <a:pt x="3930" y="2528"/>
                </a:lnTo>
                <a:lnTo>
                  <a:pt x="3909" y="2528"/>
                </a:lnTo>
                <a:lnTo>
                  <a:pt x="3890" y="2526"/>
                </a:lnTo>
                <a:lnTo>
                  <a:pt x="3869" y="2526"/>
                </a:lnTo>
                <a:lnTo>
                  <a:pt x="3869" y="2493"/>
                </a:lnTo>
                <a:lnTo>
                  <a:pt x="3869" y="2490"/>
                </a:lnTo>
                <a:lnTo>
                  <a:pt x="3869" y="2462"/>
                </a:lnTo>
                <a:lnTo>
                  <a:pt x="3869" y="2459"/>
                </a:lnTo>
                <a:lnTo>
                  <a:pt x="3857" y="2459"/>
                </a:lnTo>
                <a:lnTo>
                  <a:pt x="3857" y="2462"/>
                </a:lnTo>
                <a:lnTo>
                  <a:pt x="3838" y="2462"/>
                </a:lnTo>
                <a:lnTo>
                  <a:pt x="3838" y="2268"/>
                </a:lnTo>
                <a:lnTo>
                  <a:pt x="3838" y="2266"/>
                </a:lnTo>
                <a:lnTo>
                  <a:pt x="3833" y="2266"/>
                </a:lnTo>
                <a:lnTo>
                  <a:pt x="3833" y="2462"/>
                </a:lnTo>
                <a:lnTo>
                  <a:pt x="3819" y="2462"/>
                </a:lnTo>
                <a:lnTo>
                  <a:pt x="3819" y="2459"/>
                </a:lnTo>
                <a:lnTo>
                  <a:pt x="3805" y="2459"/>
                </a:lnTo>
                <a:lnTo>
                  <a:pt x="3805" y="2528"/>
                </a:lnTo>
                <a:lnTo>
                  <a:pt x="3796" y="2528"/>
                </a:lnTo>
                <a:lnTo>
                  <a:pt x="3793" y="2757"/>
                </a:lnTo>
                <a:lnTo>
                  <a:pt x="3774" y="2757"/>
                </a:lnTo>
                <a:lnTo>
                  <a:pt x="3774" y="2757"/>
                </a:lnTo>
                <a:lnTo>
                  <a:pt x="3765" y="2757"/>
                </a:lnTo>
                <a:lnTo>
                  <a:pt x="3763" y="3612"/>
                </a:lnTo>
                <a:lnTo>
                  <a:pt x="3727" y="3612"/>
                </a:lnTo>
                <a:lnTo>
                  <a:pt x="3727" y="3612"/>
                </a:lnTo>
                <a:lnTo>
                  <a:pt x="3715" y="3612"/>
                </a:lnTo>
                <a:lnTo>
                  <a:pt x="3715" y="3612"/>
                </a:lnTo>
                <a:lnTo>
                  <a:pt x="3706" y="3631"/>
                </a:lnTo>
                <a:lnTo>
                  <a:pt x="3706" y="3634"/>
                </a:lnTo>
                <a:lnTo>
                  <a:pt x="3706" y="3754"/>
                </a:lnTo>
                <a:lnTo>
                  <a:pt x="3564" y="3754"/>
                </a:lnTo>
                <a:lnTo>
                  <a:pt x="3564" y="3667"/>
                </a:lnTo>
                <a:lnTo>
                  <a:pt x="3564" y="3660"/>
                </a:lnTo>
                <a:lnTo>
                  <a:pt x="3564" y="3657"/>
                </a:lnTo>
                <a:lnTo>
                  <a:pt x="3555" y="3657"/>
                </a:lnTo>
                <a:lnTo>
                  <a:pt x="2981" y="3657"/>
                </a:lnTo>
                <a:lnTo>
                  <a:pt x="2981" y="3525"/>
                </a:lnTo>
                <a:lnTo>
                  <a:pt x="3118" y="3487"/>
                </a:lnTo>
                <a:lnTo>
                  <a:pt x="3276" y="3426"/>
                </a:lnTo>
                <a:lnTo>
                  <a:pt x="3427" y="3345"/>
                </a:lnTo>
                <a:lnTo>
                  <a:pt x="3500" y="3303"/>
                </a:lnTo>
                <a:lnTo>
                  <a:pt x="3663" y="3194"/>
                </a:lnTo>
                <a:lnTo>
                  <a:pt x="3663" y="3161"/>
                </a:lnTo>
                <a:lnTo>
                  <a:pt x="3238" y="3161"/>
                </a:lnTo>
                <a:lnTo>
                  <a:pt x="3226" y="3178"/>
                </a:lnTo>
                <a:lnTo>
                  <a:pt x="1941" y="3180"/>
                </a:lnTo>
                <a:lnTo>
                  <a:pt x="1904" y="3163"/>
                </a:lnTo>
                <a:lnTo>
                  <a:pt x="1481" y="3163"/>
                </a:lnTo>
                <a:lnTo>
                  <a:pt x="1481" y="3197"/>
                </a:lnTo>
                <a:lnTo>
                  <a:pt x="1644" y="3305"/>
                </a:lnTo>
                <a:lnTo>
                  <a:pt x="1816" y="3395"/>
                </a:lnTo>
                <a:lnTo>
                  <a:pt x="1996" y="3466"/>
                </a:lnTo>
                <a:lnTo>
                  <a:pt x="2175" y="3515"/>
                </a:lnTo>
                <a:lnTo>
                  <a:pt x="2178" y="3799"/>
                </a:lnTo>
                <a:lnTo>
                  <a:pt x="1741" y="3799"/>
                </a:lnTo>
                <a:lnTo>
                  <a:pt x="1736" y="3754"/>
                </a:lnTo>
                <a:lnTo>
                  <a:pt x="1719" y="3752"/>
                </a:lnTo>
                <a:lnTo>
                  <a:pt x="1637" y="3749"/>
                </a:lnTo>
                <a:lnTo>
                  <a:pt x="1549" y="3752"/>
                </a:lnTo>
                <a:lnTo>
                  <a:pt x="1519" y="3754"/>
                </a:lnTo>
                <a:lnTo>
                  <a:pt x="1495" y="3938"/>
                </a:lnTo>
                <a:lnTo>
                  <a:pt x="1422" y="3934"/>
                </a:lnTo>
                <a:lnTo>
                  <a:pt x="1275" y="3681"/>
                </a:lnTo>
                <a:lnTo>
                  <a:pt x="1275" y="3674"/>
                </a:lnTo>
                <a:lnTo>
                  <a:pt x="1273" y="3662"/>
                </a:lnTo>
                <a:lnTo>
                  <a:pt x="1273" y="3660"/>
                </a:lnTo>
                <a:lnTo>
                  <a:pt x="1268" y="3650"/>
                </a:lnTo>
                <a:lnTo>
                  <a:pt x="1268" y="3650"/>
                </a:lnTo>
                <a:lnTo>
                  <a:pt x="1261" y="3641"/>
                </a:lnTo>
                <a:lnTo>
                  <a:pt x="1252" y="3634"/>
                </a:lnTo>
                <a:lnTo>
                  <a:pt x="1245" y="3629"/>
                </a:lnTo>
                <a:lnTo>
                  <a:pt x="1136" y="3440"/>
                </a:lnTo>
                <a:lnTo>
                  <a:pt x="1145" y="3433"/>
                </a:lnTo>
                <a:lnTo>
                  <a:pt x="1185" y="3378"/>
                </a:lnTo>
                <a:lnTo>
                  <a:pt x="1200" y="3348"/>
                </a:lnTo>
                <a:lnTo>
                  <a:pt x="1211" y="3317"/>
                </a:lnTo>
                <a:lnTo>
                  <a:pt x="1221" y="3251"/>
                </a:lnTo>
                <a:lnTo>
                  <a:pt x="1219" y="3251"/>
                </a:lnTo>
                <a:lnTo>
                  <a:pt x="1211" y="3185"/>
                </a:lnTo>
                <a:lnTo>
                  <a:pt x="1197" y="3154"/>
                </a:lnTo>
                <a:lnTo>
                  <a:pt x="1185" y="3123"/>
                </a:lnTo>
                <a:lnTo>
                  <a:pt x="1145" y="3071"/>
                </a:lnTo>
                <a:lnTo>
                  <a:pt x="1093" y="3029"/>
                </a:lnTo>
                <a:lnTo>
                  <a:pt x="1089" y="3029"/>
                </a:lnTo>
                <a:lnTo>
                  <a:pt x="1067" y="3019"/>
                </a:lnTo>
                <a:lnTo>
                  <a:pt x="1067" y="1807"/>
                </a:lnTo>
                <a:lnTo>
                  <a:pt x="1074" y="1803"/>
                </a:lnTo>
                <a:lnTo>
                  <a:pt x="1122" y="1767"/>
                </a:lnTo>
                <a:lnTo>
                  <a:pt x="1159" y="1722"/>
                </a:lnTo>
                <a:lnTo>
                  <a:pt x="1171" y="1694"/>
                </a:lnTo>
                <a:lnTo>
                  <a:pt x="1181" y="1668"/>
                </a:lnTo>
                <a:lnTo>
                  <a:pt x="1190" y="1609"/>
                </a:lnTo>
                <a:lnTo>
                  <a:pt x="1190" y="1604"/>
                </a:lnTo>
                <a:lnTo>
                  <a:pt x="1190" y="1600"/>
                </a:lnTo>
                <a:lnTo>
                  <a:pt x="1181" y="1541"/>
                </a:lnTo>
                <a:lnTo>
                  <a:pt x="1159" y="1486"/>
                </a:lnTo>
                <a:lnTo>
                  <a:pt x="1122" y="1441"/>
                </a:lnTo>
                <a:lnTo>
                  <a:pt x="1112" y="1432"/>
                </a:lnTo>
                <a:lnTo>
                  <a:pt x="1067" y="1401"/>
                </a:lnTo>
                <a:lnTo>
                  <a:pt x="1053" y="1394"/>
                </a:lnTo>
                <a:lnTo>
                  <a:pt x="1027" y="1387"/>
                </a:lnTo>
                <a:lnTo>
                  <a:pt x="1015" y="1288"/>
                </a:lnTo>
                <a:lnTo>
                  <a:pt x="1025" y="1285"/>
                </a:lnTo>
                <a:lnTo>
                  <a:pt x="1034" y="1283"/>
                </a:lnTo>
                <a:lnTo>
                  <a:pt x="1037" y="1278"/>
                </a:lnTo>
                <a:lnTo>
                  <a:pt x="1037" y="1267"/>
                </a:lnTo>
                <a:lnTo>
                  <a:pt x="1034" y="1262"/>
                </a:lnTo>
                <a:lnTo>
                  <a:pt x="1030" y="1259"/>
                </a:lnTo>
                <a:lnTo>
                  <a:pt x="1018" y="1255"/>
                </a:lnTo>
                <a:lnTo>
                  <a:pt x="1015" y="1255"/>
                </a:lnTo>
                <a:lnTo>
                  <a:pt x="1015" y="1047"/>
                </a:lnTo>
                <a:lnTo>
                  <a:pt x="1020" y="1044"/>
                </a:lnTo>
                <a:lnTo>
                  <a:pt x="1032" y="1030"/>
                </a:lnTo>
                <a:lnTo>
                  <a:pt x="1039" y="1011"/>
                </a:lnTo>
                <a:lnTo>
                  <a:pt x="1041" y="1007"/>
                </a:lnTo>
                <a:lnTo>
                  <a:pt x="1044" y="997"/>
                </a:lnTo>
                <a:lnTo>
                  <a:pt x="1044" y="990"/>
                </a:lnTo>
                <a:lnTo>
                  <a:pt x="1044" y="988"/>
                </a:lnTo>
                <a:lnTo>
                  <a:pt x="1044" y="988"/>
                </a:lnTo>
                <a:lnTo>
                  <a:pt x="1044" y="988"/>
                </a:lnTo>
                <a:lnTo>
                  <a:pt x="1044" y="985"/>
                </a:lnTo>
                <a:lnTo>
                  <a:pt x="1044" y="978"/>
                </a:lnTo>
                <a:lnTo>
                  <a:pt x="1041" y="969"/>
                </a:lnTo>
                <a:lnTo>
                  <a:pt x="1039" y="964"/>
                </a:lnTo>
                <a:lnTo>
                  <a:pt x="1032" y="945"/>
                </a:lnTo>
                <a:lnTo>
                  <a:pt x="1022" y="933"/>
                </a:lnTo>
                <a:lnTo>
                  <a:pt x="1027" y="931"/>
                </a:lnTo>
                <a:lnTo>
                  <a:pt x="1034" y="926"/>
                </a:lnTo>
                <a:lnTo>
                  <a:pt x="1037" y="922"/>
                </a:lnTo>
                <a:lnTo>
                  <a:pt x="1037" y="912"/>
                </a:lnTo>
                <a:lnTo>
                  <a:pt x="1034" y="907"/>
                </a:lnTo>
                <a:lnTo>
                  <a:pt x="1027" y="903"/>
                </a:lnTo>
                <a:lnTo>
                  <a:pt x="1015" y="898"/>
                </a:lnTo>
                <a:lnTo>
                  <a:pt x="1001" y="896"/>
                </a:lnTo>
                <a:lnTo>
                  <a:pt x="999" y="896"/>
                </a:lnTo>
                <a:lnTo>
                  <a:pt x="999" y="690"/>
                </a:lnTo>
                <a:lnTo>
                  <a:pt x="1015" y="688"/>
                </a:lnTo>
                <a:lnTo>
                  <a:pt x="1015" y="678"/>
                </a:lnTo>
                <a:lnTo>
                  <a:pt x="985" y="657"/>
                </a:lnTo>
                <a:lnTo>
                  <a:pt x="985" y="444"/>
                </a:lnTo>
                <a:lnTo>
                  <a:pt x="987" y="444"/>
                </a:lnTo>
                <a:lnTo>
                  <a:pt x="994" y="442"/>
                </a:lnTo>
                <a:lnTo>
                  <a:pt x="996" y="440"/>
                </a:lnTo>
                <a:lnTo>
                  <a:pt x="999" y="437"/>
                </a:lnTo>
                <a:lnTo>
                  <a:pt x="999" y="435"/>
                </a:lnTo>
                <a:lnTo>
                  <a:pt x="999" y="430"/>
                </a:lnTo>
                <a:lnTo>
                  <a:pt x="999" y="428"/>
                </a:lnTo>
                <a:lnTo>
                  <a:pt x="994" y="426"/>
                </a:lnTo>
                <a:lnTo>
                  <a:pt x="992" y="423"/>
                </a:lnTo>
                <a:lnTo>
                  <a:pt x="985" y="421"/>
                </a:lnTo>
                <a:lnTo>
                  <a:pt x="980" y="421"/>
                </a:lnTo>
                <a:lnTo>
                  <a:pt x="982" y="5"/>
                </a:lnTo>
                <a:lnTo>
                  <a:pt x="980" y="5"/>
                </a:lnTo>
                <a:lnTo>
                  <a:pt x="980" y="3"/>
                </a:lnTo>
                <a:lnTo>
                  <a:pt x="978" y="3"/>
                </a:lnTo>
                <a:lnTo>
                  <a:pt x="973" y="0"/>
                </a:lnTo>
                <a:lnTo>
                  <a:pt x="971" y="0"/>
                </a:lnTo>
                <a:lnTo>
                  <a:pt x="968" y="0"/>
                </a:lnTo>
                <a:lnTo>
                  <a:pt x="963" y="0"/>
                </a:lnTo>
                <a:lnTo>
                  <a:pt x="961" y="0"/>
                </a:lnTo>
                <a:lnTo>
                  <a:pt x="959" y="3"/>
                </a:lnTo>
                <a:lnTo>
                  <a:pt x="956" y="3"/>
                </a:lnTo>
                <a:lnTo>
                  <a:pt x="956" y="5"/>
                </a:lnTo>
                <a:lnTo>
                  <a:pt x="954" y="5"/>
                </a:lnTo>
                <a:lnTo>
                  <a:pt x="954" y="421"/>
                </a:lnTo>
                <a:lnTo>
                  <a:pt x="954" y="421"/>
                </a:lnTo>
                <a:lnTo>
                  <a:pt x="947" y="423"/>
                </a:lnTo>
                <a:lnTo>
                  <a:pt x="942" y="423"/>
                </a:lnTo>
                <a:lnTo>
                  <a:pt x="937" y="426"/>
                </a:lnTo>
                <a:lnTo>
                  <a:pt x="937" y="428"/>
                </a:lnTo>
                <a:lnTo>
                  <a:pt x="937" y="433"/>
                </a:lnTo>
                <a:lnTo>
                  <a:pt x="937" y="435"/>
                </a:lnTo>
                <a:lnTo>
                  <a:pt x="937" y="440"/>
                </a:lnTo>
                <a:lnTo>
                  <a:pt x="940" y="442"/>
                </a:lnTo>
                <a:lnTo>
                  <a:pt x="945" y="444"/>
                </a:lnTo>
                <a:lnTo>
                  <a:pt x="952" y="444"/>
                </a:lnTo>
                <a:lnTo>
                  <a:pt x="952" y="444"/>
                </a:lnTo>
                <a:lnTo>
                  <a:pt x="952" y="662"/>
                </a:lnTo>
                <a:lnTo>
                  <a:pt x="919" y="667"/>
                </a:lnTo>
                <a:lnTo>
                  <a:pt x="919" y="678"/>
                </a:lnTo>
                <a:lnTo>
                  <a:pt x="935" y="688"/>
                </a:lnTo>
                <a:lnTo>
                  <a:pt x="935" y="896"/>
                </a:lnTo>
                <a:lnTo>
                  <a:pt x="930" y="896"/>
                </a:lnTo>
                <a:lnTo>
                  <a:pt x="916" y="898"/>
                </a:lnTo>
                <a:lnTo>
                  <a:pt x="907" y="903"/>
                </a:lnTo>
                <a:lnTo>
                  <a:pt x="900" y="907"/>
                </a:lnTo>
                <a:lnTo>
                  <a:pt x="897" y="912"/>
                </a:lnTo>
                <a:lnTo>
                  <a:pt x="897" y="922"/>
                </a:lnTo>
                <a:lnTo>
                  <a:pt x="900" y="926"/>
                </a:lnTo>
                <a:lnTo>
                  <a:pt x="907" y="931"/>
                </a:lnTo>
                <a:lnTo>
                  <a:pt x="911" y="933"/>
                </a:lnTo>
                <a:lnTo>
                  <a:pt x="902" y="943"/>
                </a:lnTo>
                <a:lnTo>
                  <a:pt x="900" y="948"/>
                </a:lnTo>
                <a:lnTo>
                  <a:pt x="890" y="967"/>
                </a:lnTo>
                <a:lnTo>
                  <a:pt x="890" y="976"/>
                </a:lnTo>
                <a:lnTo>
                  <a:pt x="888" y="985"/>
                </a:lnTo>
                <a:lnTo>
                  <a:pt x="888" y="988"/>
                </a:lnTo>
                <a:lnTo>
                  <a:pt x="888" y="988"/>
                </a:lnTo>
                <a:lnTo>
                  <a:pt x="890" y="997"/>
                </a:lnTo>
                <a:lnTo>
                  <a:pt x="890" y="1007"/>
                </a:lnTo>
                <a:lnTo>
                  <a:pt x="900" y="1026"/>
                </a:lnTo>
                <a:lnTo>
                  <a:pt x="902" y="1030"/>
                </a:lnTo>
                <a:lnTo>
                  <a:pt x="914" y="1044"/>
                </a:lnTo>
                <a:lnTo>
                  <a:pt x="916" y="1047"/>
                </a:lnTo>
                <a:lnTo>
                  <a:pt x="916" y="1255"/>
                </a:lnTo>
                <a:lnTo>
                  <a:pt x="907" y="1257"/>
                </a:lnTo>
                <a:lnTo>
                  <a:pt x="897" y="1262"/>
                </a:lnTo>
                <a:lnTo>
                  <a:pt x="895" y="1267"/>
                </a:lnTo>
                <a:lnTo>
                  <a:pt x="895" y="1276"/>
                </a:lnTo>
                <a:lnTo>
                  <a:pt x="897" y="1281"/>
                </a:lnTo>
                <a:lnTo>
                  <a:pt x="904" y="1285"/>
                </a:lnTo>
                <a:lnTo>
                  <a:pt x="914" y="1288"/>
                </a:lnTo>
                <a:lnTo>
                  <a:pt x="916" y="1288"/>
                </a:lnTo>
                <a:lnTo>
                  <a:pt x="904" y="1382"/>
                </a:lnTo>
                <a:lnTo>
                  <a:pt x="869" y="1394"/>
                </a:lnTo>
                <a:lnTo>
                  <a:pt x="855" y="1399"/>
                </a:lnTo>
                <a:lnTo>
                  <a:pt x="810" y="1432"/>
                </a:lnTo>
                <a:lnTo>
                  <a:pt x="800" y="1441"/>
                </a:lnTo>
                <a:lnTo>
                  <a:pt x="763" y="1486"/>
                </a:lnTo>
                <a:lnTo>
                  <a:pt x="741" y="1541"/>
                </a:lnTo>
                <a:lnTo>
                  <a:pt x="732" y="1600"/>
                </a:lnTo>
                <a:lnTo>
                  <a:pt x="732" y="1600"/>
                </a:lnTo>
                <a:lnTo>
                  <a:pt x="739" y="1659"/>
                </a:lnTo>
                <a:lnTo>
                  <a:pt x="744" y="1668"/>
                </a:lnTo>
                <a:lnTo>
                  <a:pt x="753" y="1696"/>
                </a:lnTo>
                <a:lnTo>
                  <a:pt x="765" y="1722"/>
                </a:lnTo>
                <a:lnTo>
                  <a:pt x="800" y="1770"/>
                </a:lnTo>
                <a:lnTo>
                  <a:pt x="819" y="1784"/>
                </a:lnTo>
                <a:lnTo>
                  <a:pt x="817" y="3045"/>
                </a:lnTo>
                <a:lnTo>
                  <a:pt x="784" y="3069"/>
                </a:lnTo>
                <a:lnTo>
                  <a:pt x="744" y="3123"/>
                </a:lnTo>
                <a:lnTo>
                  <a:pt x="730" y="3154"/>
                </a:lnTo>
                <a:lnTo>
                  <a:pt x="718" y="3185"/>
                </a:lnTo>
                <a:lnTo>
                  <a:pt x="708" y="3251"/>
                </a:lnTo>
                <a:lnTo>
                  <a:pt x="708" y="3251"/>
                </a:lnTo>
                <a:lnTo>
                  <a:pt x="718" y="3317"/>
                </a:lnTo>
                <a:lnTo>
                  <a:pt x="730" y="3348"/>
                </a:lnTo>
                <a:lnTo>
                  <a:pt x="744" y="3378"/>
                </a:lnTo>
                <a:lnTo>
                  <a:pt x="784" y="3433"/>
                </a:lnTo>
                <a:lnTo>
                  <a:pt x="815" y="3456"/>
                </a:lnTo>
                <a:lnTo>
                  <a:pt x="815" y="3596"/>
                </a:lnTo>
                <a:lnTo>
                  <a:pt x="805" y="3629"/>
                </a:lnTo>
                <a:lnTo>
                  <a:pt x="800" y="3631"/>
                </a:lnTo>
                <a:lnTo>
                  <a:pt x="793" y="3638"/>
                </a:lnTo>
                <a:lnTo>
                  <a:pt x="791" y="3648"/>
                </a:lnTo>
                <a:lnTo>
                  <a:pt x="789" y="3648"/>
                </a:lnTo>
                <a:lnTo>
                  <a:pt x="786" y="3652"/>
                </a:lnTo>
                <a:lnTo>
                  <a:pt x="786" y="3664"/>
                </a:lnTo>
                <a:lnTo>
                  <a:pt x="786" y="3669"/>
                </a:lnTo>
                <a:lnTo>
                  <a:pt x="789" y="3681"/>
                </a:lnTo>
                <a:lnTo>
                  <a:pt x="789" y="3681"/>
                </a:lnTo>
                <a:lnTo>
                  <a:pt x="789" y="3685"/>
                </a:lnTo>
                <a:lnTo>
                  <a:pt x="789" y="3685"/>
                </a:lnTo>
                <a:lnTo>
                  <a:pt x="732" y="3886"/>
                </a:lnTo>
                <a:lnTo>
                  <a:pt x="720" y="3886"/>
                </a:lnTo>
                <a:lnTo>
                  <a:pt x="692" y="3886"/>
                </a:lnTo>
                <a:lnTo>
                  <a:pt x="666" y="3889"/>
                </a:lnTo>
                <a:lnTo>
                  <a:pt x="637" y="3889"/>
                </a:lnTo>
                <a:lnTo>
                  <a:pt x="614" y="3889"/>
                </a:lnTo>
                <a:lnTo>
                  <a:pt x="588" y="3891"/>
                </a:lnTo>
                <a:lnTo>
                  <a:pt x="564" y="3891"/>
                </a:lnTo>
                <a:lnTo>
                  <a:pt x="543" y="3893"/>
                </a:lnTo>
                <a:lnTo>
                  <a:pt x="543" y="3908"/>
                </a:lnTo>
                <a:lnTo>
                  <a:pt x="533" y="3908"/>
                </a:lnTo>
                <a:lnTo>
                  <a:pt x="510" y="3910"/>
                </a:lnTo>
                <a:lnTo>
                  <a:pt x="510" y="3919"/>
                </a:lnTo>
                <a:lnTo>
                  <a:pt x="550" y="3922"/>
                </a:lnTo>
                <a:lnTo>
                  <a:pt x="574" y="3919"/>
                </a:lnTo>
                <a:lnTo>
                  <a:pt x="597" y="3919"/>
                </a:lnTo>
                <a:lnTo>
                  <a:pt x="623" y="3917"/>
                </a:lnTo>
                <a:lnTo>
                  <a:pt x="647" y="3917"/>
                </a:lnTo>
                <a:lnTo>
                  <a:pt x="656" y="3917"/>
                </a:lnTo>
                <a:lnTo>
                  <a:pt x="708" y="3917"/>
                </a:lnTo>
                <a:lnTo>
                  <a:pt x="708" y="3952"/>
                </a:lnTo>
                <a:lnTo>
                  <a:pt x="588" y="3952"/>
                </a:lnTo>
                <a:lnTo>
                  <a:pt x="590" y="3950"/>
                </a:lnTo>
                <a:lnTo>
                  <a:pt x="600" y="3948"/>
                </a:lnTo>
                <a:lnTo>
                  <a:pt x="609" y="3945"/>
                </a:lnTo>
                <a:lnTo>
                  <a:pt x="621" y="3943"/>
                </a:lnTo>
                <a:lnTo>
                  <a:pt x="619" y="3941"/>
                </a:lnTo>
                <a:lnTo>
                  <a:pt x="611" y="3941"/>
                </a:lnTo>
                <a:lnTo>
                  <a:pt x="590" y="3938"/>
                </a:lnTo>
                <a:lnTo>
                  <a:pt x="571" y="3938"/>
                </a:lnTo>
                <a:lnTo>
                  <a:pt x="552" y="3936"/>
                </a:lnTo>
                <a:lnTo>
                  <a:pt x="538" y="3936"/>
                </a:lnTo>
                <a:lnTo>
                  <a:pt x="522" y="3934"/>
                </a:lnTo>
                <a:lnTo>
                  <a:pt x="508" y="3934"/>
                </a:lnTo>
                <a:lnTo>
                  <a:pt x="496" y="3931"/>
                </a:lnTo>
                <a:lnTo>
                  <a:pt x="486" y="3929"/>
                </a:lnTo>
                <a:lnTo>
                  <a:pt x="477" y="3929"/>
                </a:lnTo>
                <a:lnTo>
                  <a:pt x="470" y="3926"/>
                </a:lnTo>
                <a:lnTo>
                  <a:pt x="467" y="3926"/>
                </a:lnTo>
                <a:lnTo>
                  <a:pt x="453" y="3929"/>
                </a:lnTo>
                <a:lnTo>
                  <a:pt x="439" y="3931"/>
                </a:lnTo>
                <a:lnTo>
                  <a:pt x="425" y="3934"/>
                </a:lnTo>
                <a:lnTo>
                  <a:pt x="411" y="3936"/>
                </a:lnTo>
                <a:lnTo>
                  <a:pt x="396" y="3941"/>
                </a:lnTo>
                <a:lnTo>
                  <a:pt x="382" y="3945"/>
                </a:lnTo>
                <a:lnTo>
                  <a:pt x="368" y="3950"/>
                </a:lnTo>
                <a:lnTo>
                  <a:pt x="363" y="3952"/>
                </a:lnTo>
                <a:lnTo>
                  <a:pt x="19" y="3952"/>
                </a:lnTo>
                <a:lnTo>
                  <a:pt x="19" y="3986"/>
                </a:lnTo>
                <a:lnTo>
                  <a:pt x="2" y="3986"/>
                </a:lnTo>
                <a:lnTo>
                  <a:pt x="0" y="4309"/>
                </a:lnTo>
                <a:lnTo>
                  <a:pt x="7" y="4314"/>
                </a:lnTo>
                <a:lnTo>
                  <a:pt x="19" y="4319"/>
                </a:lnTo>
                <a:lnTo>
                  <a:pt x="19" y="4654"/>
                </a:lnTo>
                <a:lnTo>
                  <a:pt x="16792" y="4654"/>
                </a:lnTo>
                <a:lnTo>
                  <a:pt x="16792" y="3952"/>
                </a:lnTo>
                <a:lnTo>
                  <a:pt x="16629" y="3952"/>
                </a:lnTo>
                <a:lnTo>
                  <a:pt x="16360" y="3823"/>
                </a:lnTo>
                <a:close/>
                <a:moveTo>
                  <a:pt x="13556" y="3440"/>
                </a:moveTo>
                <a:lnTo>
                  <a:pt x="13556" y="3440"/>
                </a:lnTo>
                <a:lnTo>
                  <a:pt x="13556" y="3426"/>
                </a:lnTo>
                <a:lnTo>
                  <a:pt x="13556" y="3440"/>
                </a:lnTo>
                <a:close/>
                <a:moveTo>
                  <a:pt x="11461" y="192"/>
                </a:moveTo>
                <a:lnTo>
                  <a:pt x="11452" y="241"/>
                </a:lnTo>
                <a:lnTo>
                  <a:pt x="11449" y="258"/>
                </a:lnTo>
                <a:lnTo>
                  <a:pt x="11430" y="359"/>
                </a:lnTo>
                <a:lnTo>
                  <a:pt x="11416" y="440"/>
                </a:lnTo>
                <a:lnTo>
                  <a:pt x="11411" y="470"/>
                </a:lnTo>
                <a:lnTo>
                  <a:pt x="11083" y="468"/>
                </a:lnTo>
                <a:lnTo>
                  <a:pt x="11078" y="437"/>
                </a:lnTo>
                <a:lnTo>
                  <a:pt x="11064" y="357"/>
                </a:lnTo>
                <a:lnTo>
                  <a:pt x="11045" y="255"/>
                </a:lnTo>
                <a:lnTo>
                  <a:pt x="11043" y="239"/>
                </a:lnTo>
                <a:lnTo>
                  <a:pt x="11033" y="189"/>
                </a:lnTo>
                <a:lnTo>
                  <a:pt x="11461" y="192"/>
                </a:lnTo>
                <a:close/>
                <a:moveTo>
                  <a:pt x="6675" y="2511"/>
                </a:moveTo>
                <a:lnTo>
                  <a:pt x="6689" y="2552"/>
                </a:lnTo>
                <a:lnTo>
                  <a:pt x="6678" y="2592"/>
                </a:lnTo>
                <a:lnTo>
                  <a:pt x="6675" y="2511"/>
                </a:lnTo>
                <a:close/>
                <a:moveTo>
                  <a:pt x="6678" y="2698"/>
                </a:moveTo>
                <a:lnTo>
                  <a:pt x="6678" y="2698"/>
                </a:lnTo>
                <a:lnTo>
                  <a:pt x="6678" y="2618"/>
                </a:lnTo>
                <a:lnTo>
                  <a:pt x="6689" y="2658"/>
                </a:lnTo>
                <a:lnTo>
                  <a:pt x="6678" y="2698"/>
                </a:lnTo>
                <a:close/>
                <a:moveTo>
                  <a:pt x="6692" y="2663"/>
                </a:moveTo>
                <a:lnTo>
                  <a:pt x="6704" y="2696"/>
                </a:lnTo>
                <a:lnTo>
                  <a:pt x="6680" y="2698"/>
                </a:lnTo>
                <a:lnTo>
                  <a:pt x="6692" y="2663"/>
                </a:lnTo>
                <a:close/>
                <a:moveTo>
                  <a:pt x="6708" y="2615"/>
                </a:moveTo>
                <a:lnTo>
                  <a:pt x="6708" y="2696"/>
                </a:lnTo>
                <a:lnTo>
                  <a:pt x="6708" y="2696"/>
                </a:lnTo>
                <a:lnTo>
                  <a:pt x="6694" y="2658"/>
                </a:lnTo>
                <a:lnTo>
                  <a:pt x="6708" y="2615"/>
                </a:lnTo>
                <a:close/>
                <a:moveTo>
                  <a:pt x="6708" y="2606"/>
                </a:moveTo>
                <a:lnTo>
                  <a:pt x="6692" y="2653"/>
                </a:lnTo>
                <a:lnTo>
                  <a:pt x="6678" y="2608"/>
                </a:lnTo>
                <a:lnTo>
                  <a:pt x="6678" y="2606"/>
                </a:lnTo>
                <a:lnTo>
                  <a:pt x="6708" y="2606"/>
                </a:lnTo>
                <a:lnTo>
                  <a:pt x="6708" y="2606"/>
                </a:lnTo>
                <a:close/>
                <a:moveTo>
                  <a:pt x="6708" y="2601"/>
                </a:moveTo>
                <a:lnTo>
                  <a:pt x="6708" y="2601"/>
                </a:lnTo>
                <a:lnTo>
                  <a:pt x="6678" y="2604"/>
                </a:lnTo>
                <a:lnTo>
                  <a:pt x="6678" y="2604"/>
                </a:lnTo>
                <a:lnTo>
                  <a:pt x="6692" y="2556"/>
                </a:lnTo>
                <a:lnTo>
                  <a:pt x="6708" y="2601"/>
                </a:lnTo>
                <a:close/>
                <a:moveTo>
                  <a:pt x="6708" y="2589"/>
                </a:moveTo>
                <a:lnTo>
                  <a:pt x="6694" y="2552"/>
                </a:lnTo>
                <a:lnTo>
                  <a:pt x="6706" y="2509"/>
                </a:lnTo>
                <a:lnTo>
                  <a:pt x="6708" y="2589"/>
                </a:lnTo>
                <a:close/>
                <a:moveTo>
                  <a:pt x="6706" y="2497"/>
                </a:moveTo>
                <a:lnTo>
                  <a:pt x="6706" y="2497"/>
                </a:lnTo>
                <a:lnTo>
                  <a:pt x="6692" y="2545"/>
                </a:lnTo>
                <a:lnTo>
                  <a:pt x="6675" y="2500"/>
                </a:lnTo>
                <a:lnTo>
                  <a:pt x="6675" y="2500"/>
                </a:lnTo>
                <a:lnTo>
                  <a:pt x="6706" y="2497"/>
                </a:lnTo>
                <a:close/>
                <a:moveTo>
                  <a:pt x="1067" y="3482"/>
                </a:moveTo>
                <a:lnTo>
                  <a:pt x="1074" y="3480"/>
                </a:lnTo>
                <a:lnTo>
                  <a:pt x="1183" y="3664"/>
                </a:lnTo>
                <a:lnTo>
                  <a:pt x="1181" y="3671"/>
                </a:lnTo>
                <a:lnTo>
                  <a:pt x="1067" y="3851"/>
                </a:lnTo>
                <a:lnTo>
                  <a:pt x="1067" y="3482"/>
                </a:lnTo>
                <a:close/>
                <a:moveTo>
                  <a:pt x="971" y="2868"/>
                </a:moveTo>
                <a:lnTo>
                  <a:pt x="971" y="2868"/>
                </a:lnTo>
                <a:lnTo>
                  <a:pt x="968" y="2868"/>
                </a:lnTo>
                <a:lnTo>
                  <a:pt x="963" y="2868"/>
                </a:lnTo>
                <a:lnTo>
                  <a:pt x="971" y="2868"/>
                </a:lnTo>
                <a:close/>
                <a:moveTo>
                  <a:pt x="911" y="1829"/>
                </a:moveTo>
                <a:lnTo>
                  <a:pt x="916" y="1829"/>
                </a:lnTo>
                <a:lnTo>
                  <a:pt x="926" y="1831"/>
                </a:lnTo>
                <a:lnTo>
                  <a:pt x="940" y="1833"/>
                </a:lnTo>
                <a:lnTo>
                  <a:pt x="956" y="1833"/>
                </a:lnTo>
                <a:lnTo>
                  <a:pt x="961" y="1833"/>
                </a:lnTo>
                <a:lnTo>
                  <a:pt x="961" y="1937"/>
                </a:lnTo>
                <a:lnTo>
                  <a:pt x="961" y="1937"/>
                </a:lnTo>
                <a:lnTo>
                  <a:pt x="959" y="1937"/>
                </a:lnTo>
                <a:lnTo>
                  <a:pt x="956" y="1937"/>
                </a:lnTo>
                <a:lnTo>
                  <a:pt x="954" y="1937"/>
                </a:lnTo>
                <a:lnTo>
                  <a:pt x="945" y="1940"/>
                </a:lnTo>
                <a:lnTo>
                  <a:pt x="942" y="1940"/>
                </a:lnTo>
                <a:lnTo>
                  <a:pt x="933" y="1947"/>
                </a:lnTo>
                <a:lnTo>
                  <a:pt x="930" y="1947"/>
                </a:lnTo>
                <a:lnTo>
                  <a:pt x="923" y="1954"/>
                </a:lnTo>
                <a:lnTo>
                  <a:pt x="919" y="1963"/>
                </a:lnTo>
                <a:lnTo>
                  <a:pt x="916" y="1968"/>
                </a:lnTo>
                <a:lnTo>
                  <a:pt x="916" y="1968"/>
                </a:lnTo>
                <a:lnTo>
                  <a:pt x="911" y="1968"/>
                </a:lnTo>
                <a:lnTo>
                  <a:pt x="911" y="1829"/>
                </a:lnTo>
                <a:close/>
                <a:moveTo>
                  <a:pt x="911" y="2015"/>
                </a:moveTo>
                <a:lnTo>
                  <a:pt x="916" y="2015"/>
                </a:lnTo>
                <a:lnTo>
                  <a:pt x="919" y="2020"/>
                </a:lnTo>
                <a:lnTo>
                  <a:pt x="923" y="2030"/>
                </a:lnTo>
                <a:lnTo>
                  <a:pt x="930" y="2037"/>
                </a:lnTo>
                <a:lnTo>
                  <a:pt x="930" y="2039"/>
                </a:lnTo>
                <a:lnTo>
                  <a:pt x="940" y="2044"/>
                </a:lnTo>
                <a:lnTo>
                  <a:pt x="945" y="2044"/>
                </a:lnTo>
                <a:lnTo>
                  <a:pt x="954" y="2048"/>
                </a:lnTo>
                <a:lnTo>
                  <a:pt x="956" y="2048"/>
                </a:lnTo>
                <a:lnTo>
                  <a:pt x="959" y="2048"/>
                </a:lnTo>
                <a:lnTo>
                  <a:pt x="961" y="2048"/>
                </a:lnTo>
                <a:lnTo>
                  <a:pt x="961" y="2048"/>
                </a:lnTo>
                <a:lnTo>
                  <a:pt x="961" y="2124"/>
                </a:lnTo>
                <a:lnTo>
                  <a:pt x="959" y="2124"/>
                </a:lnTo>
                <a:lnTo>
                  <a:pt x="956" y="2124"/>
                </a:lnTo>
                <a:lnTo>
                  <a:pt x="954" y="2124"/>
                </a:lnTo>
                <a:lnTo>
                  <a:pt x="945" y="2126"/>
                </a:lnTo>
                <a:lnTo>
                  <a:pt x="942" y="2126"/>
                </a:lnTo>
                <a:lnTo>
                  <a:pt x="933" y="2133"/>
                </a:lnTo>
                <a:lnTo>
                  <a:pt x="930" y="2133"/>
                </a:lnTo>
                <a:lnTo>
                  <a:pt x="923" y="2141"/>
                </a:lnTo>
                <a:lnTo>
                  <a:pt x="919" y="2150"/>
                </a:lnTo>
                <a:lnTo>
                  <a:pt x="916" y="2155"/>
                </a:lnTo>
                <a:lnTo>
                  <a:pt x="916" y="2155"/>
                </a:lnTo>
                <a:lnTo>
                  <a:pt x="911" y="2155"/>
                </a:lnTo>
                <a:lnTo>
                  <a:pt x="911" y="2015"/>
                </a:lnTo>
                <a:close/>
                <a:moveTo>
                  <a:pt x="911" y="2202"/>
                </a:moveTo>
                <a:lnTo>
                  <a:pt x="916" y="2202"/>
                </a:lnTo>
                <a:lnTo>
                  <a:pt x="919" y="2207"/>
                </a:lnTo>
                <a:lnTo>
                  <a:pt x="923" y="2216"/>
                </a:lnTo>
                <a:lnTo>
                  <a:pt x="930" y="2223"/>
                </a:lnTo>
                <a:lnTo>
                  <a:pt x="933" y="2226"/>
                </a:lnTo>
                <a:lnTo>
                  <a:pt x="942" y="2230"/>
                </a:lnTo>
                <a:lnTo>
                  <a:pt x="952" y="2233"/>
                </a:lnTo>
                <a:lnTo>
                  <a:pt x="954" y="2235"/>
                </a:lnTo>
                <a:lnTo>
                  <a:pt x="956" y="2235"/>
                </a:lnTo>
                <a:lnTo>
                  <a:pt x="959" y="2235"/>
                </a:lnTo>
                <a:lnTo>
                  <a:pt x="961" y="2235"/>
                </a:lnTo>
                <a:lnTo>
                  <a:pt x="961" y="2325"/>
                </a:lnTo>
                <a:lnTo>
                  <a:pt x="961" y="2325"/>
                </a:lnTo>
                <a:lnTo>
                  <a:pt x="956" y="2325"/>
                </a:lnTo>
                <a:lnTo>
                  <a:pt x="954" y="2327"/>
                </a:lnTo>
                <a:lnTo>
                  <a:pt x="952" y="2327"/>
                </a:lnTo>
                <a:lnTo>
                  <a:pt x="952" y="2327"/>
                </a:lnTo>
                <a:lnTo>
                  <a:pt x="940" y="2330"/>
                </a:lnTo>
                <a:lnTo>
                  <a:pt x="930" y="2334"/>
                </a:lnTo>
                <a:lnTo>
                  <a:pt x="928" y="2337"/>
                </a:lnTo>
                <a:lnTo>
                  <a:pt x="921" y="2344"/>
                </a:lnTo>
                <a:lnTo>
                  <a:pt x="916" y="2353"/>
                </a:lnTo>
                <a:lnTo>
                  <a:pt x="916" y="2360"/>
                </a:lnTo>
                <a:lnTo>
                  <a:pt x="914" y="2360"/>
                </a:lnTo>
                <a:lnTo>
                  <a:pt x="911" y="2358"/>
                </a:lnTo>
                <a:lnTo>
                  <a:pt x="911" y="2202"/>
                </a:lnTo>
                <a:close/>
                <a:moveTo>
                  <a:pt x="911" y="2405"/>
                </a:moveTo>
                <a:lnTo>
                  <a:pt x="916" y="2405"/>
                </a:lnTo>
                <a:lnTo>
                  <a:pt x="916" y="2410"/>
                </a:lnTo>
                <a:lnTo>
                  <a:pt x="921" y="2419"/>
                </a:lnTo>
                <a:lnTo>
                  <a:pt x="928" y="2426"/>
                </a:lnTo>
                <a:lnTo>
                  <a:pt x="930" y="2429"/>
                </a:lnTo>
                <a:lnTo>
                  <a:pt x="940" y="2433"/>
                </a:lnTo>
                <a:lnTo>
                  <a:pt x="952" y="2436"/>
                </a:lnTo>
                <a:lnTo>
                  <a:pt x="952" y="2436"/>
                </a:lnTo>
                <a:lnTo>
                  <a:pt x="954" y="2438"/>
                </a:lnTo>
                <a:lnTo>
                  <a:pt x="956" y="2438"/>
                </a:lnTo>
                <a:lnTo>
                  <a:pt x="959" y="2438"/>
                </a:lnTo>
                <a:lnTo>
                  <a:pt x="961" y="2438"/>
                </a:lnTo>
                <a:lnTo>
                  <a:pt x="961" y="2526"/>
                </a:lnTo>
                <a:lnTo>
                  <a:pt x="963" y="2526"/>
                </a:lnTo>
                <a:lnTo>
                  <a:pt x="963" y="2526"/>
                </a:lnTo>
                <a:lnTo>
                  <a:pt x="961" y="2526"/>
                </a:lnTo>
                <a:lnTo>
                  <a:pt x="959" y="2526"/>
                </a:lnTo>
                <a:lnTo>
                  <a:pt x="956" y="2526"/>
                </a:lnTo>
                <a:lnTo>
                  <a:pt x="954" y="2528"/>
                </a:lnTo>
                <a:lnTo>
                  <a:pt x="952" y="2528"/>
                </a:lnTo>
                <a:lnTo>
                  <a:pt x="942" y="2530"/>
                </a:lnTo>
                <a:lnTo>
                  <a:pt x="940" y="2530"/>
                </a:lnTo>
                <a:lnTo>
                  <a:pt x="930" y="2537"/>
                </a:lnTo>
                <a:lnTo>
                  <a:pt x="923" y="2545"/>
                </a:lnTo>
                <a:lnTo>
                  <a:pt x="919" y="2554"/>
                </a:lnTo>
                <a:lnTo>
                  <a:pt x="916" y="2561"/>
                </a:lnTo>
                <a:lnTo>
                  <a:pt x="916" y="2561"/>
                </a:lnTo>
                <a:lnTo>
                  <a:pt x="911" y="2561"/>
                </a:lnTo>
                <a:lnTo>
                  <a:pt x="911" y="2405"/>
                </a:lnTo>
                <a:close/>
                <a:moveTo>
                  <a:pt x="911" y="2604"/>
                </a:moveTo>
                <a:lnTo>
                  <a:pt x="916" y="2604"/>
                </a:lnTo>
                <a:lnTo>
                  <a:pt x="919" y="2611"/>
                </a:lnTo>
                <a:lnTo>
                  <a:pt x="923" y="2620"/>
                </a:lnTo>
                <a:lnTo>
                  <a:pt x="930" y="2627"/>
                </a:lnTo>
                <a:lnTo>
                  <a:pt x="940" y="2634"/>
                </a:lnTo>
                <a:lnTo>
                  <a:pt x="942" y="2634"/>
                </a:lnTo>
                <a:lnTo>
                  <a:pt x="952" y="2637"/>
                </a:lnTo>
                <a:lnTo>
                  <a:pt x="954" y="2637"/>
                </a:lnTo>
                <a:lnTo>
                  <a:pt x="956" y="2637"/>
                </a:lnTo>
                <a:lnTo>
                  <a:pt x="959" y="2639"/>
                </a:lnTo>
                <a:lnTo>
                  <a:pt x="959" y="2639"/>
                </a:lnTo>
                <a:lnTo>
                  <a:pt x="963" y="2639"/>
                </a:lnTo>
                <a:lnTo>
                  <a:pt x="963" y="2639"/>
                </a:lnTo>
                <a:lnTo>
                  <a:pt x="961" y="2639"/>
                </a:lnTo>
                <a:lnTo>
                  <a:pt x="961" y="2755"/>
                </a:lnTo>
                <a:lnTo>
                  <a:pt x="954" y="2757"/>
                </a:lnTo>
                <a:lnTo>
                  <a:pt x="952" y="2757"/>
                </a:lnTo>
                <a:lnTo>
                  <a:pt x="949" y="2757"/>
                </a:lnTo>
                <a:lnTo>
                  <a:pt x="940" y="2759"/>
                </a:lnTo>
                <a:lnTo>
                  <a:pt x="937" y="2759"/>
                </a:lnTo>
                <a:lnTo>
                  <a:pt x="928" y="2767"/>
                </a:lnTo>
                <a:lnTo>
                  <a:pt x="921" y="2774"/>
                </a:lnTo>
                <a:lnTo>
                  <a:pt x="916" y="2783"/>
                </a:lnTo>
                <a:lnTo>
                  <a:pt x="914" y="2790"/>
                </a:lnTo>
                <a:lnTo>
                  <a:pt x="914" y="2790"/>
                </a:lnTo>
                <a:lnTo>
                  <a:pt x="911" y="2790"/>
                </a:lnTo>
                <a:lnTo>
                  <a:pt x="911" y="2604"/>
                </a:lnTo>
                <a:close/>
                <a:moveTo>
                  <a:pt x="911" y="2833"/>
                </a:moveTo>
                <a:lnTo>
                  <a:pt x="914" y="2833"/>
                </a:lnTo>
                <a:lnTo>
                  <a:pt x="916" y="2840"/>
                </a:lnTo>
                <a:lnTo>
                  <a:pt x="921" y="2849"/>
                </a:lnTo>
                <a:lnTo>
                  <a:pt x="928" y="2856"/>
                </a:lnTo>
                <a:lnTo>
                  <a:pt x="937" y="2863"/>
                </a:lnTo>
                <a:lnTo>
                  <a:pt x="940" y="2863"/>
                </a:lnTo>
                <a:lnTo>
                  <a:pt x="949" y="2868"/>
                </a:lnTo>
                <a:lnTo>
                  <a:pt x="952" y="2868"/>
                </a:lnTo>
                <a:lnTo>
                  <a:pt x="961" y="2868"/>
                </a:lnTo>
                <a:lnTo>
                  <a:pt x="961" y="2868"/>
                </a:lnTo>
                <a:lnTo>
                  <a:pt x="961" y="2951"/>
                </a:lnTo>
                <a:lnTo>
                  <a:pt x="914" y="2953"/>
                </a:lnTo>
                <a:lnTo>
                  <a:pt x="911" y="2953"/>
                </a:lnTo>
                <a:lnTo>
                  <a:pt x="911" y="2833"/>
                </a:lnTo>
                <a:close/>
                <a:moveTo>
                  <a:pt x="909" y="3558"/>
                </a:moveTo>
                <a:lnTo>
                  <a:pt x="923" y="3501"/>
                </a:lnTo>
                <a:lnTo>
                  <a:pt x="959" y="3506"/>
                </a:lnTo>
                <a:lnTo>
                  <a:pt x="959" y="3674"/>
                </a:lnTo>
                <a:lnTo>
                  <a:pt x="909" y="3674"/>
                </a:lnTo>
                <a:lnTo>
                  <a:pt x="909" y="3558"/>
                </a:lnTo>
                <a:close/>
                <a:moveTo>
                  <a:pt x="909" y="3733"/>
                </a:moveTo>
                <a:lnTo>
                  <a:pt x="959" y="3735"/>
                </a:lnTo>
                <a:lnTo>
                  <a:pt x="959" y="3943"/>
                </a:lnTo>
                <a:lnTo>
                  <a:pt x="956" y="3943"/>
                </a:lnTo>
                <a:lnTo>
                  <a:pt x="909" y="3789"/>
                </a:lnTo>
                <a:lnTo>
                  <a:pt x="909" y="3733"/>
                </a:lnTo>
                <a:close/>
                <a:moveTo>
                  <a:pt x="1169" y="3948"/>
                </a:moveTo>
                <a:lnTo>
                  <a:pt x="1117" y="3945"/>
                </a:lnTo>
                <a:lnTo>
                  <a:pt x="1067" y="3943"/>
                </a:lnTo>
                <a:lnTo>
                  <a:pt x="1067" y="3938"/>
                </a:lnTo>
                <a:lnTo>
                  <a:pt x="1211" y="3716"/>
                </a:lnTo>
                <a:lnTo>
                  <a:pt x="1211" y="3716"/>
                </a:lnTo>
                <a:lnTo>
                  <a:pt x="1334" y="3926"/>
                </a:lnTo>
                <a:lnTo>
                  <a:pt x="1237" y="3917"/>
                </a:lnTo>
                <a:lnTo>
                  <a:pt x="1237" y="3952"/>
                </a:lnTo>
                <a:lnTo>
                  <a:pt x="1207" y="3952"/>
                </a:lnTo>
                <a:lnTo>
                  <a:pt x="1169" y="394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049299" y="4673600"/>
            <a:ext cx="7142702" cy="2184401"/>
            <a:chOff x="3681618" y="4255332"/>
            <a:chExt cx="8510383" cy="2602669"/>
          </a:xfrm>
        </p:grpSpPr>
        <p:sp>
          <p:nvSpPr>
            <p:cNvPr id="19" name="任意多边形: 形状 18"/>
            <p:cNvSpPr/>
            <p:nvPr/>
          </p:nvSpPr>
          <p:spPr>
            <a:xfrm>
              <a:off x="3681618" y="4255332"/>
              <a:ext cx="8510382" cy="2602669"/>
            </a:xfrm>
            <a:custGeom>
              <a:avLst/>
              <a:gdLst>
                <a:gd name="connsiteX0" fmla="*/ 8510382 w 8510382"/>
                <a:gd name="connsiteY0" fmla="*/ 0 h 2602669"/>
                <a:gd name="connsiteX1" fmla="*/ 8510382 w 8510382"/>
                <a:gd name="connsiteY1" fmla="*/ 2602669 h 2602669"/>
                <a:gd name="connsiteX2" fmla="*/ 0 w 8510382"/>
                <a:gd name="connsiteY2" fmla="*/ 2602669 h 2602669"/>
                <a:gd name="connsiteX3" fmla="*/ 424328 w 8510382"/>
                <a:gd name="connsiteY3" fmla="*/ 2542965 h 2602669"/>
                <a:gd name="connsiteX4" fmla="*/ 8453221 w 8510382"/>
                <a:gd name="connsiteY4" fmla="*/ 39220 h 260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0382" h="2602669">
                  <a:moveTo>
                    <a:pt x="8510382" y="0"/>
                  </a:moveTo>
                  <a:lnTo>
                    <a:pt x="8510382" y="2602669"/>
                  </a:lnTo>
                  <a:lnTo>
                    <a:pt x="0" y="2602669"/>
                  </a:lnTo>
                  <a:lnTo>
                    <a:pt x="424328" y="2542965"/>
                  </a:lnTo>
                  <a:cubicBezTo>
                    <a:pt x="3931862" y="2011101"/>
                    <a:pt x="6771696" y="1126235"/>
                    <a:pt x="8453221" y="39220"/>
                  </a:cubicBezTo>
                  <a:close/>
                </a:path>
              </a:pathLst>
            </a:custGeom>
            <a:solidFill>
              <a:srgbClr val="FF66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835085" y="4980755"/>
              <a:ext cx="5356916" cy="1877246"/>
            </a:xfrm>
            <a:custGeom>
              <a:avLst/>
              <a:gdLst>
                <a:gd name="connsiteX0" fmla="*/ 7585013 w 7585013"/>
                <a:gd name="connsiteY0" fmla="*/ 0 h 2658047"/>
                <a:gd name="connsiteX1" fmla="*/ 7585013 w 7585013"/>
                <a:gd name="connsiteY1" fmla="*/ 2658047 h 2658047"/>
                <a:gd name="connsiteX2" fmla="*/ 0 w 7585013"/>
                <a:gd name="connsiteY2" fmla="*/ 2658047 h 2658047"/>
                <a:gd name="connsiteX3" fmla="*/ 567308 w 7585013"/>
                <a:gd name="connsiteY3" fmla="*/ 2568222 h 2658047"/>
                <a:gd name="connsiteX4" fmla="*/ 7242134 w 7585013"/>
                <a:gd name="connsiteY4" fmla="*/ 243719 h 265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5013" h="2658047">
                  <a:moveTo>
                    <a:pt x="7585013" y="0"/>
                  </a:moveTo>
                  <a:lnTo>
                    <a:pt x="7585013" y="2658047"/>
                  </a:lnTo>
                  <a:lnTo>
                    <a:pt x="0" y="2658047"/>
                  </a:lnTo>
                  <a:lnTo>
                    <a:pt x="567308" y="2568222"/>
                  </a:lnTo>
                  <a:cubicBezTo>
                    <a:pt x="3356154" y="2094533"/>
                    <a:pt x="5692168" y="1275094"/>
                    <a:pt x="7242134" y="243719"/>
                  </a:cubicBezTo>
                  <a:close/>
                </a:path>
              </a:pathLst>
            </a:custGeom>
            <a:solidFill>
              <a:srgbClr val="2E61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平行四边形 15"/>
          <p:cNvSpPr/>
          <p:nvPr userDrawn="1"/>
        </p:nvSpPr>
        <p:spPr>
          <a:xfrm>
            <a:off x="954515" y="-2932"/>
            <a:ext cx="3177064" cy="696744"/>
          </a:xfrm>
          <a:prstGeom prst="parallelogram">
            <a:avLst/>
          </a:prstGeom>
          <a:solidFill>
            <a:srgbClr val="2E61E0"/>
          </a:solidFill>
          <a:ln>
            <a:solidFill>
              <a:srgbClr val="2E61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-328474" y="-2932"/>
            <a:ext cx="1457755" cy="696744"/>
          </a:xfrm>
          <a:prstGeom prst="parallelogram">
            <a:avLst/>
          </a:prstGeom>
          <a:solidFill>
            <a:srgbClr val="FF663D"/>
          </a:solidFill>
          <a:ln>
            <a:solidFill>
              <a:srgbClr val="FF66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9633770" y="289237"/>
            <a:ext cx="2208713" cy="455687"/>
            <a:chOff x="1418980" y="1496122"/>
            <a:chExt cx="8774264" cy="1810248"/>
          </a:xfrm>
        </p:grpSpPr>
        <p:grpSp>
          <p:nvGrpSpPr>
            <p:cNvPr id="26" name="组合 25"/>
            <p:cNvGrpSpPr/>
            <p:nvPr/>
          </p:nvGrpSpPr>
          <p:grpSpPr>
            <a:xfrm>
              <a:off x="1418980" y="1496122"/>
              <a:ext cx="8302358" cy="1810248"/>
              <a:chOff x="0" y="861343"/>
              <a:chExt cx="9141649" cy="1993245"/>
            </a:xfrm>
            <a:gradFill>
              <a:gsLst>
                <a:gs pos="0">
                  <a:srgbClr val="2E61E0"/>
                </a:gs>
                <a:gs pos="100000">
                  <a:srgbClr val="FF663D"/>
                </a:gs>
              </a:gsLst>
              <a:lin ang="0" scaled="1"/>
            </a:gradFill>
          </p:grpSpPr>
          <p:sp>
            <p:nvSpPr>
              <p:cNvPr id="28" name="任意多边形: 形状 27"/>
              <p:cNvSpPr/>
              <p:nvPr/>
            </p:nvSpPr>
            <p:spPr>
              <a:xfrm>
                <a:off x="3522450" y="861343"/>
                <a:ext cx="2063274" cy="1809165"/>
              </a:xfrm>
              <a:custGeom>
                <a:avLst/>
                <a:gdLst>
                  <a:gd name="connsiteX0" fmla="*/ 807398 w 2063274"/>
                  <a:gd name="connsiteY0" fmla="*/ 1166213 h 1809165"/>
                  <a:gd name="connsiteX1" fmla="*/ 902494 w 2063274"/>
                  <a:gd name="connsiteY1" fmla="*/ 886409 h 1809165"/>
                  <a:gd name="connsiteX2" fmla="*/ 1154515 w 2063274"/>
                  <a:gd name="connsiteY2" fmla="*/ 886409 h 1809165"/>
                  <a:gd name="connsiteX3" fmla="*/ 1059419 w 2063274"/>
                  <a:gd name="connsiteY3" fmla="*/ 1166213 h 1809165"/>
                  <a:gd name="connsiteX4" fmla="*/ 807398 w 2063274"/>
                  <a:gd name="connsiteY4" fmla="*/ 1166213 h 1809165"/>
                  <a:gd name="connsiteX5" fmla="*/ 715122 w 2063274"/>
                  <a:gd name="connsiteY5" fmla="*/ 608591 h 1809165"/>
                  <a:gd name="connsiteX6" fmla="*/ 431194 w 2063274"/>
                  <a:gd name="connsiteY6" fmla="*/ 1444032 h 1809165"/>
                  <a:gd name="connsiteX7" fmla="*/ 1242822 w 2063274"/>
                  <a:gd name="connsiteY7" fmla="*/ 1444032 h 1809165"/>
                  <a:gd name="connsiteX8" fmla="*/ 1526750 w 2063274"/>
                  <a:gd name="connsiteY8" fmla="*/ 608591 h 1809165"/>
                  <a:gd name="connsiteX9" fmla="*/ 715122 w 2063274"/>
                  <a:gd name="connsiteY9" fmla="*/ 608591 h 1809165"/>
                  <a:gd name="connsiteX10" fmla="*/ 2063275 w 2063274"/>
                  <a:gd name="connsiteY10" fmla="*/ 191862 h 1809165"/>
                  <a:gd name="connsiteX11" fmla="*/ 1307211 w 2063274"/>
                  <a:gd name="connsiteY11" fmla="*/ 191862 h 1809165"/>
                  <a:gd name="connsiteX12" fmla="*/ 1350555 w 2063274"/>
                  <a:gd name="connsiteY12" fmla="*/ 134314 h 1809165"/>
                  <a:gd name="connsiteX13" fmla="*/ 1363610 w 2063274"/>
                  <a:gd name="connsiteY13" fmla="*/ 116767 h 1809165"/>
                  <a:gd name="connsiteX14" fmla="*/ 1089812 w 2063274"/>
                  <a:gd name="connsiteY14" fmla="*/ 0 h 1809165"/>
                  <a:gd name="connsiteX15" fmla="*/ 952000 w 2063274"/>
                  <a:gd name="connsiteY15" fmla="*/ 191862 h 1809165"/>
                  <a:gd name="connsiteX16" fmla="*/ 428112 w 2063274"/>
                  <a:gd name="connsiteY16" fmla="*/ 191862 h 1809165"/>
                  <a:gd name="connsiteX17" fmla="*/ 0 w 2063274"/>
                  <a:gd name="connsiteY17" fmla="*/ 1447687 h 1809165"/>
                  <a:gd name="connsiteX18" fmla="*/ 289725 w 2063274"/>
                  <a:gd name="connsiteY18" fmla="*/ 1447687 h 1809165"/>
                  <a:gd name="connsiteX19" fmla="*/ 622064 w 2063274"/>
                  <a:gd name="connsiteY19" fmla="*/ 473650 h 1809165"/>
                  <a:gd name="connsiteX20" fmla="*/ 1677775 w 2063274"/>
                  <a:gd name="connsiteY20" fmla="*/ 473650 h 1809165"/>
                  <a:gd name="connsiteX21" fmla="*/ 1343975 w 2063274"/>
                  <a:gd name="connsiteY21" fmla="*/ 1455938 h 1809165"/>
                  <a:gd name="connsiteX22" fmla="*/ 1323452 w 2063274"/>
                  <a:gd name="connsiteY22" fmla="*/ 1504556 h 1809165"/>
                  <a:gd name="connsiteX23" fmla="*/ 1296557 w 2063274"/>
                  <a:gd name="connsiteY23" fmla="*/ 1522416 h 1809165"/>
                  <a:gd name="connsiteX24" fmla="*/ 1234362 w 2063274"/>
                  <a:gd name="connsiteY24" fmla="*/ 1527377 h 1809165"/>
                  <a:gd name="connsiteX25" fmla="*/ 838887 w 2063274"/>
                  <a:gd name="connsiteY25" fmla="*/ 1527377 h 1809165"/>
                  <a:gd name="connsiteX26" fmla="*/ 614700 w 2063274"/>
                  <a:gd name="connsiteY26" fmla="*/ 1809165 h 1809165"/>
                  <a:gd name="connsiteX27" fmla="*/ 1217964 w 2063274"/>
                  <a:gd name="connsiteY27" fmla="*/ 1809165 h 1809165"/>
                  <a:gd name="connsiteX28" fmla="*/ 1402985 w 2063274"/>
                  <a:gd name="connsiteY28" fmla="*/ 1787336 h 1809165"/>
                  <a:gd name="connsiteX29" fmla="*/ 1518551 w 2063274"/>
                  <a:gd name="connsiteY29" fmla="*/ 1712921 h 1809165"/>
                  <a:gd name="connsiteX30" fmla="*/ 1597249 w 2063274"/>
                  <a:gd name="connsiteY30" fmla="*/ 1563097 h 1809165"/>
                  <a:gd name="connsiteX31" fmla="*/ 2063275 w 2063274"/>
                  <a:gd name="connsiteY31" fmla="*/ 191862 h 180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63274" h="1809165">
                    <a:moveTo>
                      <a:pt x="807398" y="1166213"/>
                    </a:moveTo>
                    <a:lnTo>
                      <a:pt x="902494" y="886409"/>
                    </a:lnTo>
                    <a:lnTo>
                      <a:pt x="1154515" y="886409"/>
                    </a:lnTo>
                    <a:lnTo>
                      <a:pt x="1059419" y="1166213"/>
                    </a:lnTo>
                    <a:lnTo>
                      <a:pt x="807398" y="1166213"/>
                    </a:lnTo>
                    <a:close/>
                    <a:moveTo>
                      <a:pt x="715122" y="608591"/>
                    </a:moveTo>
                    <a:lnTo>
                      <a:pt x="431194" y="1444032"/>
                    </a:lnTo>
                    <a:lnTo>
                      <a:pt x="1242822" y="1444032"/>
                    </a:lnTo>
                    <a:lnTo>
                      <a:pt x="1526750" y="608591"/>
                    </a:lnTo>
                    <a:lnTo>
                      <a:pt x="715122" y="608591"/>
                    </a:lnTo>
                    <a:close/>
                    <a:moveTo>
                      <a:pt x="2063275" y="191862"/>
                    </a:moveTo>
                    <a:lnTo>
                      <a:pt x="1307211" y="191862"/>
                    </a:lnTo>
                    <a:lnTo>
                      <a:pt x="1350555" y="134314"/>
                    </a:lnTo>
                    <a:lnTo>
                      <a:pt x="1363610" y="116767"/>
                    </a:lnTo>
                    <a:cubicBezTo>
                      <a:pt x="1264024" y="99221"/>
                      <a:pt x="1171278" y="58645"/>
                      <a:pt x="1089812" y="0"/>
                    </a:cubicBezTo>
                    <a:cubicBezTo>
                      <a:pt x="1042082" y="70917"/>
                      <a:pt x="996127" y="134888"/>
                      <a:pt x="952000" y="191862"/>
                    </a:cubicBezTo>
                    <a:lnTo>
                      <a:pt x="428112" y="191862"/>
                    </a:lnTo>
                    <a:lnTo>
                      <a:pt x="0" y="1447687"/>
                    </a:lnTo>
                    <a:lnTo>
                      <a:pt x="289725" y="1447687"/>
                    </a:lnTo>
                    <a:lnTo>
                      <a:pt x="622064" y="473650"/>
                    </a:lnTo>
                    <a:lnTo>
                      <a:pt x="1677775" y="473650"/>
                    </a:lnTo>
                    <a:lnTo>
                      <a:pt x="1343975" y="1455938"/>
                    </a:lnTo>
                    <a:cubicBezTo>
                      <a:pt x="1335880" y="1479751"/>
                      <a:pt x="1329039" y="1495940"/>
                      <a:pt x="1323452" y="1504556"/>
                    </a:cubicBezTo>
                    <a:cubicBezTo>
                      <a:pt x="1317916" y="1513173"/>
                      <a:pt x="1308934" y="1519126"/>
                      <a:pt x="1296557" y="1522416"/>
                    </a:cubicBezTo>
                    <a:cubicBezTo>
                      <a:pt x="1284181" y="1525706"/>
                      <a:pt x="1263449" y="1527377"/>
                      <a:pt x="1234362" y="1527377"/>
                    </a:cubicBezTo>
                    <a:lnTo>
                      <a:pt x="838887" y="1527377"/>
                    </a:lnTo>
                    <a:cubicBezTo>
                      <a:pt x="745724" y="1599809"/>
                      <a:pt x="668593" y="1696419"/>
                      <a:pt x="614700" y="1809165"/>
                    </a:cubicBezTo>
                    <a:lnTo>
                      <a:pt x="1217964" y="1809165"/>
                    </a:lnTo>
                    <a:cubicBezTo>
                      <a:pt x="1294678" y="1809165"/>
                      <a:pt x="1356351" y="1801906"/>
                      <a:pt x="1402985" y="1787336"/>
                    </a:cubicBezTo>
                    <a:cubicBezTo>
                      <a:pt x="1449619" y="1772767"/>
                      <a:pt x="1488158" y="1747961"/>
                      <a:pt x="1518551" y="1712921"/>
                    </a:cubicBezTo>
                    <a:cubicBezTo>
                      <a:pt x="1548997" y="1677880"/>
                      <a:pt x="1575264" y="1627904"/>
                      <a:pt x="1597249" y="1563097"/>
                    </a:cubicBezTo>
                    <a:lnTo>
                      <a:pt x="2063275" y="19186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5051550" y="870638"/>
                <a:ext cx="2224064" cy="1838774"/>
              </a:xfrm>
              <a:custGeom>
                <a:avLst/>
                <a:gdLst>
                  <a:gd name="connsiteX0" fmla="*/ 1409930 w 2224064"/>
                  <a:gd name="connsiteY0" fmla="*/ 990226 h 1838774"/>
                  <a:gd name="connsiteX1" fmla="*/ 1980190 w 2224064"/>
                  <a:gd name="connsiteY1" fmla="*/ 990226 h 1838774"/>
                  <a:gd name="connsiteX2" fmla="*/ 2077270 w 2224064"/>
                  <a:gd name="connsiteY2" fmla="*/ 704469 h 1838774"/>
                  <a:gd name="connsiteX3" fmla="*/ 1397867 w 2224064"/>
                  <a:gd name="connsiteY3" fmla="*/ 704469 h 1838774"/>
                  <a:gd name="connsiteX4" fmla="*/ 1465338 w 2224064"/>
                  <a:gd name="connsiteY4" fmla="*/ 506027 h 1838774"/>
                  <a:gd name="connsiteX5" fmla="*/ 2000087 w 2224064"/>
                  <a:gd name="connsiteY5" fmla="*/ 506027 h 1838774"/>
                  <a:gd name="connsiteX6" fmla="*/ 2098576 w 2224064"/>
                  <a:gd name="connsiteY6" fmla="*/ 216302 h 1838774"/>
                  <a:gd name="connsiteX7" fmla="*/ 1563828 w 2224064"/>
                  <a:gd name="connsiteY7" fmla="*/ 216302 h 1838774"/>
                  <a:gd name="connsiteX8" fmla="*/ 1637303 w 2224064"/>
                  <a:gd name="connsiteY8" fmla="*/ 0 h 1838774"/>
                  <a:gd name="connsiteX9" fmla="*/ 1329718 w 2224064"/>
                  <a:gd name="connsiteY9" fmla="*/ 0 h 1838774"/>
                  <a:gd name="connsiteX10" fmla="*/ 1256243 w 2224064"/>
                  <a:gd name="connsiteY10" fmla="*/ 216302 h 1838774"/>
                  <a:gd name="connsiteX11" fmla="*/ 757683 w 2224064"/>
                  <a:gd name="connsiteY11" fmla="*/ 216302 h 1838774"/>
                  <a:gd name="connsiteX12" fmla="*/ 659245 w 2224064"/>
                  <a:gd name="connsiteY12" fmla="*/ 506027 h 1838774"/>
                  <a:gd name="connsiteX13" fmla="*/ 1157753 w 2224064"/>
                  <a:gd name="connsiteY13" fmla="*/ 506027 h 1838774"/>
                  <a:gd name="connsiteX14" fmla="*/ 1090282 w 2224064"/>
                  <a:gd name="connsiteY14" fmla="*/ 704469 h 1838774"/>
                  <a:gd name="connsiteX15" fmla="*/ 487384 w 2224064"/>
                  <a:gd name="connsiteY15" fmla="*/ 704469 h 1838774"/>
                  <a:gd name="connsiteX16" fmla="*/ 390252 w 2224064"/>
                  <a:gd name="connsiteY16" fmla="*/ 990226 h 1838774"/>
                  <a:gd name="connsiteX17" fmla="*/ 886044 w 2224064"/>
                  <a:gd name="connsiteY17" fmla="*/ 990226 h 1838774"/>
                  <a:gd name="connsiteX18" fmla="*/ 525245 w 2224064"/>
                  <a:gd name="connsiteY18" fmla="*/ 1234310 h 1838774"/>
                  <a:gd name="connsiteX19" fmla="*/ 261056 w 2224064"/>
                  <a:gd name="connsiteY19" fmla="*/ 1370295 h 1838774"/>
                  <a:gd name="connsiteX20" fmla="*/ 198703 w 2224064"/>
                  <a:gd name="connsiteY20" fmla="*/ 1553801 h 1838774"/>
                  <a:gd name="connsiteX21" fmla="*/ 120005 w 2224064"/>
                  <a:gd name="connsiteY21" fmla="*/ 1703625 h 1838774"/>
                  <a:gd name="connsiteX22" fmla="*/ 4439 w 2224064"/>
                  <a:gd name="connsiteY22" fmla="*/ 1778041 h 1838774"/>
                  <a:gd name="connsiteX23" fmla="*/ 1932 w 2224064"/>
                  <a:gd name="connsiteY23" fmla="*/ 1778772 h 1838774"/>
                  <a:gd name="connsiteX24" fmla="*/ 0 w 2224064"/>
                  <a:gd name="connsiteY24" fmla="*/ 1786553 h 1838774"/>
                  <a:gd name="connsiteX25" fmla="*/ 567440 w 2224064"/>
                  <a:gd name="connsiteY25" fmla="*/ 1516097 h 1838774"/>
                  <a:gd name="connsiteX26" fmla="*/ 894086 w 2224064"/>
                  <a:gd name="connsiteY26" fmla="*/ 1281936 h 1838774"/>
                  <a:gd name="connsiteX27" fmla="*/ 714026 w 2224064"/>
                  <a:gd name="connsiteY27" fmla="*/ 1811776 h 1838774"/>
                  <a:gd name="connsiteX28" fmla="*/ 1021611 w 2224064"/>
                  <a:gd name="connsiteY28" fmla="*/ 1811776 h 1838774"/>
                  <a:gd name="connsiteX29" fmla="*/ 1205013 w 2224064"/>
                  <a:gd name="connsiteY29" fmla="*/ 1272014 h 1838774"/>
                  <a:gd name="connsiteX30" fmla="*/ 2101084 w 2224064"/>
                  <a:gd name="connsiteY30" fmla="*/ 1838775 h 1838774"/>
                  <a:gd name="connsiteX31" fmla="*/ 2224065 w 2224064"/>
                  <a:gd name="connsiteY31" fmla="*/ 1447792 h 1838774"/>
                  <a:gd name="connsiteX32" fmla="*/ 1409930 w 2224064"/>
                  <a:gd name="connsiteY32" fmla="*/ 990226 h 18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224064" h="1838774">
                    <a:moveTo>
                      <a:pt x="1409930" y="990226"/>
                    </a:moveTo>
                    <a:lnTo>
                      <a:pt x="1980190" y="990226"/>
                    </a:lnTo>
                    <a:lnTo>
                      <a:pt x="2077270" y="704469"/>
                    </a:lnTo>
                    <a:lnTo>
                      <a:pt x="1397867" y="704469"/>
                    </a:lnTo>
                    <a:lnTo>
                      <a:pt x="1465338" y="506027"/>
                    </a:lnTo>
                    <a:lnTo>
                      <a:pt x="2000087" y="506027"/>
                    </a:lnTo>
                    <a:lnTo>
                      <a:pt x="2098576" y="216302"/>
                    </a:lnTo>
                    <a:lnTo>
                      <a:pt x="1563828" y="216302"/>
                    </a:lnTo>
                    <a:lnTo>
                      <a:pt x="1637303" y="0"/>
                    </a:lnTo>
                    <a:lnTo>
                      <a:pt x="1329718" y="0"/>
                    </a:lnTo>
                    <a:lnTo>
                      <a:pt x="1256243" y="216302"/>
                    </a:lnTo>
                    <a:lnTo>
                      <a:pt x="757683" y="216302"/>
                    </a:lnTo>
                    <a:lnTo>
                      <a:pt x="659245" y="506027"/>
                    </a:lnTo>
                    <a:lnTo>
                      <a:pt x="1157753" y="506027"/>
                    </a:lnTo>
                    <a:lnTo>
                      <a:pt x="1090282" y="704469"/>
                    </a:lnTo>
                    <a:lnTo>
                      <a:pt x="487384" y="704469"/>
                    </a:lnTo>
                    <a:lnTo>
                      <a:pt x="390252" y="990226"/>
                    </a:lnTo>
                    <a:lnTo>
                      <a:pt x="886044" y="990226"/>
                    </a:lnTo>
                    <a:cubicBezTo>
                      <a:pt x="773454" y="1080204"/>
                      <a:pt x="653188" y="1161565"/>
                      <a:pt x="525245" y="1234310"/>
                    </a:cubicBezTo>
                    <a:cubicBezTo>
                      <a:pt x="444667" y="1280160"/>
                      <a:pt x="356569" y="1325489"/>
                      <a:pt x="261056" y="1370295"/>
                    </a:cubicBezTo>
                    <a:lnTo>
                      <a:pt x="198703" y="1553801"/>
                    </a:lnTo>
                    <a:cubicBezTo>
                      <a:pt x="176718" y="1618609"/>
                      <a:pt x="150450" y="1668584"/>
                      <a:pt x="120005" y="1703625"/>
                    </a:cubicBezTo>
                    <a:cubicBezTo>
                      <a:pt x="89612" y="1738666"/>
                      <a:pt x="51073" y="1763471"/>
                      <a:pt x="4439" y="1778041"/>
                    </a:cubicBezTo>
                    <a:lnTo>
                      <a:pt x="1932" y="1778772"/>
                    </a:lnTo>
                    <a:lnTo>
                      <a:pt x="0" y="1786553"/>
                    </a:lnTo>
                    <a:cubicBezTo>
                      <a:pt x="184551" y="1734332"/>
                      <a:pt x="452500" y="1587537"/>
                      <a:pt x="567440" y="1516097"/>
                    </a:cubicBezTo>
                    <a:cubicBezTo>
                      <a:pt x="682327" y="1444658"/>
                      <a:pt x="791209" y="1366587"/>
                      <a:pt x="894086" y="1281936"/>
                    </a:cubicBezTo>
                    <a:lnTo>
                      <a:pt x="714026" y="1811776"/>
                    </a:lnTo>
                    <a:lnTo>
                      <a:pt x="1021611" y="1811776"/>
                    </a:lnTo>
                    <a:lnTo>
                      <a:pt x="1205013" y="1272014"/>
                    </a:lnTo>
                    <a:cubicBezTo>
                      <a:pt x="1322094" y="1459280"/>
                      <a:pt x="1874755" y="1504557"/>
                      <a:pt x="2101084" y="1838775"/>
                    </a:cubicBezTo>
                    <a:lnTo>
                      <a:pt x="2224065" y="1447792"/>
                    </a:lnTo>
                    <a:cubicBezTo>
                      <a:pt x="1944419" y="1139005"/>
                      <a:pt x="1567535" y="1179895"/>
                      <a:pt x="1409930" y="990226"/>
                    </a:cubicBez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0" y="1463040"/>
                <a:ext cx="1801644" cy="402106"/>
              </a:xfrm>
              <a:custGeom>
                <a:avLst/>
                <a:gdLst>
                  <a:gd name="connsiteX0" fmla="*/ 0 w 1801644"/>
                  <a:gd name="connsiteY0" fmla="*/ 402106 h 402106"/>
                  <a:gd name="connsiteX1" fmla="*/ 1662944 w 1801644"/>
                  <a:gd name="connsiteY1" fmla="*/ 402106 h 402106"/>
                  <a:gd name="connsiteX2" fmla="*/ 1801645 w 1801644"/>
                  <a:gd name="connsiteY2" fmla="*/ 0 h 402106"/>
                  <a:gd name="connsiteX3" fmla="*/ 328735 w 1801644"/>
                  <a:gd name="connsiteY3" fmla="*/ 0 h 402106"/>
                  <a:gd name="connsiteX4" fmla="*/ 0 w 1801644"/>
                  <a:gd name="connsiteY4" fmla="*/ 402106 h 402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644" h="402106">
                    <a:moveTo>
                      <a:pt x="0" y="402106"/>
                    </a:moveTo>
                    <a:lnTo>
                      <a:pt x="1662944" y="402106"/>
                    </a:lnTo>
                    <a:lnTo>
                      <a:pt x="1801645" y="0"/>
                    </a:lnTo>
                    <a:lnTo>
                      <a:pt x="328735" y="0"/>
                    </a:lnTo>
                    <a:cubicBezTo>
                      <a:pt x="247530" y="160372"/>
                      <a:pt x="134836" y="297976"/>
                      <a:pt x="0" y="402106"/>
                    </a:cubicBez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1517246" y="888707"/>
                <a:ext cx="2501779" cy="1789738"/>
              </a:xfrm>
              <a:custGeom>
                <a:avLst/>
                <a:gdLst>
                  <a:gd name="connsiteX0" fmla="*/ 1829113 w 2501779"/>
                  <a:gd name="connsiteY0" fmla="*/ 521694 h 1789738"/>
                  <a:gd name="connsiteX1" fmla="*/ 1370712 w 2501779"/>
                  <a:gd name="connsiteY1" fmla="*/ 521694 h 1789738"/>
                  <a:gd name="connsiteX2" fmla="*/ 1160938 w 2501779"/>
                  <a:gd name="connsiteY2" fmla="*/ 1138849 h 1789738"/>
                  <a:gd name="connsiteX3" fmla="*/ 1143548 w 2501779"/>
                  <a:gd name="connsiteY3" fmla="*/ 1376979 h 1789738"/>
                  <a:gd name="connsiteX4" fmla="*/ 1340841 w 2501779"/>
                  <a:gd name="connsiteY4" fmla="*/ 1444449 h 1789738"/>
                  <a:gd name="connsiteX5" fmla="*/ 1555159 w 2501779"/>
                  <a:gd name="connsiteY5" fmla="*/ 1444449 h 1789738"/>
                  <a:gd name="connsiteX6" fmla="*/ 1736577 w 2501779"/>
                  <a:gd name="connsiteY6" fmla="*/ 1421629 h 1789738"/>
                  <a:gd name="connsiteX7" fmla="*/ 1848540 w 2501779"/>
                  <a:gd name="connsiteY7" fmla="*/ 1343244 h 1789738"/>
                  <a:gd name="connsiteX8" fmla="*/ 1946560 w 2501779"/>
                  <a:gd name="connsiteY8" fmla="*/ 1174568 h 1789738"/>
                  <a:gd name="connsiteX9" fmla="*/ 2025884 w 2501779"/>
                  <a:gd name="connsiteY9" fmla="*/ 982079 h 1789738"/>
                  <a:gd name="connsiteX10" fmla="*/ 1784829 w 2501779"/>
                  <a:gd name="connsiteY10" fmla="*/ 920562 h 1789738"/>
                  <a:gd name="connsiteX11" fmla="*/ 1721537 w 2501779"/>
                  <a:gd name="connsiteY11" fmla="*/ 1089238 h 1789738"/>
                  <a:gd name="connsiteX12" fmla="*/ 1696366 w 2501779"/>
                  <a:gd name="connsiteY12" fmla="*/ 1145794 h 1789738"/>
                  <a:gd name="connsiteX13" fmla="*/ 1655842 w 2501779"/>
                  <a:gd name="connsiteY13" fmla="*/ 1168615 h 1789738"/>
                  <a:gd name="connsiteX14" fmla="*/ 1571504 w 2501779"/>
                  <a:gd name="connsiteY14" fmla="*/ 1174568 h 1789738"/>
                  <a:gd name="connsiteX15" fmla="*/ 1519909 w 2501779"/>
                  <a:gd name="connsiteY15" fmla="*/ 1174568 h 1789738"/>
                  <a:gd name="connsiteX16" fmla="*/ 1458392 w 2501779"/>
                  <a:gd name="connsiteY16" fmla="*/ 1168615 h 1789738"/>
                  <a:gd name="connsiteX17" fmla="*/ 1443039 w 2501779"/>
                  <a:gd name="connsiteY17" fmla="*/ 1143810 h 1789738"/>
                  <a:gd name="connsiteX18" fmla="*/ 1459698 w 2501779"/>
                  <a:gd name="connsiteY18" fmla="*/ 1077332 h 1789738"/>
                  <a:gd name="connsiteX19" fmla="*/ 1556778 w 2501779"/>
                  <a:gd name="connsiteY19" fmla="*/ 791575 h 1789738"/>
                  <a:gd name="connsiteX20" fmla="*/ 2009225 w 2501779"/>
                  <a:gd name="connsiteY20" fmla="*/ 791575 h 1789738"/>
                  <a:gd name="connsiteX21" fmla="*/ 2262814 w 2501779"/>
                  <a:gd name="connsiteY21" fmla="*/ 45433 h 1789738"/>
                  <a:gd name="connsiteX22" fmla="*/ 1512703 w 2501779"/>
                  <a:gd name="connsiteY22" fmla="*/ 45433 h 1789738"/>
                  <a:gd name="connsiteX23" fmla="*/ 1421002 w 2501779"/>
                  <a:gd name="connsiteY23" fmla="*/ 315314 h 1789738"/>
                  <a:gd name="connsiteX24" fmla="*/ 1899247 w 2501779"/>
                  <a:gd name="connsiteY24" fmla="*/ 315314 h 1789738"/>
                  <a:gd name="connsiteX25" fmla="*/ 1829113 w 2501779"/>
                  <a:gd name="connsiteY25" fmla="*/ 521694 h 1789738"/>
                  <a:gd name="connsiteX26" fmla="*/ 2501780 w 2501779"/>
                  <a:gd name="connsiteY26" fmla="*/ 1494060 h 1789738"/>
                  <a:gd name="connsiteX27" fmla="*/ 946934 w 2501779"/>
                  <a:gd name="connsiteY27" fmla="*/ 1494060 h 1789738"/>
                  <a:gd name="connsiteX28" fmla="*/ 781653 w 2501779"/>
                  <a:gd name="connsiteY28" fmla="*/ 1484138 h 1789738"/>
                  <a:gd name="connsiteX29" fmla="*/ 852465 w 2501779"/>
                  <a:gd name="connsiteY29" fmla="*/ 1275774 h 1789738"/>
                  <a:gd name="connsiteX30" fmla="*/ 1048923 w 2501779"/>
                  <a:gd name="connsiteY30" fmla="*/ 1275774 h 1789738"/>
                  <a:gd name="connsiteX31" fmla="*/ 1134566 w 2501779"/>
                  <a:gd name="connsiteY31" fmla="*/ 1023752 h 1789738"/>
                  <a:gd name="connsiteX32" fmla="*/ 938109 w 2501779"/>
                  <a:gd name="connsiteY32" fmla="*/ 1023752 h 1789738"/>
                  <a:gd name="connsiteX33" fmla="*/ 1000148 w 2501779"/>
                  <a:gd name="connsiteY33" fmla="*/ 841186 h 1789738"/>
                  <a:gd name="connsiteX34" fmla="*/ 1212481 w 2501779"/>
                  <a:gd name="connsiteY34" fmla="*/ 841186 h 1789738"/>
                  <a:gd name="connsiteX35" fmla="*/ 1302877 w 2501779"/>
                  <a:gd name="connsiteY35" fmla="*/ 575273 h 1789738"/>
                  <a:gd name="connsiteX36" fmla="*/ 997276 w 2501779"/>
                  <a:gd name="connsiteY36" fmla="*/ 575273 h 1789738"/>
                  <a:gd name="connsiteX37" fmla="*/ 1049863 w 2501779"/>
                  <a:gd name="connsiteY37" fmla="*/ 420488 h 1789738"/>
                  <a:gd name="connsiteX38" fmla="*/ 1301884 w 2501779"/>
                  <a:gd name="connsiteY38" fmla="*/ 420488 h 1789738"/>
                  <a:gd name="connsiteX39" fmla="*/ 1386222 w 2501779"/>
                  <a:gd name="connsiteY39" fmla="*/ 172436 h 1789738"/>
                  <a:gd name="connsiteX40" fmla="*/ 1134201 w 2501779"/>
                  <a:gd name="connsiteY40" fmla="*/ 172436 h 1789738"/>
                  <a:gd name="connsiteX41" fmla="*/ 1192793 w 2501779"/>
                  <a:gd name="connsiteY41" fmla="*/ 0 h 1789738"/>
                  <a:gd name="connsiteX42" fmla="*/ 883589 w 2501779"/>
                  <a:gd name="connsiteY42" fmla="*/ 98177 h 1789738"/>
                  <a:gd name="connsiteX43" fmla="*/ 858366 w 2501779"/>
                  <a:gd name="connsiteY43" fmla="*/ 172436 h 1789738"/>
                  <a:gd name="connsiteX44" fmla="*/ 580547 w 2501779"/>
                  <a:gd name="connsiteY44" fmla="*/ 172436 h 1789738"/>
                  <a:gd name="connsiteX45" fmla="*/ 496209 w 2501779"/>
                  <a:gd name="connsiteY45" fmla="*/ 420488 h 1789738"/>
                  <a:gd name="connsiteX46" fmla="*/ 774028 w 2501779"/>
                  <a:gd name="connsiteY46" fmla="*/ 420488 h 1789738"/>
                  <a:gd name="connsiteX47" fmla="*/ 721441 w 2501779"/>
                  <a:gd name="connsiteY47" fmla="*/ 575273 h 1789738"/>
                  <a:gd name="connsiteX48" fmla="*/ 395996 w 2501779"/>
                  <a:gd name="connsiteY48" fmla="*/ 575273 h 1789738"/>
                  <a:gd name="connsiteX49" fmla="*/ 305601 w 2501779"/>
                  <a:gd name="connsiteY49" fmla="*/ 841186 h 1789738"/>
                  <a:gd name="connsiteX50" fmla="*/ 734236 w 2501779"/>
                  <a:gd name="connsiteY50" fmla="*/ 841186 h 1789738"/>
                  <a:gd name="connsiteX51" fmla="*/ 550833 w 2501779"/>
                  <a:gd name="connsiteY51" fmla="*/ 1380948 h 1789738"/>
                  <a:gd name="connsiteX52" fmla="*/ 498298 w 2501779"/>
                  <a:gd name="connsiteY52" fmla="*/ 1214257 h 1789738"/>
                  <a:gd name="connsiteX53" fmla="*/ 612141 w 2501779"/>
                  <a:gd name="connsiteY53" fmla="*/ 902703 h 1789738"/>
                  <a:gd name="connsiteX54" fmla="*/ 358136 w 2501779"/>
                  <a:gd name="connsiteY54" fmla="*/ 902703 h 1789738"/>
                  <a:gd name="connsiteX55" fmla="*/ 190295 w 2501779"/>
                  <a:gd name="connsiteY55" fmla="*/ 1332330 h 1789738"/>
                  <a:gd name="connsiteX56" fmla="*/ 0 w 2501779"/>
                  <a:gd name="connsiteY56" fmla="*/ 1652814 h 1789738"/>
                  <a:gd name="connsiteX57" fmla="*/ 159850 w 2501779"/>
                  <a:gd name="connsiteY57" fmla="*/ 1789739 h 1789738"/>
                  <a:gd name="connsiteX58" fmla="*/ 323408 w 2501779"/>
                  <a:gd name="connsiteY58" fmla="*/ 1565499 h 1789738"/>
                  <a:gd name="connsiteX59" fmla="*/ 493703 w 2501779"/>
                  <a:gd name="connsiteY59" fmla="*/ 1721276 h 1789738"/>
                  <a:gd name="connsiteX60" fmla="*/ 822124 w 2501779"/>
                  <a:gd name="connsiteY60" fmla="*/ 1767910 h 1789738"/>
                  <a:gd name="connsiteX61" fmla="*/ 2274250 w 2501779"/>
                  <a:gd name="connsiteY61" fmla="*/ 1767910 h 1789738"/>
                  <a:gd name="connsiteX62" fmla="*/ 2501101 w 2501779"/>
                  <a:gd name="connsiteY62" fmla="*/ 1495940 h 1789738"/>
                  <a:gd name="connsiteX63" fmla="*/ 2501780 w 2501779"/>
                  <a:gd name="connsiteY63" fmla="*/ 1494060 h 17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501779" h="1789738">
                    <a:moveTo>
                      <a:pt x="1829113" y="521694"/>
                    </a:moveTo>
                    <a:lnTo>
                      <a:pt x="1370712" y="521694"/>
                    </a:lnTo>
                    <a:lnTo>
                      <a:pt x="1160938" y="1138849"/>
                    </a:lnTo>
                    <a:cubicBezTo>
                      <a:pt x="1122294" y="1252640"/>
                      <a:pt x="1116498" y="1332016"/>
                      <a:pt x="1143548" y="1376979"/>
                    </a:cubicBezTo>
                    <a:cubicBezTo>
                      <a:pt x="1170547" y="1421942"/>
                      <a:pt x="1236346" y="1444449"/>
                      <a:pt x="1340841" y="1444449"/>
                    </a:cubicBezTo>
                    <a:lnTo>
                      <a:pt x="1555159" y="1444449"/>
                    </a:lnTo>
                    <a:cubicBezTo>
                      <a:pt x="1631925" y="1444449"/>
                      <a:pt x="1692397" y="1436825"/>
                      <a:pt x="1736577" y="1421629"/>
                    </a:cubicBezTo>
                    <a:cubicBezTo>
                      <a:pt x="1780756" y="1406432"/>
                      <a:pt x="1818095" y="1380269"/>
                      <a:pt x="1848540" y="1343244"/>
                    </a:cubicBezTo>
                    <a:cubicBezTo>
                      <a:pt x="1878985" y="1306219"/>
                      <a:pt x="1911676" y="1249976"/>
                      <a:pt x="1946560" y="1174568"/>
                    </a:cubicBezTo>
                    <a:cubicBezTo>
                      <a:pt x="1964889" y="1136185"/>
                      <a:pt x="1991314" y="1072057"/>
                      <a:pt x="2025884" y="982079"/>
                    </a:cubicBezTo>
                    <a:lnTo>
                      <a:pt x="1784829" y="920562"/>
                    </a:lnTo>
                    <a:lnTo>
                      <a:pt x="1721537" y="1089238"/>
                    </a:lnTo>
                    <a:cubicBezTo>
                      <a:pt x="1713860" y="1115714"/>
                      <a:pt x="1705453" y="1134566"/>
                      <a:pt x="1696366" y="1145794"/>
                    </a:cubicBezTo>
                    <a:cubicBezTo>
                      <a:pt x="1687227" y="1157022"/>
                      <a:pt x="1673754" y="1164646"/>
                      <a:pt x="1655842" y="1168615"/>
                    </a:cubicBezTo>
                    <a:cubicBezTo>
                      <a:pt x="1637982" y="1172584"/>
                      <a:pt x="1609835" y="1174568"/>
                      <a:pt x="1571504" y="1174568"/>
                    </a:cubicBezTo>
                    <a:lnTo>
                      <a:pt x="1519909" y="1174568"/>
                    </a:lnTo>
                    <a:cubicBezTo>
                      <a:pt x="1489464" y="1174568"/>
                      <a:pt x="1468993" y="1172584"/>
                      <a:pt x="1458392" y="1168615"/>
                    </a:cubicBezTo>
                    <a:cubicBezTo>
                      <a:pt x="1447843" y="1164646"/>
                      <a:pt x="1442726" y="1156395"/>
                      <a:pt x="1443039" y="1143810"/>
                    </a:cubicBezTo>
                    <a:cubicBezTo>
                      <a:pt x="1443352" y="1131224"/>
                      <a:pt x="1448888" y="1109082"/>
                      <a:pt x="1459698" y="1077332"/>
                    </a:cubicBezTo>
                    <a:lnTo>
                      <a:pt x="1556778" y="791575"/>
                    </a:lnTo>
                    <a:lnTo>
                      <a:pt x="2009225" y="791575"/>
                    </a:lnTo>
                    <a:lnTo>
                      <a:pt x="2262814" y="45433"/>
                    </a:lnTo>
                    <a:lnTo>
                      <a:pt x="1512703" y="45433"/>
                    </a:lnTo>
                    <a:lnTo>
                      <a:pt x="1421002" y="315314"/>
                    </a:lnTo>
                    <a:lnTo>
                      <a:pt x="1899247" y="315314"/>
                    </a:lnTo>
                    <a:lnTo>
                      <a:pt x="1829113" y="521694"/>
                    </a:lnTo>
                    <a:close/>
                    <a:moveTo>
                      <a:pt x="2501780" y="1494060"/>
                    </a:moveTo>
                    <a:lnTo>
                      <a:pt x="946934" y="1494060"/>
                    </a:lnTo>
                    <a:cubicBezTo>
                      <a:pt x="875495" y="1494060"/>
                      <a:pt x="820401" y="1490770"/>
                      <a:pt x="781653" y="1484138"/>
                    </a:cubicBezTo>
                    <a:lnTo>
                      <a:pt x="852465" y="1275774"/>
                    </a:lnTo>
                    <a:lnTo>
                      <a:pt x="1048923" y="1275774"/>
                    </a:lnTo>
                    <a:lnTo>
                      <a:pt x="1134566" y="1023752"/>
                    </a:lnTo>
                    <a:lnTo>
                      <a:pt x="938109" y="1023752"/>
                    </a:lnTo>
                    <a:lnTo>
                      <a:pt x="1000148" y="841186"/>
                    </a:lnTo>
                    <a:lnTo>
                      <a:pt x="1212481" y="841186"/>
                    </a:lnTo>
                    <a:lnTo>
                      <a:pt x="1302877" y="575273"/>
                    </a:lnTo>
                    <a:lnTo>
                      <a:pt x="997276" y="575273"/>
                    </a:lnTo>
                    <a:lnTo>
                      <a:pt x="1049863" y="420488"/>
                    </a:lnTo>
                    <a:lnTo>
                      <a:pt x="1301884" y="420488"/>
                    </a:lnTo>
                    <a:lnTo>
                      <a:pt x="1386222" y="172436"/>
                    </a:lnTo>
                    <a:lnTo>
                      <a:pt x="1134201" y="172436"/>
                    </a:lnTo>
                    <a:lnTo>
                      <a:pt x="1192793" y="0"/>
                    </a:lnTo>
                    <a:cubicBezTo>
                      <a:pt x="1100257" y="57235"/>
                      <a:pt x="995291" y="92067"/>
                      <a:pt x="883589" y="98177"/>
                    </a:cubicBezTo>
                    <a:lnTo>
                      <a:pt x="858366" y="172436"/>
                    </a:lnTo>
                    <a:lnTo>
                      <a:pt x="580547" y="172436"/>
                    </a:lnTo>
                    <a:lnTo>
                      <a:pt x="496209" y="420488"/>
                    </a:lnTo>
                    <a:lnTo>
                      <a:pt x="774028" y="420488"/>
                    </a:lnTo>
                    <a:lnTo>
                      <a:pt x="721441" y="575273"/>
                    </a:lnTo>
                    <a:lnTo>
                      <a:pt x="395996" y="575273"/>
                    </a:lnTo>
                    <a:lnTo>
                      <a:pt x="305601" y="841186"/>
                    </a:lnTo>
                    <a:lnTo>
                      <a:pt x="734236" y="841186"/>
                    </a:lnTo>
                    <a:lnTo>
                      <a:pt x="550833" y="1380948"/>
                    </a:lnTo>
                    <a:cubicBezTo>
                      <a:pt x="518926" y="1338596"/>
                      <a:pt x="501379" y="1283032"/>
                      <a:pt x="498298" y="1214257"/>
                    </a:cubicBezTo>
                    <a:cubicBezTo>
                      <a:pt x="531041" y="1133574"/>
                      <a:pt x="569006" y="1029705"/>
                      <a:pt x="612141" y="902703"/>
                    </a:cubicBezTo>
                    <a:lnTo>
                      <a:pt x="358136" y="902703"/>
                    </a:lnTo>
                    <a:cubicBezTo>
                      <a:pt x="294739" y="1089238"/>
                      <a:pt x="238809" y="1232430"/>
                      <a:pt x="190295" y="1332330"/>
                    </a:cubicBezTo>
                    <a:cubicBezTo>
                      <a:pt x="141834" y="1432230"/>
                      <a:pt x="78384" y="1539023"/>
                      <a:pt x="0" y="1652814"/>
                    </a:cubicBezTo>
                    <a:lnTo>
                      <a:pt x="159850" y="1789739"/>
                    </a:lnTo>
                    <a:cubicBezTo>
                      <a:pt x="220323" y="1716994"/>
                      <a:pt x="274790" y="1642213"/>
                      <a:pt x="323408" y="1565499"/>
                    </a:cubicBezTo>
                    <a:cubicBezTo>
                      <a:pt x="356882" y="1638244"/>
                      <a:pt x="413647" y="1690204"/>
                      <a:pt x="493703" y="1721276"/>
                    </a:cubicBezTo>
                    <a:cubicBezTo>
                      <a:pt x="573759" y="1752348"/>
                      <a:pt x="683215" y="1767910"/>
                      <a:pt x="822124" y="1767910"/>
                    </a:cubicBezTo>
                    <a:lnTo>
                      <a:pt x="2274250" y="1767910"/>
                    </a:lnTo>
                    <a:cubicBezTo>
                      <a:pt x="2329971" y="1658558"/>
                      <a:pt x="2407885" y="1565290"/>
                      <a:pt x="2501101" y="1495940"/>
                    </a:cubicBezTo>
                    <a:lnTo>
                      <a:pt x="2501780" y="149406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7139004" y="890900"/>
                <a:ext cx="2002645" cy="1963688"/>
                <a:chOff x="7139004" y="890900"/>
                <a:chExt cx="2002645" cy="1963688"/>
              </a:xfrm>
              <a:grpFill/>
            </p:grpSpPr>
            <p:sp>
              <p:nvSpPr>
                <p:cNvPr id="33" name="任意多边形: 形状 32"/>
                <p:cNvSpPr/>
                <p:nvPr/>
              </p:nvSpPr>
              <p:spPr>
                <a:xfrm>
                  <a:off x="7139004" y="890900"/>
                  <a:ext cx="2002645" cy="1963688"/>
                </a:xfrm>
                <a:custGeom>
                  <a:avLst/>
                  <a:gdLst>
                    <a:gd name="connsiteX0" fmla="*/ 1019678 w 2002645"/>
                    <a:gd name="connsiteY0" fmla="*/ 954297 h 1963688"/>
                    <a:gd name="connsiteX1" fmla="*/ 1589938 w 2002645"/>
                    <a:gd name="connsiteY1" fmla="*/ 954297 h 1963688"/>
                    <a:gd name="connsiteX2" fmla="*/ 1687018 w 2002645"/>
                    <a:gd name="connsiteY2" fmla="*/ 668541 h 1963688"/>
                    <a:gd name="connsiteX3" fmla="*/ 1007615 w 2002645"/>
                    <a:gd name="connsiteY3" fmla="*/ 668541 h 1963688"/>
                    <a:gd name="connsiteX4" fmla="*/ 1075086 w 2002645"/>
                    <a:gd name="connsiteY4" fmla="*/ 470099 h 1963688"/>
                    <a:gd name="connsiteX5" fmla="*/ 1609834 w 2002645"/>
                    <a:gd name="connsiteY5" fmla="*/ 470099 h 1963688"/>
                    <a:gd name="connsiteX6" fmla="*/ 1708324 w 2002645"/>
                    <a:gd name="connsiteY6" fmla="*/ 180373 h 1963688"/>
                    <a:gd name="connsiteX7" fmla="*/ 1684929 w 2002645"/>
                    <a:gd name="connsiteY7" fmla="*/ 180373 h 1963688"/>
                    <a:gd name="connsiteX8" fmla="*/ 1430558 w 2002645"/>
                    <a:gd name="connsiteY8" fmla="*/ 232699 h 1963688"/>
                    <a:gd name="connsiteX9" fmla="*/ 1176135 w 2002645"/>
                    <a:gd name="connsiteY9" fmla="*/ 180373 h 1963688"/>
                    <a:gd name="connsiteX10" fmla="*/ 1173576 w 2002645"/>
                    <a:gd name="connsiteY10" fmla="*/ 180373 h 1963688"/>
                    <a:gd name="connsiteX11" fmla="*/ 1173889 w 2002645"/>
                    <a:gd name="connsiteY11" fmla="*/ 179381 h 1963688"/>
                    <a:gd name="connsiteX12" fmla="*/ 927246 w 2002645"/>
                    <a:gd name="connsiteY12" fmla="*/ 0 h 1963688"/>
                    <a:gd name="connsiteX13" fmla="*/ 865990 w 2002645"/>
                    <a:gd name="connsiteY13" fmla="*/ 180373 h 1963688"/>
                    <a:gd name="connsiteX14" fmla="*/ 367431 w 2002645"/>
                    <a:gd name="connsiteY14" fmla="*/ 180373 h 1963688"/>
                    <a:gd name="connsiteX15" fmla="*/ 268993 w 2002645"/>
                    <a:gd name="connsiteY15" fmla="*/ 470099 h 1963688"/>
                    <a:gd name="connsiteX16" fmla="*/ 767501 w 2002645"/>
                    <a:gd name="connsiteY16" fmla="*/ 470099 h 1963688"/>
                    <a:gd name="connsiteX17" fmla="*/ 700030 w 2002645"/>
                    <a:gd name="connsiteY17" fmla="*/ 668541 h 1963688"/>
                    <a:gd name="connsiteX18" fmla="*/ 97132 w 2002645"/>
                    <a:gd name="connsiteY18" fmla="*/ 668541 h 1963688"/>
                    <a:gd name="connsiteX19" fmla="*/ 0 w 2002645"/>
                    <a:gd name="connsiteY19" fmla="*/ 954297 h 1963688"/>
                    <a:gd name="connsiteX20" fmla="*/ 495791 w 2002645"/>
                    <a:gd name="connsiteY20" fmla="*/ 954297 h 1963688"/>
                    <a:gd name="connsiteX21" fmla="*/ 134993 w 2002645"/>
                    <a:gd name="connsiteY21" fmla="*/ 1198381 h 1963688"/>
                    <a:gd name="connsiteX22" fmla="*/ 4230 w 2002645"/>
                    <a:gd name="connsiteY22" fmla="*/ 1268985 h 1963688"/>
                    <a:gd name="connsiteX23" fmla="*/ 173166 w 2002645"/>
                    <a:gd name="connsiteY23" fmla="*/ 1411863 h 1963688"/>
                    <a:gd name="connsiteX24" fmla="*/ 145593 w 2002645"/>
                    <a:gd name="connsiteY24" fmla="*/ 1499334 h 1963688"/>
                    <a:gd name="connsiteX25" fmla="*/ 177187 w 2002645"/>
                    <a:gd name="connsiteY25" fmla="*/ 1480169 h 1963688"/>
                    <a:gd name="connsiteX26" fmla="*/ 503834 w 2002645"/>
                    <a:gd name="connsiteY26" fmla="*/ 1246007 h 1963688"/>
                    <a:gd name="connsiteX27" fmla="*/ 323774 w 2002645"/>
                    <a:gd name="connsiteY27" fmla="*/ 1775848 h 1963688"/>
                    <a:gd name="connsiteX28" fmla="*/ 631359 w 2002645"/>
                    <a:gd name="connsiteY28" fmla="*/ 1775848 h 1963688"/>
                    <a:gd name="connsiteX29" fmla="*/ 814761 w 2002645"/>
                    <a:gd name="connsiteY29" fmla="*/ 1236085 h 1963688"/>
                    <a:gd name="connsiteX30" fmla="*/ 1726968 w 2002645"/>
                    <a:gd name="connsiteY30" fmla="*/ 1963689 h 1963688"/>
                    <a:gd name="connsiteX31" fmla="*/ 2000870 w 2002645"/>
                    <a:gd name="connsiteY31" fmla="*/ 1617616 h 1963688"/>
                    <a:gd name="connsiteX32" fmla="*/ 2002646 w 2002645"/>
                    <a:gd name="connsiteY32" fmla="*/ 1612029 h 1963688"/>
                    <a:gd name="connsiteX33" fmla="*/ 1019678 w 2002645"/>
                    <a:gd name="connsiteY33" fmla="*/ 954297 h 196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02645" h="1963688">
                      <a:moveTo>
                        <a:pt x="1019678" y="954297"/>
                      </a:moveTo>
                      <a:lnTo>
                        <a:pt x="1589938" y="954297"/>
                      </a:lnTo>
                      <a:lnTo>
                        <a:pt x="1687018" y="668541"/>
                      </a:lnTo>
                      <a:lnTo>
                        <a:pt x="1007615" y="668541"/>
                      </a:lnTo>
                      <a:lnTo>
                        <a:pt x="1075086" y="470099"/>
                      </a:lnTo>
                      <a:lnTo>
                        <a:pt x="1609834" y="470099"/>
                      </a:lnTo>
                      <a:lnTo>
                        <a:pt x="1708324" y="180373"/>
                      </a:lnTo>
                      <a:lnTo>
                        <a:pt x="1684929" y="180373"/>
                      </a:lnTo>
                      <a:cubicBezTo>
                        <a:pt x="1605918" y="214161"/>
                        <a:pt x="1520170" y="232699"/>
                        <a:pt x="1430558" y="232699"/>
                      </a:cubicBezTo>
                      <a:cubicBezTo>
                        <a:pt x="1340946" y="232699"/>
                        <a:pt x="1255198" y="214161"/>
                        <a:pt x="1176135" y="180373"/>
                      </a:cubicBezTo>
                      <a:lnTo>
                        <a:pt x="1173576" y="180373"/>
                      </a:lnTo>
                      <a:lnTo>
                        <a:pt x="1173889" y="179381"/>
                      </a:lnTo>
                      <a:cubicBezTo>
                        <a:pt x="1080726" y="139118"/>
                        <a:pt x="996910" y="77549"/>
                        <a:pt x="927246" y="0"/>
                      </a:cubicBezTo>
                      <a:lnTo>
                        <a:pt x="865990" y="180373"/>
                      </a:lnTo>
                      <a:lnTo>
                        <a:pt x="367431" y="180373"/>
                      </a:lnTo>
                      <a:lnTo>
                        <a:pt x="268993" y="470099"/>
                      </a:lnTo>
                      <a:lnTo>
                        <a:pt x="767501" y="470099"/>
                      </a:lnTo>
                      <a:lnTo>
                        <a:pt x="700030" y="668541"/>
                      </a:lnTo>
                      <a:lnTo>
                        <a:pt x="97132" y="668541"/>
                      </a:lnTo>
                      <a:lnTo>
                        <a:pt x="0" y="954297"/>
                      </a:lnTo>
                      <a:lnTo>
                        <a:pt x="495791" y="954297"/>
                      </a:lnTo>
                      <a:cubicBezTo>
                        <a:pt x="383201" y="1044275"/>
                        <a:pt x="262936" y="1125637"/>
                        <a:pt x="134993" y="1198381"/>
                      </a:cubicBezTo>
                      <a:cubicBezTo>
                        <a:pt x="93424" y="1222038"/>
                        <a:pt x="49819" y="1245590"/>
                        <a:pt x="4230" y="1268985"/>
                      </a:cubicBezTo>
                      <a:cubicBezTo>
                        <a:pt x="62614" y="1306532"/>
                        <a:pt x="119639" y="1352800"/>
                        <a:pt x="173166" y="1411863"/>
                      </a:cubicBezTo>
                      <a:lnTo>
                        <a:pt x="145593" y="1499334"/>
                      </a:lnTo>
                      <a:cubicBezTo>
                        <a:pt x="157082" y="1492493"/>
                        <a:pt x="167683" y="1486070"/>
                        <a:pt x="177187" y="1480169"/>
                      </a:cubicBezTo>
                      <a:cubicBezTo>
                        <a:pt x="292075" y="1408730"/>
                        <a:pt x="400957" y="1330659"/>
                        <a:pt x="503834" y="1246007"/>
                      </a:cubicBezTo>
                      <a:lnTo>
                        <a:pt x="323774" y="1775848"/>
                      </a:lnTo>
                      <a:lnTo>
                        <a:pt x="631359" y="1775848"/>
                      </a:lnTo>
                      <a:lnTo>
                        <a:pt x="814761" y="1236085"/>
                      </a:lnTo>
                      <a:cubicBezTo>
                        <a:pt x="906827" y="1396353"/>
                        <a:pt x="1217337" y="1802428"/>
                        <a:pt x="1726968" y="1963689"/>
                      </a:cubicBezTo>
                      <a:cubicBezTo>
                        <a:pt x="1745193" y="1854337"/>
                        <a:pt x="1807232" y="1703939"/>
                        <a:pt x="2000870" y="1617616"/>
                      </a:cubicBezTo>
                      <a:lnTo>
                        <a:pt x="2002646" y="1612029"/>
                      </a:lnTo>
                      <a:cubicBezTo>
                        <a:pt x="1602889" y="1569572"/>
                        <a:pt x="1130336" y="1127934"/>
                        <a:pt x="1019678" y="954297"/>
                      </a:cubicBezTo>
                      <a:close/>
                    </a:path>
                  </a:pathLst>
                </a:custGeom>
                <a:grpFill/>
                <a:ln w="254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/>
                <p:cNvSpPr/>
                <p:nvPr/>
              </p:nvSpPr>
              <p:spPr>
                <a:xfrm>
                  <a:off x="8256233" y="1405596"/>
                  <a:ext cx="328996" cy="287218"/>
                </a:xfrm>
                <a:custGeom>
                  <a:avLst/>
                  <a:gdLst>
                    <a:gd name="connsiteX0" fmla="*/ 0 w 328996"/>
                    <a:gd name="connsiteY0" fmla="*/ 234997 h 287218"/>
                    <a:gd name="connsiteX1" fmla="*/ 234997 w 328996"/>
                    <a:gd name="connsiteY1" fmla="*/ 287219 h 287218"/>
                    <a:gd name="connsiteX2" fmla="*/ 328996 w 328996"/>
                    <a:gd name="connsiteY2" fmla="*/ 0 h 287218"/>
                    <a:gd name="connsiteX3" fmla="*/ 78332 w 328996"/>
                    <a:gd name="connsiteY3" fmla="*/ 0 h 28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8996" h="287218">
                      <a:moveTo>
                        <a:pt x="0" y="234997"/>
                      </a:moveTo>
                      <a:lnTo>
                        <a:pt x="234997" y="287219"/>
                      </a:lnTo>
                      <a:lnTo>
                        <a:pt x="328996" y="0"/>
                      </a:lnTo>
                      <a:lnTo>
                        <a:pt x="78332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/>
                <p:cNvSpPr/>
                <p:nvPr/>
              </p:nvSpPr>
              <p:spPr>
                <a:xfrm>
                  <a:off x="7525130" y="1405596"/>
                  <a:ext cx="375995" cy="266330"/>
                </a:xfrm>
                <a:custGeom>
                  <a:avLst/>
                  <a:gdLst>
                    <a:gd name="connsiteX0" fmla="*/ 234997 w 375995"/>
                    <a:gd name="connsiteY0" fmla="*/ 0 h 266330"/>
                    <a:gd name="connsiteX1" fmla="*/ 375995 w 375995"/>
                    <a:gd name="connsiteY1" fmla="*/ 187998 h 266330"/>
                    <a:gd name="connsiteX2" fmla="*/ 114887 w 375995"/>
                    <a:gd name="connsiteY2" fmla="*/ 266330 h 266330"/>
                    <a:gd name="connsiteX3" fmla="*/ 120110 w 375995"/>
                    <a:gd name="connsiteY3" fmla="*/ 224553 h 266330"/>
                    <a:gd name="connsiteX4" fmla="*/ 0 w 375995"/>
                    <a:gd name="connsiteY4" fmla="*/ 0 h 266330"/>
                    <a:gd name="connsiteX5" fmla="*/ 234997 w 375995"/>
                    <a:gd name="connsiteY5" fmla="*/ 0 h 266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5995" h="266330">
                      <a:moveTo>
                        <a:pt x="234997" y="0"/>
                      </a:moveTo>
                      <a:cubicBezTo>
                        <a:pt x="234997" y="0"/>
                        <a:pt x="287219" y="96610"/>
                        <a:pt x="375995" y="187998"/>
                      </a:cubicBezTo>
                      <a:lnTo>
                        <a:pt x="114887" y="266330"/>
                      </a:lnTo>
                      <a:lnTo>
                        <a:pt x="120110" y="224553"/>
                      </a:lnTo>
                      <a:lnTo>
                        <a:pt x="0" y="0"/>
                      </a:lnTo>
                      <a:lnTo>
                        <a:pt x="234997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" name="Freeform 22"/>
            <p:cNvSpPr>
              <a:spLocks noEditPoints="1"/>
            </p:cNvSpPr>
            <p:nvPr/>
          </p:nvSpPr>
          <p:spPr bwMode="auto">
            <a:xfrm flipH="1">
              <a:off x="9461503" y="1886223"/>
              <a:ext cx="731741" cy="1196068"/>
            </a:xfrm>
            <a:custGeom>
              <a:avLst/>
              <a:gdLst>
                <a:gd name="T0" fmla="*/ 205 w 213"/>
                <a:gd name="T1" fmla="*/ 194 h 401"/>
                <a:gd name="T2" fmla="*/ 200 w 213"/>
                <a:gd name="T3" fmla="*/ 202 h 401"/>
                <a:gd name="T4" fmla="*/ 177 w 213"/>
                <a:gd name="T5" fmla="*/ 273 h 401"/>
                <a:gd name="T6" fmla="*/ 140 w 213"/>
                <a:gd name="T7" fmla="*/ 275 h 401"/>
                <a:gd name="T8" fmla="*/ 76 w 213"/>
                <a:gd name="T9" fmla="*/ 300 h 401"/>
                <a:gd name="T10" fmla="*/ 59 w 213"/>
                <a:gd name="T11" fmla="*/ 357 h 401"/>
                <a:gd name="T12" fmla="*/ 20 w 213"/>
                <a:gd name="T13" fmla="*/ 400 h 401"/>
                <a:gd name="T14" fmla="*/ 21 w 213"/>
                <a:gd name="T15" fmla="*/ 383 h 401"/>
                <a:gd name="T16" fmla="*/ 25 w 213"/>
                <a:gd name="T17" fmla="*/ 375 h 401"/>
                <a:gd name="T18" fmla="*/ 19 w 213"/>
                <a:gd name="T19" fmla="*/ 369 h 401"/>
                <a:gd name="T20" fmla="*/ 23 w 213"/>
                <a:gd name="T21" fmla="*/ 364 h 401"/>
                <a:gd name="T22" fmla="*/ 29 w 213"/>
                <a:gd name="T23" fmla="*/ 361 h 401"/>
                <a:gd name="T24" fmla="*/ 27 w 213"/>
                <a:gd name="T25" fmla="*/ 348 h 401"/>
                <a:gd name="T26" fmla="*/ 37 w 213"/>
                <a:gd name="T27" fmla="*/ 315 h 401"/>
                <a:gd name="T28" fmla="*/ 55 w 213"/>
                <a:gd name="T29" fmla="*/ 265 h 401"/>
                <a:gd name="T30" fmla="*/ 61 w 213"/>
                <a:gd name="T31" fmla="*/ 251 h 401"/>
                <a:gd name="T32" fmla="*/ 69 w 213"/>
                <a:gd name="T33" fmla="*/ 219 h 401"/>
                <a:gd name="T34" fmla="*/ 78 w 213"/>
                <a:gd name="T35" fmla="*/ 198 h 401"/>
                <a:gd name="T36" fmla="*/ 71 w 213"/>
                <a:gd name="T37" fmla="*/ 169 h 401"/>
                <a:gd name="T38" fmla="*/ 52 w 213"/>
                <a:gd name="T39" fmla="*/ 103 h 401"/>
                <a:gd name="T40" fmla="*/ 31 w 213"/>
                <a:gd name="T41" fmla="*/ 91 h 401"/>
                <a:gd name="T42" fmla="*/ 26 w 213"/>
                <a:gd name="T43" fmla="*/ 26 h 401"/>
                <a:gd name="T44" fmla="*/ 43 w 213"/>
                <a:gd name="T45" fmla="*/ 10 h 401"/>
                <a:gd name="T46" fmla="*/ 63 w 213"/>
                <a:gd name="T47" fmla="*/ 9 h 401"/>
                <a:gd name="T48" fmla="*/ 64 w 213"/>
                <a:gd name="T49" fmla="*/ 22 h 401"/>
                <a:gd name="T50" fmla="*/ 36 w 213"/>
                <a:gd name="T51" fmla="*/ 35 h 401"/>
                <a:gd name="T52" fmla="*/ 25 w 213"/>
                <a:gd name="T53" fmla="*/ 59 h 401"/>
                <a:gd name="T54" fmla="*/ 64 w 213"/>
                <a:gd name="T55" fmla="*/ 76 h 401"/>
                <a:gd name="T56" fmla="*/ 75 w 213"/>
                <a:gd name="T57" fmla="*/ 81 h 401"/>
                <a:gd name="T58" fmla="*/ 71 w 213"/>
                <a:gd name="T59" fmla="*/ 54 h 401"/>
                <a:gd name="T60" fmla="*/ 74 w 213"/>
                <a:gd name="T61" fmla="*/ 33 h 401"/>
                <a:gd name="T62" fmla="*/ 79 w 213"/>
                <a:gd name="T63" fmla="*/ 28 h 401"/>
                <a:gd name="T64" fmla="*/ 108 w 213"/>
                <a:gd name="T65" fmla="*/ 35 h 401"/>
                <a:gd name="T66" fmla="*/ 109 w 213"/>
                <a:gd name="T67" fmla="*/ 37 h 401"/>
                <a:gd name="T68" fmla="*/ 111 w 213"/>
                <a:gd name="T69" fmla="*/ 44 h 401"/>
                <a:gd name="T70" fmla="*/ 107 w 213"/>
                <a:gd name="T71" fmla="*/ 77 h 401"/>
                <a:gd name="T72" fmla="*/ 132 w 213"/>
                <a:gd name="T73" fmla="*/ 88 h 401"/>
                <a:gd name="T74" fmla="*/ 149 w 213"/>
                <a:gd name="T75" fmla="*/ 102 h 401"/>
                <a:gd name="T76" fmla="*/ 173 w 213"/>
                <a:gd name="T77" fmla="*/ 143 h 401"/>
                <a:gd name="T78" fmla="*/ 146 w 213"/>
                <a:gd name="T79" fmla="*/ 188 h 401"/>
                <a:gd name="T80" fmla="*/ 140 w 213"/>
                <a:gd name="T81" fmla="*/ 199 h 401"/>
                <a:gd name="T82" fmla="*/ 154 w 213"/>
                <a:gd name="T83" fmla="*/ 238 h 401"/>
                <a:gd name="T84" fmla="*/ 168 w 213"/>
                <a:gd name="T85" fmla="*/ 221 h 401"/>
                <a:gd name="T86" fmla="*/ 182 w 213"/>
                <a:gd name="T87" fmla="*/ 197 h 401"/>
                <a:gd name="T88" fmla="*/ 212 w 213"/>
                <a:gd name="T89" fmla="*/ 172 h 401"/>
                <a:gd name="T90" fmla="*/ 60 w 213"/>
                <a:gd name="T91" fmla="*/ 19 h 401"/>
                <a:gd name="T92" fmla="*/ 136 w 213"/>
                <a:gd name="T93" fmla="*/ 143 h 401"/>
                <a:gd name="T94" fmla="*/ 149 w 213"/>
                <a:gd name="T95" fmla="*/ 161 h 401"/>
                <a:gd name="T96" fmla="*/ 143 w 213"/>
                <a:gd name="T97" fmla="*/ 13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3" h="401">
                  <a:moveTo>
                    <a:pt x="212" y="172"/>
                  </a:moveTo>
                  <a:cubicBezTo>
                    <a:pt x="212" y="174"/>
                    <a:pt x="213" y="176"/>
                    <a:pt x="213" y="177"/>
                  </a:cubicBezTo>
                  <a:cubicBezTo>
                    <a:pt x="212" y="183"/>
                    <a:pt x="207" y="187"/>
                    <a:pt x="206" y="192"/>
                  </a:cubicBezTo>
                  <a:cubicBezTo>
                    <a:pt x="206" y="192"/>
                    <a:pt x="206" y="193"/>
                    <a:pt x="205" y="194"/>
                  </a:cubicBezTo>
                  <a:cubicBezTo>
                    <a:pt x="205" y="196"/>
                    <a:pt x="203" y="199"/>
                    <a:pt x="202" y="201"/>
                  </a:cubicBezTo>
                  <a:cubicBezTo>
                    <a:pt x="201" y="201"/>
                    <a:pt x="200" y="200"/>
                    <a:pt x="199" y="201"/>
                  </a:cubicBezTo>
                  <a:cubicBezTo>
                    <a:pt x="199" y="201"/>
                    <a:pt x="199" y="201"/>
                    <a:pt x="199" y="201"/>
                  </a:cubicBezTo>
                  <a:cubicBezTo>
                    <a:pt x="199" y="202"/>
                    <a:pt x="199" y="202"/>
                    <a:pt x="200" y="202"/>
                  </a:cubicBezTo>
                  <a:cubicBezTo>
                    <a:pt x="197" y="207"/>
                    <a:pt x="195" y="212"/>
                    <a:pt x="194" y="217"/>
                  </a:cubicBezTo>
                  <a:cubicBezTo>
                    <a:pt x="193" y="223"/>
                    <a:pt x="193" y="229"/>
                    <a:pt x="191" y="235"/>
                  </a:cubicBezTo>
                  <a:cubicBezTo>
                    <a:pt x="189" y="241"/>
                    <a:pt x="188" y="248"/>
                    <a:pt x="186" y="254"/>
                  </a:cubicBezTo>
                  <a:cubicBezTo>
                    <a:pt x="183" y="260"/>
                    <a:pt x="180" y="267"/>
                    <a:pt x="177" y="273"/>
                  </a:cubicBezTo>
                  <a:cubicBezTo>
                    <a:pt x="175" y="278"/>
                    <a:pt x="166" y="290"/>
                    <a:pt x="159" y="288"/>
                  </a:cubicBezTo>
                  <a:cubicBezTo>
                    <a:pt x="157" y="288"/>
                    <a:pt x="156" y="287"/>
                    <a:pt x="154" y="286"/>
                  </a:cubicBezTo>
                  <a:cubicBezTo>
                    <a:pt x="152" y="285"/>
                    <a:pt x="150" y="284"/>
                    <a:pt x="148" y="283"/>
                  </a:cubicBezTo>
                  <a:cubicBezTo>
                    <a:pt x="145" y="280"/>
                    <a:pt x="143" y="278"/>
                    <a:pt x="140" y="275"/>
                  </a:cubicBezTo>
                  <a:cubicBezTo>
                    <a:pt x="132" y="268"/>
                    <a:pt x="124" y="261"/>
                    <a:pt x="115" y="254"/>
                  </a:cubicBezTo>
                  <a:cubicBezTo>
                    <a:pt x="113" y="251"/>
                    <a:pt x="107" y="244"/>
                    <a:pt x="103" y="243"/>
                  </a:cubicBezTo>
                  <a:cubicBezTo>
                    <a:pt x="98" y="253"/>
                    <a:pt x="89" y="260"/>
                    <a:pt x="85" y="270"/>
                  </a:cubicBezTo>
                  <a:cubicBezTo>
                    <a:pt x="82" y="279"/>
                    <a:pt x="79" y="289"/>
                    <a:pt x="76" y="300"/>
                  </a:cubicBezTo>
                  <a:cubicBezTo>
                    <a:pt x="74" y="307"/>
                    <a:pt x="71" y="316"/>
                    <a:pt x="68" y="323"/>
                  </a:cubicBezTo>
                  <a:cubicBezTo>
                    <a:pt x="66" y="327"/>
                    <a:pt x="64" y="330"/>
                    <a:pt x="63" y="334"/>
                  </a:cubicBezTo>
                  <a:cubicBezTo>
                    <a:pt x="61" y="342"/>
                    <a:pt x="63" y="347"/>
                    <a:pt x="57" y="352"/>
                  </a:cubicBezTo>
                  <a:cubicBezTo>
                    <a:pt x="57" y="354"/>
                    <a:pt x="58" y="355"/>
                    <a:pt x="59" y="357"/>
                  </a:cubicBezTo>
                  <a:cubicBezTo>
                    <a:pt x="59" y="360"/>
                    <a:pt x="57" y="360"/>
                    <a:pt x="58" y="363"/>
                  </a:cubicBezTo>
                  <a:cubicBezTo>
                    <a:pt x="59" y="365"/>
                    <a:pt x="64" y="372"/>
                    <a:pt x="62" y="376"/>
                  </a:cubicBezTo>
                  <a:cubicBezTo>
                    <a:pt x="60" y="380"/>
                    <a:pt x="51" y="383"/>
                    <a:pt x="46" y="385"/>
                  </a:cubicBezTo>
                  <a:cubicBezTo>
                    <a:pt x="36" y="391"/>
                    <a:pt x="34" y="398"/>
                    <a:pt x="20" y="400"/>
                  </a:cubicBezTo>
                  <a:cubicBezTo>
                    <a:pt x="15" y="401"/>
                    <a:pt x="12" y="399"/>
                    <a:pt x="9" y="397"/>
                  </a:cubicBezTo>
                  <a:cubicBezTo>
                    <a:pt x="9" y="397"/>
                    <a:pt x="9" y="397"/>
                    <a:pt x="9" y="397"/>
                  </a:cubicBezTo>
                  <a:cubicBezTo>
                    <a:pt x="10" y="396"/>
                    <a:pt x="13" y="391"/>
                    <a:pt x="14" y="389"/>
                  </a:cubicBezTo>
                  <a:cubicBezTo>
                    <a:pt x="16" y="387"/>
                    <a:pt x="19" y="385"/>
                    <a:pt x="21" y="383"/>
                  </a:cubicBezTo>
                  <a:cubicBezTo>
                    <a:pt x="24" y="381"/>
                    <a:pt x="27" y="375"/>
                    <a:pt x="28" y="371"/>
                  </a:cubicBezTo>
                  <a:cubicBezTo>
                    <a:pt x="28" y="371"/>
                    <a:pt x="28" y="371"/>
                    <a:pt x="28" y="371"/>
                  </a:cubicBezTo>
                  <a:cubicBezTo>
                    <a:pt x="27" y="372"/>
                    <a:pt x="26" y="374"/>
                    <a:pt x="25" y="375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26" y="373"/>
                    <a:pt x="29" y="370"/>
                    <a:pt x="29" y="368"/>
                  </a:cubicBezTo>
                  <a:cubicBezTo>
                    <a:pt x="27" y="369"/>
                    <a:pt x="22" y="371"/>
                    <a:pt x="19" y="370"/>
                  </a:cubicBezTo>
                  <a:cubicBezTo>
                    <a:pt x="19" y="370"/>
                    <a:pt x="19" y="369"/>
                    <a:pt x="19" y="369"/>
                  </a:cubicBezTo>
                  <a:cubicBezTo>
                    <a:pt x="26" y="367"/>
                    <a:pt x="26" y="370"/>
                    <a:pt x="30" y="364"/>
                  </a:cubicBezTo>
                  <a:cubicBezTo>
                    <a:pt x="30" y="364"/>
                    <a:pt x="30" y="364"/>
                    <a:pt x="29" y="364"/>
                  </a:cubicBezTo>
                  <a:cubicBezTo>
                    <a:pt x="27" y="364"/>
                    <a:pt x="25" y="364"/>
                    <a:pt x="23" y="364"/>
                  </a:cubicBezTo>
                  <a:cubicBezTo>
                    <a:pt x="23" y="364"/>
                    <a:pt x="23" y="364"/>
                    <a:pt x="23" y="364"/>
                  </a:cubicBezTo>
                  <a:cubicBezTo>
                    <a:pt x="25" y="364"/>
                    <a:pt x="26" y="363"/>
                    <a:pt x="27" y="363"/>
                  </a:cubicBezTo>
                  <a:cubicBezTo>
                    <a:pt x="28" y="363"/>
                    <a:pt x="30" y="363"/>
                    <a:pt x="31" y="363"/>
                  </a:cubicBezTo>
                  <a:cubicBezTo>
                    <a:pt x="31" y="363"/>
                    <a:pt x="31" y="363"/>
                    <a:pt x="31" y="363"/>
                  </a:cubicBezTo>
                  <a:cubicBezTo>
                    <a:pt x="30" y="362"/>
                    <a:pt x="30" y="361"/>
                    <a:pt x="29" y="361"/>
                  </a:cubicBezTo>
                  <a:cubicBezTo>
                    <a:pt x="28" y="360"/>
                    <a:pt x="26" y="360"/>
                    <a:pt x="25" y="359"/>
                  </a:cubicBezTo>
                  <a:cubicBezTo>
                    <a:pt x="24" y="357"/>
                    <a:pt x="23" y="354"/>
                    <a:pt x="23" y="351"/>
                  </a:cubicBezTo>
                  <a:cubicBezTo>
                    <a:pt x="24" y="350"/>
                    <a:pt x="25" y="348"/>
                    <a:pt x="26" y="348"/>
                  </a:cubicBezTo>
                  <a:cubicBezTo>
                    <a:pt x="26" y="348"/>
                    <a:pt x="27" y="348"/>
                    <a:pt x="27" y="348"/>
                  </a:cubicBezTo>
                  <a:cubicBezTo>
                    <a:pt x="27" y="347"/>
                    <a:pt x="27" y="346"/>
                    <a:pt x="27" y="345"/>
                  </a:cubicBezTo>
                  <a:cubicBezTo>
                    <a:pt x="26" y="340"/>
                    <a:pt x="28" y="335"/>
                    <a:pt x="29" y="332"/>
                  </a:cubicBezTo>
                  <a:cubicBezTo>
                    <a:pt x="30" y="329"/>
                    <a:pt x="31" y="327"/>
                    <a:pt x="32" y="324"/>
                  </a:cubicBezTo>
                  <a:cubicBezTo>
                    <a:pt x="34" y="321"/>
                    <a:pt x="35" y="318"/>
                    <a:pt x="37" y="315"/>
                  </a:cubicBezTo>
                  <a:cubicBezTo>
                    <a:pt x="38" y="313"/>
                    <a:pt x="39" y="310"/>
                    <a:pt x="40" y="307"/>
                  </a:cubicBezTo>
                  <a:cubicBezTo>
                    <a:pt x="41" y="306"/>
                    <a:pt x="43" y="305"/>
                    <a:pt x="44" y="304"/>
                  </a:cubicBezTo>
                  <a:cubicBezTo>
                    <a:pt x="44" y="291"/>
                    <a:pt x="43" y="273"/>
                    <a:pt x="53" y="270"/>
                  </a:cubicBezTo>
                  <a:cubicBezTo>
                    <a:pt x="53" y="268"/>
                    <a:pt x="54" y="266"/>
                    <a:pt x="55" y="265"/>
                  </a:cubicBezTo>
                  <a:cubicBezTo>
                    <a:pt x="56" y="265"/>
                    <a:pt x="56" y="265"/>
                    <a:pt x="57" y="264"/>
                  </a:cubicBezTo>
                  <a:cubicBezTo>
                    <a:pt x="57" y="263"/>
                    <a:pt x="58" y="262"/>
                    <a:pt x="58" y="260"/>
                  </a:cubicBezTo>
                  <a:cubicBezTo>
                    <a:pt x="59" y="259"/>
                    <a:pt x="60" y="258"/>
                    <a:pt x="61" y="257"/>
                  </a:cubicBezTo>
                  <a:cubicBezTo>
                    <a:pt x="61" y="255"/>
                    <a:pt x="61" y="253"/>
                    <a:pt x="61" y="251"/>
                  </a:cubicBezTo>
                  <a:cubicBezTo>
                    <a:pt x="62" y="247"/>
                    <a:pt x="63" y="242"/>
                    <a:pt x="64" y="237"/>
                  </a:cubicBezTo>
                  <a:cubicBezTo>
                    <a:pt x="65" y="234"/>
                    <a:pt x="65" y="230"/>
                    <a:pt x="66" y="227"/>
                  </a:cubicBezTo>
                  <a:cubicBezTo>
                    <a:pt x="67" y="225"/>
                    <a:pt x="68" y="224"/>
                    <a:pt x="68" y="222"/>
                  </a:cubicBezTo>
                  <a:cubicBezTo>
                    <a:pt x="68" y="221"/>
                    <a:pt x="69" y="220"/>
                    <a:pt x="69" y="219"/>
                  </a:cubicBezTo>
                  <a:cubicBezTo>
                    <a:pt x="69" y="218"/>
                    <a:pt x="70" y="218"/>
                    <a:pt x="70" y="217"/>
                  </a:cubicBezTo>
                  <a:cubicBezTo>
                    <a:pt x="71" y="216"/>
                    <a:pt x="72" y="213"/>
                    <a:pt x="73" y="212"/>
                  </a:cubicBezTo>
                  <a:cubicBezTo>
                    <a:pt x="74" y="207"/>
                    <a:pt x="75" y="203"/>
                    <a:pt x="77" y="198"/>
                  </a:cubicBezTo>
                  <a:cubicBezTo>
                    <a:pt x="77" y="198"/>
                    <a:pt x="78" y="198"/>
                    <a:pt x="78" y="198"/>
                  </a:cubicBezTo>
                  <a:cubicBezTo>
                    <a:pt x="78" y="196"/>
                    <a:pt x="79" y="196"/>
                    <a:pt x="79" y="194"/>
                  </a:cubicBezTo>
                  <a:cubicBezTo>
                    <a:pt x="79" y="194"/>
                    <a:pt x="79" y="194"/>
                    <a:pt x="79" y="194"/>
                  </a:cubicBezTo>
                  <a:cubicBezTo>
                    <a:pt x="78" y="194"/>
                    <a:pt x="76" y="194"/>
                    <a:pt x="75" y="194"/>
                  </a:cubicBezTo>
                  <a:cubicBezTo>
                    <a:pt x="75" y="185"/>
                    <a:pt x="72" y="177"/>
                    <a:pt x="71" y="169"/>
                  </a:cubicBezTo>
                  <a:cubicBezTo>
                    <a:pt x="69" y="162"/>
                    <a:pt x="69" y="155"/>
                    <a:pt x="68" y="148"/>
                  </a:cubicBezTo>
                  <a:cubicBezTo>
                    <a:pt x="66" y="137"/>
                    <a:pt x="63" y="127"/>
                    <a:pt x="59" y="119"/>
                  </a:cubicBezTo>
                  <a:cubicBezTo>
                    <a:pt x="59" y="118"/>
                    <a:pt x="58" y="117"/>
                    <a:pt x="58" y="115"/>
                  </a:cubicBezTo>
                  <a:cubicBezTo>
                    <a:pt x="56" y="111"/>
                    <a:pt x="55" y="106"/>
                    <a:pt x="52" y="103"/>
                  </a:cubicBezTo>
                  <a:cubicBezTo>
                    <a:pt x="51" y="101"/>
                    <a:pt x="48" y="100"/>
                    <a:pt x="46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1" y="98"/>
                    <a:pt x="41" y="95"/>
                    <a:pt x="39" y="94"/>
                  </a:cubicBezTo>
                  <a:cubicBezTo>
                    <a:pt x="37" y="93"/>
                    <a:pt x="34" y="92"/>
                    <a:pt x="31" y="91"/>
                  </a:cubicBezTo>
                  <a:cubicBezTo>
                    <a:pt x="23" y="86"/>
                    <a:pt x="17" y="80"/>
                    <a:pt x="11" y="73"/>
                  </a:cubicBezTo>
                  <a:cubicBezTo>
                    <a:pt x="8" y="70"/>
                    <a:pt x="2" y="67"/>
                    <a:pt x="1" y="63"/>
                  </a:cubicBezTo>
                  <a:cubicBezTo>
                    <a:pt x="0" y="58"/>
                    <a:pt x="8" y="49"/>
                    <a:pt x="10" y="46"/>
                  </a:cubicBezTo>
                  <a:cubicBezTo>
                    <a:pt x="15" y="39"/>
                    <a:pt x="21" y="33"/>
                    <a:pt x="26" y="26"/>
                  </a:cubicBezTo>
                  <a:cubicBezTo>
                    <a:pt x="28" y="24"/>
                    <a:pt x="31" y="21"/>
                    <a:pt x="33" y="19"/>
                  </a:cubicBezTo>
                  <a:cubicBezTo>
                    <a:pt x="34" y="19"/>
                    <a:pt x="34" y="19"/>
                    <a:pt x="35" y="19"/>
                  </a:cubicBezTo>
                  <a:cubicBezTo>
                    <a:pt x="36" y="17"/>
                    <a:pt x="36" y="16"/>
                    <a:pt x="37" y="15"/>
                  </a:cubicBezTo>
                  <a:cubicBezTo>
                    <a:pt x="39" y="13"/>
                    <a:pt x="41" y="11"/>
                    <a:pt x="43" y="10"/>
                  </a:cubicBezTo>
                  <a:cubicBezTo>
                    <a:pt x="44" y="9"/>
                    <a:pt x="45" y="7"/>
                    <a:pt x="45" y="6"/>
                  </a:cubicBezTo>
                  <a:cubicBezTo>
                    <a:pt x="47" y="5"/>
                    <a:pt x="49" y="3"/>
                    <a:pt x="51" y="2"/>
                  </a:cubicBezTo>
                  <a:cubicBezTo>
                    <a:pt x="54" y="0"/>
                    <a:pt x="59" y="2"/>
                    <a:pt x="60" y="4"/>
                  </a:cubicBezTo>
                  <a:cubicBezTo>
                    <a:pt x="61" y="5"/>
                    <a:pt x="62" y="8"/>
                    <a:pt x="63" y="9"/>
                  </a:cubicBezTo>
                  <a:cubicBezTo>
                    <a:pt x="63" y="9"/>
                    <a:pt x="63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5" y="13"/>
                    <a:pt x="65" y="15"/>
                  </a:cubicBezTo>
                  <a:cubicBezTo>
                    <a:pt x="63" y="17"/>
                    <a:pt x="65" y="20"/>
                    <a:pt x="64" y="22"/>
                  </a:cubicBezTo>
                  <a:cubicBezTo>
                    <a:pt x="63" y="24"/>
                    <a:pt x="59" y="25"/>
                    <a:pt x="57" y="26"/>
                  </a:cubicBezTo>
                  <a:cubicBezTo>
                    <a:pt x="54" y="26"/>
                    <a:pt x="51" y="22"/>
                    <a:pt x="48" y="23"/>
                  </a:cubicBezTo>
                  <a:cubicBezTo>
                    <a:pt x="46" y="24"/>
                    <a:pt x="44" y="27"/>
                    <a:pt x="42" y="29"/>
                  </a:cubicBezTo>
                  <a:cubicBezTo>
                    <a:pt x="41" y="31"/>
                    <a:pt x="38" y="33"/>
                    <a:pt x="36" y="35"/>
                  </a:cubicBezTo>
                  <a:cubicBezTo>
                    <a:pt x="35" y="37"/>
                    <a:pt x="34" y="39"/>
                    <a:pt x="33" y="41"/>
                  </a:cubicBezTo>
                  <a:cubicBezTo>
                    <a:pt x="32" y="41"/>
                    <a:pt x="32" y="42"/>
                    <a:pt x="31" y="42"/>
                  </a:cubicBezTo>
                  <a:cubicBezTo>
                    <a:pt x="30" y="44"/>
                    <a:pt x="29" y="47"/>
                    <a:pt x="28" y="49"/>
                  </a:cubicBezTo>
                  <a:cubicBezTo>
                    <a:pt x="27" y="51"/>
                    <a:pt x="24" y="57"/>
                    <a:pt x="25" y="59"/>
                  </a:cubicBezTo>
                  <a:cubicBezTo>
                    <a:pt x="27" y="60"/>
                    <a:pt x="29" y="60"/>
                    <a:pt x="31" y="60"/>
                  </a:cubicBezTo>
                  <a:cubicBezTo>
                    <a:pt x="34" y="61"/>
                    <a:pt x="38" y="63"/>
                    <a:pt x="40" y="65"/>
                  </a:cubicBezTo>
                  <a:cubicBezTo>
                    <a:pt x="46" y="68"/>
                    <a:pt x="46" y="74"/>
                    <a:pt x="55" y="72"/>
                  </a:cubicBezTo>
                  <a:cubicBezTo>
                    <a:pt x="55" y="73"/>
                    <a:pt x="64" y="77"/>
                    <a:pt x="64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6" y="76"/>
                    <a:pt x="67" y="76"/>
                    <a:pt x="68" y="76"/>
                  </a:cubicBezTo>
                  <a:cubicBezTo>
                    <a:pt x="68" y="77"/>
                    <a:pt x="68" y="78"/>
                    <a:pt x="69" y="78"/>
                  </a:cubicBezTo>
                  <a:cubicBezTo>
                    <a:pt x="71" y="79"/>
                    <a:pt x="73" y="80"/>
                    <a:pt x="75" y="81"/>
                  </a:cubicBezTo>
                  <a:cubicBezTo>
                    <a:pt x="75" y="77"/>
                    <a:pt x="73" y="74"/>
                    <a:pt x="73" y="71"/>
                  </a:cubicBezTo>
                  <a:cubicBezTo>
                    <a:pt x="73" y="69"/>
                    <a:pt x="73" y="68"/>
                    <a:pt x="73" y="66"/>
                  </a:cubicBezTo>
                  <a:cubicBezTo>
                    <a:pt x="71" y="64"/>
                    <a:pt x="71" y="64"/>
                    <a:pt x="71" y="62"/>
                  </a:cubicBezTo>
                  <a:cubicBezTo>
                    <a:pt x="70" y="59"/>
                    <a:pt x="72" y="55"/>
                    <a:pt x="71" y="54"/>
                  </a:cubicBezTo>
                  <a:cubicBezTo>
                    <a:pt x="71" y="53"/>
                    <a:pt x="71" y="52"/>
                    <a:pt x="70" y="51"/>
                  </a:cubicBezTo>
                  <a:cubicBezTo>
                    <a:pt x="70" y="50"/>
                    <a:pt x="71" y="40"/>
                    <a:pt x="71" y="40"/>
                  </a:cubicBezTo>
                  <a:cubicBezTo>
                    <a:pt x="71" y="37"/>
                    <a:pt x="74" y="36"/>
                    <a:pt x="74" y="34"/>
                  </a:cubicBezTo>
                  <a:cubicBezTo>
                    <a:pt x="74" y="33"/>
                    <a:pt x="74" y="34"/>
                    <a:pt x="74" y="33"/>
                  </a:cubicBezTo>
                  <a:cubicBezTo>
                    <a:pt x="75" y="33"/>
                    <a:pt x="76" y="32"/>
                    <a:pt x="76" y="31"/>
                  </a:cubicBezTo>
                  <a:cubicBezTo>
                    <a:pt x="76" y="31"/>
                    <a:pt x="75" y="31"/>
                    <a:pt x="75" y="31"/>
                  </a:cubicBezTo>
                  <a:cubicBezTo>
                    <a:pt x="76" y="30"/>
                    <a:pt x="77" y="30"/>
                    <a:pt x="79" y="29"/>
                  </a:cubicBezTo>
                  <a:cubicBezTo>
                    <a:pt x="79" y="29"/>
                    <a:pt x="79" y="29"/>
                    <a:pt x="79" y="28"/>
                  </a:cubicBezTo>
                  <a:cubicBezTo>
                    <a:pt x="80" y="28"/>
                    <a:pt x="80" y="27"/>
                    <a:pt x="81" y="27"/>
                  </a:cubicBezTo>
                  <a:cubicBezTo>
                    <a:pt x="81" y="27"/>
                    <a:pt x="95" y="27"/>
                    <a:pt x="96" y="27"/>
                  </a:cubicBezTo>
                  <a:cubicBezTo>
                    <a:pt x="100" y="29"/>
                    <a:pt x="102" y="32"/>
                    <a:pt x="107" y="32"/>
                  </a:cubicBezTo>
                  <a:cubicBezTo>
                    <a:pt x="107" y="33"/>
                    <a:pt x="108" y="34"/>
                    <a:pt x="108" y="35"/>
                  </a:cubicBezTo>
                  <a:cubicBezTo>
                    <a:pt x="107" y="35"/>
                    <a:pt x="107" y="35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7" y="36"/>
                    <a:pt x="107" y="36"/>
                    <a:pt x="108" y="36"/>
                  </a:cubicBezTo>
                  <a:cubicBezTo>
                    <a:pt x="108" y="36"/>
                    <a:pt x="108" y="37"/>
                    <a:pt x="109" y="37"/>
                  </a:cubicBezTo>
                  <a:cubicBezTo>
                    <a:pt x="108" y="37"/>
                    <a:pt x="108" y="37"/>
                    <a:pt x="107" y="37"/>
                  </a:cubicBezTo>
                  <a:cubicBezTo>
                    <a:pt x="109" y="40"/>
                    <a:pt x="110" y="40"/>
                    <a:pt x="111" y="43"/>
                  </a:cubicBezTo>
                  <a:cubicBezTo>
                    <a:pt x="110" y="42"/>
                    <a:pt x="109" y="41"/>
                    <a:pt x="108" y="41"/>
                  </a:cubicBezTo>
                  <a:cubicBezTo>
                    <a:pt x="109" y="42"/>
                    <a:pt x="110" y="43"/>
                    <a:pt x="111" y="44"/>
                  </a:cubicBezTo>
                  <a:cubicBezTo>
                    <a:pt x="113" y="48"/>
                    <a:pt x="108" y="58"/>
                    <a:pt x="107" y="61"/>
                  </a:cubicBezTo>
                  <a:cubicBezTo>
                    <a:pt x="106" y="64"/>
                    <a:pt x="106" y="69"/>
                    <a:pt x="105" y="72"/>
                  </a:cubicBezTo>
                  <a:cubicBezTo>
                    <a:pt x="105" y="73"/>
                    <a:pt x="106" y="73"/>
                    <a:pt x="107" y="73"/>
                  </a:cubicBezTo>
                  <a:cubicBezTo>
                    <a:pt x="107" y="74"/>
                    <a:pt x="107" y="76"/>
                    <a:pt x="107" y="77"/>
                  </a:cubicBezTo>
                  <a:cubicBezTo>
                    <a:pt x="108" y="77"/>
                    <a:pt x="109" y="78"/>
                    <a:pt x="110" y="78"/>
                  </a:cubicBezTo>
                  <a:cubicBezTo>
                    <a:pt x="110" y="81"/>
                    <a:pt x="114" y="82"/>
                    <a:pt x="116" y="83"/>
                  </a:cubicBezTo>
                  <a:cubicBezTo>
                    <a:pt x="120" y="84"/>
                    <a:pt x="123" y="86"/>
                    <a:pt x="127" y="88"/>
                  </a:cubicBezTo>
                  <a:cubicBezTo>
                    <a:pt x="128" y="88"/>
                    <a:pt x="131" y="88"/>
                    <a:pt x="132" y="88"/>
                  </a:cubicBezTo>
                  <a:cubicBezTo>
                    <a:pt x="132" y="90"/>
                    <a:pt x="133" y="90"/>
                    <a:pt x="133" y="90"/>
                  </a:cubicBezTo>
                  <a:cubicBezTo>
                    <a:pt x="134" y="90"/>
                    <a:pt x="134" y="90"/>
                    <a:pt x="135" y="90"/>
                  </a:cubicBezTo>
                  <a:cubicBezTo>
                    <a:pt x="139" y="93"/>
                    <a:pt x="141" y="97"/>
                    <a:pt x="145" y="100"/>
                  </a:cubicBezTo>
                  <a:cubicBezTo>
                    <a:pt x="146" y="101"/>
                    <a:pt x="147" y="101"/>
                    <a:pt x="149" y="102"/>
                  </a:cubicBezTo>
                  <a:cubicBezTo>
                    <a:pt x="150" y="104"/>
                    <a:pt x="150" y="107"/>
                    <a:pt x="151" y="109"/>
                  </a:cubicBezTo>
                  <a:cubicBezTo>
                    <a:pt x="151" y="110"/>
                    <a:pt x="155" y="113"/>
                    <a:pt x="156" y="114"/>
                  </a:cubicBezTo>
                  <a:cubicBezTo>
                    <a:pt x="159" y="118"/>
                    <a:pt x="161" y="122"/>
                    <a:pt x="164" y="126"/>
                  </a:cubicBezTo>
                  <a:cubicBezTo>
                    <a:pt x="167" y="129"/>
                    <a:pt x="174" y="137"/>
                    <a:pt x="173" y="143"/>
                  </a:cubicBezTo>
                  <a:cubicBezTo>
                    <a:pt x="172" y="148"/>
                    <a:pt x="169" y="151"/>
                    <a:pt x="168" y="155"/>
                  </a:cubicBezTo>
                  <a:cubicBezTo>
                    <a:pt x="167" y="157"/>
                    <a:pt x="166" y="159"/>
                    <a:pt x="165" y="161"/>
                  </a:cubicBezTo>
                  <a:cubicBezTo>
                    <a:pt x="160" y="169"/>
                    <a:pt x="155" y="176"/>
                    <a:pt x="149" y="182"/>
                  </a:cubicBezTo>
                  <a:cubicBezTo>
                    <a:pt x="148" y="184"/>
                    <a:pt x="147" y="186"/>
                    <a:pt x="146" y="188"/>
                  </a:cubicBezTo>
                  <a:cubicBezTo>
                    <a:pt x="145" y="189"/>
                    <a:pt x="143" y="191"/>
                    <a:pt x="141" y="192"/>
                  </a:cubicBezTo>
                  <a:cubicBezTo>
                    <a:pt x="142" y="193"/>
                    <a:pt x="142" y="194"/>
                    <a:pt x="142" y="195"/>
                  </a:cubicBezTo>
                  <a:cubicBezTo>
                    <a:pt x="140" y="196"/>
                    <a:pt x="140" y="198"/>
                    <a:pt x="139" y="199"/>
                  </a:cubicBezTo>
                  <a:cubicBezTo>
                    <a:pt x="140" y="199"/>
                    <a:pt x="140" y="199"/>
                    <a:pt x="140" y="199"/>
                  </a:cubicBezTo>
                  <a:cubicBezTo>
                    <a:pt x="141" y="198"/>
                    <a:pt x="141" y="198"/>
                    <a:pt x="142" y="198"/>
                  </a:cubicBezTo>
                  <a:cubicBezTo>
                    <a:pt x="141" y="201"/>
                    <a:pt x="145" y="208"/>
                    <a:pt x="145" y="213"/>
                  </a:cubicBezTo>
                  <a:cubicBezTo>
                    <a:pt x="148" y="214"/>
                    <a:pt x="146" y="217"/>
                    <a:pt x="147" y="221"/>
                  </a:cubicBezTo>
                  <a:cubicBezTo>
                    <a:pt x="149" y="227"/>
                    <a:pt x="152" y="233"/>
                    <a:pt x="154" y="238"/>
                  </a:cubicBezTo>
                  <a:cubicBezTo>
                    <a:pt x="155" y="240"/>
                    <a:pt x="155" y="242"/>
                    <a:pt x="157" y="243"/>
                  </a:cubicBezTo>
                  <a:cubicBezTo>
                    <a:pt x="157" y="243"/>
                    <a:pt x="157" y="243"/>
                    <a:pt x="157" y="243"/>
                  </a:cubicBezTo>
                  <a:cubicBezTo>
                    <a:pt x="158" y="242"/>
                    <a:pt x="159" y="241"/>
                    <a:pt x="160" y="240"/>
                  </a:cubicBezTo>
                  <a:cubicBezTo>
                    <a:pt x="162" y="232"/>
                    <a:pt x="165" y="227"/>
                    <a:pt x="168" y="221"/>
                  </a:cubicBezTo>
                  <a:cubicBezTo>
                    <a:pt x="171" y="216"/>
                    <a:pt x="173" y="209"/>
                    <a:pt x="180" y="207"/>
                  </a:cubicBezTo>
                  <a:cubicBezTo>
                    <a:pt x="180" y="206"/>
                    <a:pt x="181" y="206"/>
                    <a:pt x="181" y="206"/>
                  </a:cubicBezTo>
                  <a:cubicBezTo>
                    <a:pt x="181" y="205"/>
                    <a:pt x="181" y="204"/>
                    <a:pt x="181" y="204"/>
                  </a:cubicBezTo>
                  <a:cubicBezTo>
                    <a:pt x="181" y="201"/>
                    <a:pt x="181" y="199"/>
                    <a:pt x="182" y="197"/>
                  </a:cubicBezTo>
                  <a:cubicBezTo>
                    <a:pt x="182" y="194"/>
                    <a:pt x="181" y="187"/>
                    <a:pt x="181" y="185"/>
                  </a:cubicBezTo>
                  <a:cubicBezTo>
                    <a:pt x="183" y="182"/>
                    <a:pt x="187" y="182"/>
                    <a:pt x="189" y="180"/>
                  </a:cubicBezTo>
                  <a:cubicBezTo>
                    <a:pt x="192" y="179"/>
                    <a:pt x="192" y="176"/>
                    <a:pt x="194" y="175"/>
                  </a:cubicBezTo>
                  <a:cubicBezTo>
                    <a:pt x="198" y="172"/>
                    <a:pt x="206" y="172"/>
                    <a:pt x="212" y="172"/>
                  </a:cubicBezTo>
                  <a:close/>
                  <a:moveTo>
                    <a:pt x="57" y="18"/>
                  </a:moveTo>
                  <a:cubicBezTo>
                    <a:pt x="57" y="19"/>
                    <a:pt x="57" y="20"/>
                    <a:pt x="57" y="21"/>
                  </a:cubicBezTo>
                  <a:cubicBezTo>
                    <a:pt x="58" y="20"/>
                    <a:pt x="60" y="20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9"/>
                    <a:pt x="57" y="18"/>
                  </a:cubicBezTo>
                  <a:close/>
                  <a:moveTo>
                    <a:pt x="137" y="129"/>
                  </a:moveTo>
                  <a:cubicBezTo>
                    <a:pt x="136" y="130"/>
                    <a:pt x="136" y="130"/>
                    <a:pt x="135" y="131"/>
                  </a:cubicBezTo>
                  <a:cubicBezTo>
                    <a:pt x="136" y="135"/>
                    <a:pt x="136" y="139"/>
                    <a:pt x="136" y="143"/>
                  </a:cubicBezTo>
                  <a:cubicBezTo>
                    <a:pt x="136" y="146"/>
                    <a:pt x="137" y="149"/>
                    <a:pt x="137" y="152"/>
                  </a:cubicBezTo>
                  <a:cubicBezTo>
                    <a:pt x="137" y="154"/>
                    <a:pt x="137" y="156"/>
                    <a:pt x="137" y="158"/>
                  </a:cubicBezTo>
                  <a:cubicBezTo>
                    <a:pt x="136" y="165"/>
                    <a:pt x="135" y="172"/>
                    <a:pt x="136" y="179"/>
                  </a:cubicBezTo>
                  <a:cubicBezTo>
                    <a:pt x="140" y="177"/>
                    <a:pt x="147" y="166"/>
                    <a:pt x="149" y="161"/>
                  </a:cubicBezTo>
                  <a:cubicBezTo>
                    <a:pt x="150" y="159"/>
                    <a:pt x="151" y="156"/>
                    <a:pt x="151" y="153"/>
                  </a:cubicBezTo>
                  <a:cubicBezTo>
                    <a:pt x="153" y="150"/>
                    <a:pt x="155" y="147"/>
                    <a:pt x="155" y="142"/>
                  </a:cubicBezTo>
                  <a:cubicBezTo>
                    <a:pt x="152" y="140"/>
                    <a:pt x="149" y="138"/>
                    <a:pt x="146" y="136"/>
                  </a:cubicBezTo>
                  <a:cubicBezTo>
                    <a:pt x="145" y="136"/>
                    <a:pt x="144" y="135"/>
                    <a:pt x="143" y="135"/>
                  </a:cubicBezTo>
                  <a:cubicBezTo>
                    <a:pt x="141" y="133"/>
                    <a:pt x="139" y="131"/>
                    <a:pt x="137" y="12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E61E0"/>
                </a:gs>
                <a:gs pos="100000">
                  <a:srgbClr val="FF663D"/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5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07247" y="298818"/>
            <a:ext cx="3513983" cy="1204794"/>
            <a:chOff x="870547" y="7238685"/>
            <a:chExt cx="3333750" cy="1143000"/>
          </a:xfrm>
        </p:grpSpPr>
        <p:grpSp>
          <p:nvGrpSpPr>
            <p:cNvPr id="3" name="组合 2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5" name="任意多边形: 形状 4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2" name="组合 41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59" name="任意多边形: 形状 58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5" name="组合 44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47" name="任意多边形: 形状 46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6" name="任意多边形: 形状 45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" name="矩形 3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53BC-6069-484E-B9B0-48C6E0749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34B3-8BA8-4986-92D8-C03C218334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"/>
          <p:cNvSpPr>
            <a:spLocks noEditPoints="1"/>
          </p:cNvSpPr>
          <p:nvPr/>
        </p:nvSpPr>
        <p:spPr bwMode="auto">
          <a:xfrm>
            <a:off x="0" y="4504402"/>
            <a:ext cx="8510382" cy="2358394"/>
          </a:xfrm>
          <a:custGeom>
            <a:avLst/>
            <a:gdLst>
              <a:gd name="T0" fmla="*/ 15500 w 16792"/>
              <a:gd name="T1" fmla="*/ 3324 h 4654"/>
              <a:gd name="T2" fmla="*/ 14617 w 16792"/>
              <a:gd name="T3" fmla="*/ 3660 h 4654"/>
              <a:gd name="T4" fmla="*/ 14480 w 16792"/>
              <a:gd name="T5" fmla="*/ 3428 h 4654"/>
              <a:gd name="T6" fmla="*/ 14456 w 16792"/>
              <a:gd name="T7" fmla="*/ 3336 h 4654"/>
              <a:gd name="T8" fmla="*/ 14433 w 16792"/>
              <a:gd name="T9" fmla="*/ 3411 h 4654"/>
              <a:gd name="T10" fmla="*/ 14286 w 16792"/>
              <a:gd name="T11" fmla="*/ 3584 h 4654"/>
              <a:gd name="T12" fmla="*/ 13542 w 16792"/>
              <a:gd name="T13" fmla="*/ 2209 h 4654"/>
              <a:gd name="T14" fmla="*/ 13374 w 16792"/>
              <a:gd name="T15" fmla="*/ 2948 h 4654"/>
              <a:gd name="T16" fmla="*/ 12611 w 16792"/>
              <a:gd name="T17" fmla="*/ 2939 h 4654"/>
              <a:gd name="T18" fmla="*/ 11834 w 16792"/>
              <a:gd name="T19" fmla="*/ 1548 h 4654"/>
              <a:gd name="T20" fmla="*/ 10627 w 16792"/>
              <a:gd name="T21" fmla="*/ 1257 h 4654"/>
              <a:gd name="T22" fmla="*/ 10549 w 16792"/>
              <a:gd name="T23" fmla="*/ 834 h 4654"/>
              <a:gd name="T24" fmla="*/ 10455 w 16792"/>
              <a:gd name="T25" fmla="*/ 681 h 4654"/>
              <a:gd name="T26" fmla="*/ 10363 w 16792"/>
              <a:gd name="T27" fmla="*/ 607 h 4654"/>
              <a:gd name="T28" fmla="*/ 10174 w 16792"/>
              <a:gd name="T29" fmla="*/ 1184 h 4654"/>
              <a:gd name="T30" fmla="*/ 10155 w 16792"/>
              <a:gd name="T31" fmla="*/ 1822 h 4654"/>
              <a:gd name="T32" fmla="*/ 9968 w 16792"/>
              <a:gd name="T33" fmla="*/ 2079 h 4654"/>
              <a:gd name="T34" fmla="*/ 9869 w 16792"/>
              <a:gd name="T35" fmla="*/ 2030 h 4654"/>
              <a:gd name="T36" fmla="*/ 9545 w 16792"/>
              <a:gd name="T37" fmla="*/ 1982 h 4654"/>
              <a:gd name="T38" fmla="*/ 9470 w 16792"/>
              <a:gd name="T39" fmla="*/ 1857 h 4654"/>
              <a:gd name="T40" fmla="*/ 9075 w 16792"/>
              <a:gd name="T41" fmla="*/ 1850 h 4654"/>
              <a:gd name="T42" fmla="*/ 8374 w 16792"/>
              <a:gd name="T43" fmla="*/ 2209 h 4654"/>
              <a:gd name="T44" fmla="*/ 7889 w 16792"/>
              <a:gd name="T45" fmla="*/ 2419 h 4654"/>
              <a:gd name="T46" fmla="*/ 7885 w 16792"/>
              <a:gd name="T47" fmla="*/ 2119 h 4654"/>
              <a:gd name="T48" fmla="*/ 7870 w 16792"/>
              <a:gd name="T49" fmla="*/ 2417 h 4654"/>
              <a:gd name="T50" fmla="*/ 7724 w 16792"/>
              <a:gd name="T51" fmla="*/ 2417 h 4654"/>
              <a:gd name="T52" fmla="*/ 7715 w 16792"/>
              <a:gd name="T53" fmla="*/ 2115 h 4654"/>
              <a:gd name="T54" fmla="*/ 7705 w 16792"/>
              <a:gd name="T55" fmla="*/ 2415 h 4654"/>
              <a:gd name="T56" fmla="*/ 7604 w 16792"/>
              <a:gd name="T57" fmla="*/ 2474 h 4654"/>
              <a:gd name="T58" fmla="*/ 7228 w 16792"/>
              <a:gd name="T59" fmla="*/ 2417 h 4654"/>
              <a:gd name="T60" fmla="*/ 6985 w 16792"/>
              <a:gd name="T61" fmla="*/ 2488 h 4654"/>
              <a:gd name="T62" fmla="*/ 6708 w 16792"/>
              <a:gd name="T63" fmla="*/ 2405 h 4654"/>
              <a:gd name="T64" fmla="*/ 6673 w 16792"/>
              <a:gd name="T65" fmla="*/ 2698 h 4654"/>
              <a:gd name="T66" fmla="*/ 6359 w 16792"/>
              <a:gd name="T67" fmla="*/ 1264 h 4654"/>
              <a:gd name="T68" fmla="*/ 5615 w 16792"/>
              <a:gd name="T69" fmla="*/ 2034 h 4654"/>
              <a:gd name="T70" fmla="*/ 5104 w 16792"/>
              <a:gd name="T71" fmla="*/ 3929 h 4654"/>
              <a:gd name="T72" fmla="*/ 4216 w 16792"/>
              <a:gd name="T73" fmla="*/ 2757 h 4654"/>
              <a:gd name="T74" fmla="*/ 4058 w 16792"/>
              <a:gd name="T75" fmla="*/ 2528 h 4654"/>
              <a:gd name="T76" fmla="*/ 3819 w 16792"/>
              <a:gd name="T77" fmla="*/ 2459 h 4654"/>
              <a:gd name="T78" fmla="*/ 2981 w 16792"/>
              <a:gd name="T79" fmla="*/ 3525 h 4654"/>
              <a:gd name="T80" fmla="*/ 1549 w 16792"/>
              <a:gd name="T81" fmla="*/ 3752 h 4654"/>
              <a:gd name="T82" fmla="*/ 1185 w 16792"/>
              <a:gd name="T83" fmla="*/ 3123 h 4654"/>
              <a:gd name="T84" fmla="*/ 1025 w 16792"/>
              <a:gd name="T85" fmla="*/ 1285 h 4654"/>
              <a:gd name="T86" fmla="*/ 1032 w 16792"/>
              <a:gd name="T87" fmla="*/ 945 h 4654"/>
              <a:gd name="T88" fmla="*/ 999 w 16792"/>
              <a:gd name="T89" fmla="*/ 428 h 4654"/>
              <a:gd name="T90" fmla="*/ 937 w 16792"/>
              <a:gd name="T91" fmla="*/ 426 h 4654"/>
              <a:gd name="T92" fmla="*/ 911 w 16792"/>
              <a:gd name="T93" fmla="*/ 933 h 4654"/>
              <a:gd name="T94" fmla="*/ 916 w 16792"/>
              <a:gd name="T95" fmla="*/ 1288 h 4654"/>
              <a:gd name="T96" fmla="*/ 708 w 16792"/>
              <a:gd name="T97" fmla="*/ 3251 h 4654"/>
              <a:gd name="T98" fmla="*/ 666 w 16792"/>
              <a:gd name="T99" fmla="*/ 3889 h 4654"/>
              <a:gd name="T100" fmla="*/ 621 w 16792"/>
              <a:gd name="T101" fmla="*/ 3943 h 4654"/>
              <a:gd name="T102" fmla="*/ 19 w 16792"/>
              <a:gd name="T103" fmla="*/ 3952 h 4654"/>
              <a:gd name="T104" fmla="*/ 11078 w 16792"/>
              <a:gd name="T105" fmla="*/ 437 h 4654"/>
              <a:gd name="T106" fmla="*/ 6694 w 16792"/>
              <a:gd name="T107" fmla="*/ 2658 h 4654"/>
              <a:gd name="T108" fmla="*/ 6675 w 16792"/>
              <a:gd name="T109" fmla="*/ 2500 h 4654"/>
              <a:gd name="T110" fmla="*/ 956 w 16792"/>
              <a:gd name="T111" fmla="*/ 1937 h 4654"/>
              <a:gd name="T112" fmla="*/ 959 w 16792"/>
              <a:gd name="T113" fmla="*/ 2048 h 4654"/>
              <a:gd name="T114" fmla="*/ 933 w 16792"/>
              <a:gd name="T115" fmla="*/ 2226 h 4654"/>
              <a:gd name="T116" fmla="*/ 911 w 16792"/>
              <a:gd name="T117" fmla="*/ 2405 h 4654"/>
              <a:gd name="T118" fmla="*/ 940 w 16792"/>
              <a:gd name="T119" fmla="*/ 2530 h 4654"/>
              <a:gd name="T120" fmla="*/ 961 w 16792"/>
              <a:gd name="T121" fmla="*/ 2639 h 4654"/>
              <a:gd name="T122" fmla="*/ 952 w 16792"/>
              <a:gd name="T123" fmla="*/ 2868 h 4654"/>
              <a:gd name="T124" fmla="*/ 1067 w 16792"/>
              <a:gd name="T125" fmla="*/ 3938 h 4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792" h="4654">
                <a:moveTo>
                  <a:pt x="16360" y="3823"/>
                </a:moveTo>
                <a:lnTo>
                  <a:pt x="16400" y="3823"/>
                </a:lnTo>
                <a:lnTo>
                  <a:pt x="16400" y="3466"/>
                </a:lnTo>
                <a:lnTo>
                  <a:pt x="16436" y="3454"/>
                </a:lnTo>
                <a:lnTo>
                  <a:pt x="16542" y="3409"/>
                </a:lnTo>
                <a:lnTo>
                  <a:pt x="16792" y="3279"/>
                </a:lnTo>
                <a:lnTo>
                  <a:pt x="16719" y="3279"/>
                </a:lnTo>
                <a:lnTo>
                  <a:pt x="16580" y="3334"/>
                </a:lnTo>
                <a:lnTo>
                  <a:pt x="16549" y="3343"/>
                </a:lnTo>
                <a:lnTo>
                  <a:pt x="16400" y="3343"/>
                </a:lnTo>
                <a:lnTo>
                  <a:pt x="16400" y="3322"/>
                </a:lnTo>
                <a:lnTo>
                  <a:pt x="16107" y="3324"/>
                </a:lnTo>
                <a:lnTo>
                  <a:pt x="16105" y="3331"/>
                </a:lnTo>
                <a:lnTo>
                  <a:pt x="16105" y="3334"/>
                </a:lnTo>
                <a:lnTo>
                  <a:pt x="15892" y="3334"/>
                </a:lnTo>
                <a:lnTo>
                  <a:pt x="15892" y="3343"/>
                </a:lnTo>
                <a:lnTo>
                  <a:pt x="15701" y="3343"/>
                </a:lnTo>
                <a:lnTo>
                  <a:pt x="15699" y="3334"/>
                </a:lnTo>
                <a:lnTo>
                  <a:pt x="15675" y="3334"/>
                </a:lnTo>
                <a:lnTo>
                  <a:pt x="15510" y="3334"/>
                </a:lnTo>
                <a:lnTo>
                  <a:pt x="15510" y="3334"/>
                </a:lnTo>
                <a:lnTo>
                  <a:pt x="15500" y="3324"/>
                </a:lnTo>
                <a:lnTo>
                  <a:pt x="15210" y="3324"/>
                </a:lnTo>
                <a:lnTo>
                  <a:pt x="15210" y="3345"/>
                </a:lnTo>
                <a:lnTo>
                  <a:pt x="15049" y="3345"/>
                </a:lnTo>
                <a:lnTo>
                  <a:pt x="15018" y="3336"/>
                </a:lnTo>
                <a:lnTo>
                  <a:pt x="14881" y="3284"/>
                </a:lnTo>
                <a:lnTo>
                  <a:pt x="14792" y="3284"/>
                </a:lnTo>
                <a:lnTo>
                  <a:pt x="15092" y="3411"/>
                </a:lnTo>
                <a:lnTo>
                  <a:pt x="15198" y="3456"/>
                </a:lnTo>
                <a:lnTo>
                  <a:pt x="15210" y="3459"/>
                </a:lnTo>
                <a:lnTo>
                  <a:pt x="15210" y="3823"/>
                </a:lnTo>
                <a:lnTo>
                  <a:pt x="15238" y="3823"/>
                </a:lnTo>
                <a:lnTo>
                  <a:pt x="15070" y="3912"/>
                </a:lnTo>
                <a:lnTo>
                  <a:pt x="15070" y="3728"/>
                </a:lnTo>
                <a:lnTo>
                  <a:pt x="14610" y="3728"/>
                </a:lnTo>
                <a:lnTo>
                  <a:pt x="14610" y="3685"/>
                </a:lnTo>
                <a:lnTo>
                  <a:pt x="14614" y="3685"/>
                </a:lnTo>
                <a:lnTo>
                  <a:pt x="14614" y="3685"/>
                </a:lnTo>
                <a:lnTo>
                  <a:pt x="14614" y="3683"/>
                </a:lnTo>
                <a:lnTo>
                  <a:pt x="14617" y="3678"/>
                </a:lnTo>
                <a:lnTo>
                  <a:pt x="14617" y="3678"/>
                </a:lnTo>
                <a:lnTo>
                  <a:pt x="14617" y="3678"/>
                </a:lnTo>
                <a:lnTo>
                  <a:pt x="14617" y="3660"/>
                </a:lnTo>
                <a:lnTo>
                  <a:pt x="14610" y="3660"/>
                </a:lnTo>
                <a:lnTo>
                  <a:pt x="14612" y="3608"/>
                </a:lnTo>
                <a:lnTo>
                  <a:pt x="14614" y="3608"/>
                </a:lnTo>
                <a:lnTo>
                  <a:pt x="14614" y="3603"/>
                </a:lnTo>
                <a:lnTo>
                  <a:pt x="14614" y="3598"/>
                </a:lnTo>
                <a:lnTo>
                  <a:pt x="14614" y="3598"/>
                </a:lnTo>
                <a:lnTo>
                  <a:pt x="14614" y="3596"/>
                </a:lnTo>
                <a:lnTo>
                  <a:pt x="14614" y="3586"/>
                </a:lnTo>
                <a:lnTo>
                  <a:pt x="14612" y="3586"/>
                </a:lnTo>
                <a:lnTo>
                  <a:pt x="14612" y="3560"/>
                </a:lnTo>
                <a:lnTo>
                  <a:pt x="14589" y="3560"/>
                </a:lnTo>
                <a:lnTo>
                  <a:pt x="14567" y="3558"/>
                </a:lnTo>
                <a:lnTo>
                  <a:pt x="14567" y="3525"/>
                </a:lnTo>
                <a:lnTo>
                  <a:pt x="14560" y="3525"/>
                </a:lnTo>
                <a:lnTo>
                  <a:pt x="14560" y="3508"/>
                </a:lnTo>
                <a:lnTo>
                  <a:pt x="14558" y="3508"/>
                </a:lnTo>
                <a:lnTo>
                  <a:pt x="14555" y="3504"/>
                </a:lnTo>
                <a:lnTo>
                  <a:pt x="14546" y="3478"/>
                </a:lnTo>
                <a:lnTo>
                  <a:pt x="14529" y="3456"/>
                </a:lnTo>
                <a:lnTo>
                  <a:pt x="14527" y="3454"/>
                </a:lnTo>
                <a:lnTo>
                  <a:pt x="14506" y="3437"/>
                </a:lnTo>
                <a:lnTo>
                  <a:pt x="14480" y="3428"/>
                </a:lnTo>
                <a:lnTo>
                  <a:pt x="14477" y="3428"/>
                </a:lnTo>
                <a:lnTo>
                  <a:pt x="14473" y="3426"/>
                </a:lnTo>
                <a:lnTo>
                  <a:pt x="14473" y="3419"/>
                </a:lnTo>
                <a:lnTo>
                  <a:pt x="14475" y="3419"/>
                </a:lnTo>
                <a:lnTo>
                  <a:pt x="14477" y="3416"/>
                </a:lnTo>
                <a:lnTo>
                  <a:pt x="14477" y="3416"/>
                </a:lnTo>
                <a:lnTo>
                  <a:pt x="14475" y="3414"/>
                </a:lnTo>
                <a:lnTo>
                  <a:pt x="14473" y="3414"/>
                </a:lnTo>
                <a:lnTo>
                  <a:pt x="14468" y="3411"/>
                </a:lnTo>
                <a:lnTo>
                  <a:pt x="14466" y="3411"/>
                </a:lnTo>
                <a:lnTo>
                  <a:pt x="14463" y="3409"/>
                </a:lnTo>
                <a:lnTo>
                  <a:pt x="14461" y="3409"/>
                </a:lnTo>
                <a:lnTo>
                  <a:pt x="14461" y="3409"/>
                </a:lnTo>
                <a:lnTo>
                  <a:pt x="14461" y="3385"/>
                </a:lnTo>
                <a:lnTo>
                  <a:pt x="14461" y="3385"/>
                </a:lnTo>
                <a:lnTo>
                  <a:pt x="14459" y="3385"/>
                </a:lnTo>
                <a:lnTo>
                  <a:pt x="14459" y="3385"/>
                </a:lnTo>
                <a:lnTo>
                  <a:pt x="14456" y="3385"/>
                </a:lnTo>
                <a:lnTo>
                  <a:pt x="14456" y="3385"/>
                </a:lnTo>
                <a:lnTo>
                  <a:pt x="14456" y="3336"/>
                </a:lnTo>
                <a:lnTo>
                  <a:pt x="14456" y="3336"/>
                </a:lnTo>
                <a:lnTo>
                  <a:pt x="14456" y="3336"/>
                </a:lnTo>
                <a:lnTo>
                  <a:pt x="14454" y="3336"/>
                </a:lnTo>
                <a:lnTo>
                  <a:pt x="14454" y="3336"/>
                </a:lnTo>
                <a:lnTo>
                  <a:pt x="14454" y="3336"/>
                </a:lnTo>
                <a:lnTo>
                  <a:pt x="14454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36"/>
                </a:lnTo>
                <a:lnTo>
                  <a:pt x="14451" y="3385"/>
                </a:lnTo>
                <a:lnTo>
                  <a:pt x="14449" y="3385"/>
                </a:lnTo>
                <a:lnTo>
                  <a:pt x="14447" y="3385"/>
                </a:lnTo>
                <a:lnTo>
                  <a:pt x="14447" y="3385"/>
                </a:lnTo>
                <a:lnTo>
                  <a:pt x="14447" y="3385"/>
                </a:lnTo>
                <a:lnTo>
                  <a:pt x="14444" y="3385"/>
                </a:lnTo>
                <a:lnTo>
                  <a:pt x="14447" y="3409"/>
                </a:lnTo>
                <a:lnTo>
                  <a:pt x="14444" y="3409"/>
                </a:lnTo>
                <a:lnTo>
                  <a:pt x="14442" y="3409"/>
                </a:lnTo>
                <a:lnTo>
                  <a:pt x="14440" y="3409"/>
                </a:lnTo>
                <a:lnTo>
                  <a:pt x="14437" y="3411"/>
                </a:lnTo>
                <a:lnTo>
                  <a:pt x="14433" y="3411"/>
                </a:lnTo>
                <a:lnTo>
                  <a:pt x="14430" y="3414"/>
                </a:lnTo>
                <a:lnTo>
                  <a:pt x="14428" y="3414"/>
                </a:lnTo>
                <a:lnTo>
                  <a:pt x="14426" y="3416"/>
                </a:lnTo>
                <a:lnTo>
                  <a:pt x="14428" y="3416"/>
                </a:lnTo>
                <a:lnTo>
                  <a:pt x="14430" y="3419"/>
                </a:lnTo>
                <a:lnTo>
                  <a:pt x="14433" y="3419"/>
                </a:lnTo>
                <a:lnTo>
                  <a:pt x="14433" y="3426"/>
                </a:lnTo>
                <a:lnTo>
                  <a:pt x="14430" y="3428"/>
                </a:lnTo>
                <a:lnTo>
                  <a:pt x="14407" y="3435"/>
                </a:lnTo>
                <a:lnTo>
                  <a:pt x="14402" y="3437"/>
                </a:lnTo>
                <a:lnTo>
                  <a:pt x="14381" y="3454"/>
                </a:lnTo>
                <a:lnTo>
                  <a:pt x="14364" y="3475"/>
                </a:lnTo>
                <a:lnTo>
                  <a:pt x="14352" y="3501"/>
                </a:lnTo>
                <a:lnTo>
                  <a:pt x="14352" y="3504"/>
                </a:lnTo>
                <a:lnTo>
                  <a:pt x="14352" y="3508"/>
                </a:lnTo>
                <a:lnTo>
                  <a:pt x="14345" y="3508"/>
                </a:lnTo>
                <a:lnTo>
                  <a:pt x="14345" y="3556"/>
                </a:lnTo>
                <a:lnTo>
                  <a:pt x="14314" y="3560"/>
                </a:lnTo>
                <a:lnTo>
                  <a:pt x="14312" y="3558"/>
                </a:lnTo>
                <a:lnTo>
                  <a:pt x="14289" y="3558"/>
                </a:lnTo>
                <a:lnTo>
                  <a:pt x="14289" y="3584"/>
                </a:lnTo>
                <a:lnTo>
                  <a:pt x="14286" y="3584"/>
                </a:lnTo>
                <a:lnTo>
                  <a:pt x="14284" y="3593"/>
                </a:lnTo>
                <a:lnTo>
                  <a:pt x="14289" y="3596"/>
                </a:lnTo>
                <a:lnTo>
                  <a:pt x="14289" y="3662"/>
                </a:lnTo>
                <a:lnTo>
                  <a:pt x="14281" y="3674"/>
                </a:lnTo>
                <a:lnTo>
                  <a:pt x="14281" y="3676"/>
                </a:lnTo>
                <a:lnTo>
                  <a:pt x="14286" y="3676"/>
                </a:lnTo>
                <a:lnTo>
                  <a:pt x="14289" y="3678"/>
                </a:lnTo>
                <a:lnTo>
                  <a:pt x="14289" y="3728"/>
                </a:lnTo>
                <a:lnTo>
                  <a:pt x="14076" y="3728"/>
                </a:lnTo>
                <a:lnTo>
                  <a:pt x="14090" y="3348"/>
                </a:lnTo>
                <a:lnTo>
                  <a:pt x="14092" y="2868"/>
                </a:lnTo>
                <a:lnTo>
                  <a:pt x="14095" y="2202"/>
                </a:lnTo>
                <a:lnTo>
                  <a:pt x="14052" y="1623"/>
                </a:lnTo>
                <a:lnTo>
                  <a:pt x="14043" y="1491"/>
                </a:lnTo>
                <a:lnTo>
                  <a:pt x="14019" y="1458"/>
                </a:lnTo>
                <a:lnTo>
                  <a:pt x="13759" y="1522"/>
                </a:lnTo>
                <a:lnTo>
                  <a:pt x="13759" y="1557"/>
                </a:lnTo>
                <a:lnTo>
                  <a:pt x="13722" y="1559"/>
                </a:lnTo>
                <a:lnTo>
                  <a:pt x="13722" y="1522"/>
                </a:lnTo>
                <a:lnTo>
                  <a:pt x="13577" y="1481"/>
                </a:lnTo>
                <a:lnTo>
                  <a:pt x="13570" y="1623"/>
                </a:lnTo>
                <a:lnTo>
                  <a:pt x="13542" y="2209"/>
                </a:lnTo>
                <a:lnTo>
                  <a:pt x="13549" y="2854"/>
                </a:lnTo>
                <a:lnTo>
                  <a:pt x="13552" y="3319"/>
                </a:lnTo>
                <a:lnTo>
                  <a:pt x="13552" y="3322"/>
                </a:lnTo>
                <a:lnTo>
                  <a:pt x="13533" y="3322"/>
                </a:lnTo>
                <a:lnTo>
                  <a:pt x="13533" y="3161"/>
                </a:lnTo>
                <a:lnTo>
                  <a:pt x="13495" y="3159"/>
                </a:lnTo>
                <a:lnTo>
                  <a:pt x="13495" y="3097"/>
                </a:lnTo>
                <a:lnTo>
                  <a:pt x="13457" y="3093"/>
                </a:lnTo>
                <a:lnTo>
                  <a:pt x="13457" y="3093"/>
                </a:lnTo>
                <a:lnTo>
                  <a:pt x="13457" y="2948"/>
                </a:lnTo>
                <a:lnTo>
                  <a:pt x="13455" y="2946"/>
                </a:lnTo>
                <a:lnTo>
                  <a:pt x="13452" y="2946"/>
                </a:lnTo>
                <a:lnTo>
                  <a:pt x="13445" y="2944"/>
                </a:lnTo>
                <a:lnTo>
                  <a:pt x="13436" y="2944"/>
                </a:lnTo>
                <a:lnTo>
                  <a:pt x="13426" y="2941"/>
                </a:lnTo>
                <a:lnTo>
                  <a:pt x="13417" y="2941"/>
                </a:lnTo>
                <a:lnTo>
                  <a:pt x="13405" y="2941"/>
                </a:lnTo>
                <a:lnTo>
                  <a:pt x="13396" y="2944"/>
                </a:lnTo>
                <a:lnTo>
                  <a:pt x="13386" y="2944"/>
                </a:lnTo>
                <a:lnTo>
                  <a:pt x="13381" y="2946"/>
                </a:lnTo>
                <a:lnTo>
                  <a:pt x="13377" y="2946"/>
                </a:lnTo>
                <a:lnTo>
                  <a:pt x="13374" y="2948"/>
                </a:lnTo>
                <a:lnTo>
                  <a:pt x="13374" y="2972"/>
                </a:lnTo>
                <a:lnTo>
                  <a:pt x="13261" y="2970"/>
                </a:lnTo>
                <a:lnTo>
                  <a:pt x="13259" y="2958"/>
                </a:lnTo>
                <a:lnTo>
                  <a:pt x="13138" y="2958"/>
                </a:lnTo>
                <a:lnTo>
                  <a:pt x="13138" y="2861"/>
                </a:lnTo>
                <a:lnTo>
                  <a:pt x="13126" y="2821"/>
                </a:lnTo>
                <a:lnTo>
                  <a:pt x="13119" y="2823"/>
                </a:lnTo>
                <a:lnTo>
                  <a:pt x="12900" y="2823"/>
                </a:lnTo>
                <a:lnTo>
                  <a:pt x="12890" y="2821"/>
                </a:lnTo>
                <a:lnTo>
                  <a:pt x="12890" y="2887"/>
                </a:lnTo>
                <a:lnTo>
                  <a:pt x="12890" y="2958"/>
                </a:lnTo>
                <a:lnTo>
                  <a:pt x="12758" y="2956"/>
                </a:lnTo>
                <a:lnTo>
                  <a:pt x="12758" y="2970"/>
                </a:lnTo>
                <a:lnTo>
                  <a:pt x="12659" y="2967"/>
                </a:lnTo>
                <a:lnTo>
                  <a:pt x="12659" y="2946"/>
                </a:lnTo>
                <a:lnTo>
                  <a:pt x="12659" y="2944"/>
                </a:lnTo>
                <a:lnTo>
                  <a:pt x="12656" y="2944"/>
                </a:lnTo>
                <a:lnTo>
                  <a:pt x="12649" y="2941"/>
                </a:lnTo>
                <a:lnTo>
                  <a:pt x="12642" y="2941"/>
                </a:lnTo>
                <a:lnTo>
                  <a:pt x="12633" y="2939"/>
                </a:lnTo>
                <a:lnTo>
                  <a:pt x="12621" y="2939"/>
                </a:lnTo>
                <a:lnTo>
                  <a:pt x="12611" y="2939"/>
                </a:lnTo>
                <a:lnTo>
                  <a:pt x="12600" y="2939"/>
                </a:lnTo>
                <a:lnTo>
                  <a:pt x="12590" y="2939"/>
                </a:lnTo>
                <a:lnTo>
                  <a:pt x="12583" y="2941"/>
                </a:lnTo>
                <a:lnTo>
                  <a:pt x="12578" y="2941"/>
                </a:lnTo>
                <a:lnTo>
                  <a:pt x="12576" y="2944"/>
                </a:lnTo>
                <a:lnTo>
                  <a:pt x="12576" y="3093"/>
                </a:lnTo>
                <a:lnTo>
                  <a:pt x="12552" y="3090"/>
                </a:lnTo>
                <a:lnTo>
                  <a:pt x="12522" y="3093"/>
                </a:lnTo>
                <a:lnTo>
                  <a:pt x="12522" y="3154"/>
                </a:lnTo>
                <a:lnTo>
                  <a:pt x="12489" y="3159"/>
                </a:lnTo>
                <a:lnTo>
                  <a:pt x="12489" y="3319"/>
                </a:lnTo>
                <a:lnTo>
                  <a:pt x="12479" y="3319"/>
                </a:lnTo>
                <a:lnTo>
                  <a:pt x="12451" y="3322"/>
                </a:lnTo>
                <a:lnTo>
                  <a:pt x="12451" y="3286"/>
                </a:lnTo>
                <a:lnTo>
                  <a:pt x="12451" y="1562"/>
                </a:lnTo>
                <a:lnTo>
                  <a:pt x="12418" y="1550"/>
                </a:lnTo>
                <a:lnTo>
                  <a:pt x="12411" y="1219"/>
                </a:lnTo>
                <a:lnTo>
                  <a:pt x="12231" y="1151"/>
                </a:lnTo>
                <a:lnTo>
                  <a:pt x="12118" y="1146"/>
                </a:lnTo>
                <a:lnTo>
                  <a:pt x="11907" y="1203"/>
                </a:lnTo>
                <a:lnTo>
                  <a:pt x="11900" y="1533"/>
                </a:lnTo>
                <a:lnTo>
                  <a:pt x="11834" y="1548"/>
                </a:lnTo>
                <a:lnTo>
                  <a:pt x="11832" y="2183"/>
                </a:lnTo>
                <a:lnTo>
                  <a:pt x="11553" y="2183"/>
                </a:lnTo>
                <a:lnTo>
                  <a:pt x="11548" y="92"/>
                </a:lnTo>
                <a:lnTo>
                  <a:pt x="10946" y="88"/>
                </a:lnTo>
                <a:lnTo>
                  <a:pt x="10929" y="2183"/>
                </a:lnTo>
                <a:lnTo>
                  <a:pt x="10672" y="2181"/>
                </a:lnTo>
                <a:lnTo>
                  <a:pt x="10672" y="2169"/>
                </a:lnTo>
                <a:lnTo>
                  <a:pt x="10681" y="2103"/>
                </a:lnTo>
                <a:lnTo>
                  <a:pt x="10665" y="2100"/>
                </a:lnTo>
                <a:lnTo>
                  <a:pt x="10663" y="1874"/>
                </a:lnTo>
                <a:lnTo>
                  <a:pt x="10672" y="1807"/>
                </a:lnTo>
                <a:lnTo>
                  <a:pt x="10655" y="1805"/>
                </a:lnTo>
                <a:lnTo>
                  <a:pt x="10653" y="1675"/>
                </a:lnTo>
                <a:lnTo>
                  <a:pt x="10663" y="1614"/>
                </a:lnTo>
                <a:lnTo>
                  <a:pt x="10646" y="1609"/>
                </a:lnTo>
                <a:lnTo>
                  <a:pt x="10644" y="1510"/>
                </a:lnTo>
                <a:lnTo>
                  <a:pt x="10653" y="1446"/>
                </a:lnTo>
                <a:lnTo>
                  <a:pt x="10637" y="1444"/>
                </a:lnTo>
                <a:lnTo>
                  <a:pt x="10637" y="1361"/>
                </a:lnTo>
                <a:lnTo>
                  <a:pt x="10646" y="1300"/>
                </a:lnTo>
                <a:lnTo>
                  <a:pt x="10627" y="1295"/>
                </a:lnTo>
                <a:lnTo>
                  <a:pt x="10627" y="1257"/>
                </a:lnTo>
                <a:lnTo>
                  <a:pt x="10637" y="1196"/>
                </a:lnTo>
                <a:lnTo>
                  <a:pt x="10622" y="1193"/>
                </a:lnTo>
                <a:lnTo>
                  <a:pt x="10627" y="1160"/>
                </a:lnTo>
                <a:lnTo>
                  <a:pt x="10622" y="1158"/>
                </a:lnTo>
                <a:lnTo>
                  <a:pt x="10629" y="1118"/>
                </a:lnTo>
                <a:lnTo>
                  <a:pt x="10625" y="1118"/>
                </a:lnTo>
                <a:lnTo>
                  <a:pt x="10627" y="1101"/>
                </a:lnTo>
                <a:lnTo>
                  <a:pt x="10618" y="1099"/>
                </a:lnTo>
                <a:lnTo>
                  <a:pt x="10627" y="1042"/>
                </a:lnTo>
                <a:lnTo>
                  <a:pt x="10618" y="1040"/>
                </a:lnTo>
                <a:lnTo>
                  <a:pt x="10627" y="983"/>
                </a:lnTo>
                <a:lnTo>
                  <a:pt x="10592" y="974"/>
                </a:lnTo>
                <a:lnTo>
                  <a:pt x="10596" y="938"/>
                </a:lnTo>
                <a:lnTo>
                  <a:pt x="10585" y="915"/>
                </a:lnTo>
                <a:lnTo>
                  <a:pt x="10580" y="912"/>
                </a:lnTo>
                <a:lnTo>
                  <a:pt x="10582" y="898"/>
                </a:lnTo>
                <a:lnTo>
                  <a:pt x="10573" y="896"/>
                </a:lnTo>
                <a:lnTo>
                  <a:pt x="10575" y="874"/>
                </a:lnTo>
                <a:lnTo>
                  <a:pt x="10559" y="846"/>
                </a:lnTo>
                <a:lnTo>
                  <a:pt x="10552" y="844"/>
                </a:lnTo>
                <a:lnTo>
                  <a:pt x="10554" y="834"/>
                </a:lnTo>
                <a:lnTo>
                  <a:pt x="10549" y="834"/>
                </a:lnTo>
                <a:lnTo>
                  <a:pt x="10552" y="829"/>
                </a:lnTo>
                <a:lnTo>
                  <a:pt x="10547" y="829"/>
                </a:lnTo>
                <a:lnTo>
                  <a:pt x="10549" y="825"/>
                </a:lnTo>
                <a:lnTo>
                  <a:pt x="10544" y="825"/>
                </a:lnTo>
                <a:lnTo>
                  <a:pt x="10547" y="820"/>
                </a:lnTo>
                <a:lnTo>
                  <a:pt x="10544" y="820"/>
                </a:lnTo>
                <a:lnTo>
                  <a:pt x="10544" y="811"/>
                </a:lnTo>
                <a:lnTo>
                  <a:pt x="10530" y="780"/>
                </a:lnTo>
                <a:lnTo>
                  <a:pt x="10526" y="780"/>
                </a:lnTo>
                <a:lnTo>
                  <a:pt x="10523" y="778"/>
                </a:lnTo>
                <a:lnTo>
                  <a:pt x="10526" y="770"/>
                </a:lnTo>
                <a:lnTo>
                  <a:pt x="10521" y="770"/>
                </a:lnTo>
                <a:lnTo>
                  <a:pt x="10521" y="766"/>
                </a:lnTo>
                <a:lnTo>
                  <a:pt x="10516" y="763"/>
                </a:lnTo>
                <a:lnTo>
                  <a:pt x="10516" y="754"/>
                </a:lnTo>
                <a:lnTo>
                  <a:pt x="10500" y="723"/>
                </a:lnTo>
                <a:lnTo>
                  <a:pt x="10495" y="726"/>
                </a:lnTo>
                <a:lnTo>
                  <a:pt x="10488" y="711"/>
                </a:lnTo>
                <a:lnTo>
                  <a:pt x="10488" y="711"/>
                </a:lnTo>
                <a:lnTo>
                  <a:pt x="10488" y="711"/>
                </a:lnTo>
                <a:lnTo>
                  <a:pt x="10471" y="681"/>
                </a:lnTo>
                <a:lnTo>
                  <a:pt x="10455" y="681"/>
                </a:lnTo>
                <a:lnTo>
                  <a:pt x="10452" y="671"/>
                </a:lnTo>
                <a:lnTo>
                  <a:pt x="10443" y="626"/>
                </a:lnTo>
                <a:lnTo>
                  <a:pt x="10443" y="626"/>
                </a:lnTo>
                <a:lnTo>
                  <a:pt x="10443" y="598"/>
                </a:lnTo>
                <a:lnTo>
                  <a:pt x="10438" y="598"/>
                </a:lnTo>
                <a:lnTo>
                  <a:pt x="10450" y="534"/>
                </a:lnTo>
                <a:lnTo>
                  <a:pt x="10443" y="534"/>
                </a:lnTo>
                <a:lnTo>
                  <a:pt x="10452" y="468"/>
                </a:lnTo>
                <a:lnTo>
                  <a:pt x="10415" y="480"/>
                </a:lnTo>
                <a:lnTo>
                  <a:pt x="10403" y="310"/>
                </a:lnTo>
                <a:lnTo>
                  <a:pt x="10393" y="452"/>
                </a:lnTo>
                <a:lnTo>
                  <a:pt x="10393" y="452"/>
                </a:lnTo>
                <a:lnTo>
                  <a:pt x="10386" y="470"/>
                </a:lnTo>
                <a:lnTo>
                  <a:pt x="10386" y="482"/>
                </a:lnTo>
                <a:lnTo>
                  <a:pt x="10353" y="475"/>
                </a:lnTo>
                <a:lnTo>
                  <a:pt x="10358" y="513"/>
                </a:lnTo>
                <a:lnTo>
                  <a:pt x="10355" y="511"/>
                </a:lnTo>
                <a:lnTo>
                  <a:pt x="10370" y="593"/>
                </a:lnTo>
                <a:lnTo>
                  <a:pt x="10370" y="600"/>
                </a:lnTo>
                <a:lnTo>
                  <a:pt x="10363" y="605"/>
                </a:lnTo>
                <a:lnTo>
                  <a:pt x="10363" y="607"/>
                </a:lnTo>
                <a:lnTo>
                  <a:pt x="10363" y="607"/>
                </a:lnTo>
                <a:lnTo>
                  <a:pt x="10344" y="690"/>
                </a:lnTo>
                <a:lnTo>
                  <a:pt x="10299" y="692"/>
                </a:lnTo>
                <a:lnTo>
                  <a:pt x="10306" y="740"/>
                </a:lnTo>
                <a:lnTo>
                  <a:pt x="10259" y="742"/>
                </a:lnTo>
                <a:lnTo>
                  <a:pt x="10266" y="792"/>
                </a:lnTo>
                <a:lnTo>
                  <a:pt x="10228" y="794"/>
                </a:lnTo>
                <a:lnTo>
                  <a:pt x="10235" y="846"/>
                </a:lnTo>
                <a:lnTo>
                  <a:pt x="10202" y="848"/>
                </a:lnTo>
                <a:lnTo>
                  <a:pt x="10211" y="907"/>
                </a:lnTo>
                <a:lnTo>
                  <a:pt x="10204" y="910"/>
                </a:lnTo>
                <a:lnTo>
                  <a:pt x="10176" y="926"/>
                </a:lnTo>
                <a:lnTo>
                  <a:pt x="10185" y="981"/>
                </a:lnTo>
                <a:lnTo>
                  <a:pt x="10176" y="985"/>
                </a:lnTo>
                <a:lnTo>
                  <a:pt x="10183" y="1042"/>
                </a:lnTo>
                <a:lnTo>
                  <a:pt x="10176" y="1047"/>
                </a:lnTo>
                <a:lnTo>
                  <a:pt x="10183" y="1101"/>
                </a:lnTo>
                <a:lnTo>
                  <a:pt x="10176" y="1106"/>
                </a:lnTo>
                <a:lnTo>
                  <a:pt x="10181" y="1148"/>
                </a:lnTo>
                <a:lnTo>
                  <a:pt x="10181" y="1148"/>
                </a:lnTo>
                <a:lnTo>
                  <a:pt x="10185" y="1177"/>
                </a:lnTo>
                <a:lnTo>
                  <a:pt x="10185" y="1179"/>
                </a:lnTo>
                <a:lnTo>
                  <a:pt x="10174" y="1184"/>
                </a:lnTo>
                <a:lnTo>
                  <a:pt x="10181" y="1222"/>
                </a:lnTo>
                <a:lnTo>
                  <a:pt x="10171" y="1226"/>
                </a:lnTo>
                <a:lnTo>
                  <a:pt x="10181" y="1285"/>
                </a:lnTo>
                <a:lnTo>
                  <a:pt x="10181" y="1285"/>
                </a:lnTo>
                <a:lnTo>
                  <a:pt x="10174" y="1290"/>
                </a:lnTo>
                <a:lnTo>
                  <a:pt x="10178" y="1314"/>
                </a:lnTo>
                <a:lnTo>
                  <a:pt x="10176" y="1316"/>
                </a:lnTo>
                <a:lnTo>
                  <a:pt x="10176" y="1323"/>
                </a:lnTo>
                <a:lnTo>
                  <a:pt x="10164" y="1328"/>
                </a:lnTo>
                <a:lnTo>
                  <a:pt x="10174" y="1389"/>
                </a:lnTo>
                <a:lnTo>
                  <a:pt x="10174" y="1460"/>
                </a:lnTo>
                <a:lnTo>
                  <a:pt x="10169" y="1463"/>
                </a:lnTo>
                <a:lnTo>
                  <a:pt x="10169" y="1470"/>
                </a:lnTo>
                <a:lnTo>
                  <a:pt x="10157" y="1477"/>
                </a:lnTo>
                <a:lnTo>
                  <a:pt x="10166" y="1536"/>
                </a:lnTo>
                <a:lnTo>
                  <a:pt x="10166" y="1626"/>
                </a:lnTo>
                <a:lnTo>
                  <a:pt x="10162" y="1628"/>
                </a:lnTo>
                <a:lnTo>
                  <a:pt x="10164" y="1635"/>
                </a:lnTo>
                <a:lnTo>
                  <a:pt x="10148" y="1640"/>
                </a:lnTo>
                <a:lnTo>
                  <a:pt x="10157" y="1701"/>
                </a:lnTo>
                <a:lnTo>
                  <a:pt x="10157" y="1822"/>
                </a:lnTo>
                <a:lnTo>
                  <a:pt x="10155" y="1822"/>
                </a:lnTo>
                <a:lnTo>
                  <a:pt x="10157" y="1826"/>
                </a:lnTo>
                <a:lnTo>
                  <a:pt x="10141" y="1833"/>
                </a:lnTo>
                <a:lnTo>
                  <a:pt x="10150" y="1900"/>
                </a:lnTo>
                <a:lnTo>
                  <a:pt x="10148" y="2119"/>
                </a:lnTo>
                <a:lnTo>
                  <a:pt x="10131" y="2124"/>
                </a:lnTo>
                <a:lnTo>
                  <a:pt x="10141" y="2193"/>
                </a:lnTo>
                <a:lnTo>
                  <a:pt x="10141" y="2469"/>
                </a:lnTo>
                <a:lnTo>
                  <a:pt x="10122" y="2474"/>
                </a:lnTo>
                <a:lnTo>
                  <a:pt x="10131" y="2547"/>
                </a:lnTo>
                <a:lnTo>
                  <a:pt x="10131" y="2908"/>
                </a:lnTo>
                <a:lnTo>
                  <a:pt x="10112" y="2911"/>
                </a:lnTo>
                <a:lnTo>
                  <a:pt x="10122" y="3000"/>
                </a:lnTo>
                <a:lnTo>
                  <a:pt x="10119" y="3411"/>
                </a:lnTo>
                <a:lnTo>
                  <a:pt x="10103" y="3411"/>
                </a:lnTo>
                <a:lnTo>
                  <a:pt x="10112" y="3511"/>
                </a:lnTo>
                <a:lnTo>
                  <a:pt x="10110" y="3834"/>
                </a:lnTo>
                <a:lnTo>
                  <a:pt x="10084" y="3832"/>
                </a:lnTo>
                <a:lnTo>
                  <a:pt x="10084" y="3778"/>
                </a:lnTo>
                <a:lnTo>
                  <a:pt x="10081" y="2100"/>
                </a:lnTo>
                <a:lnTo>
                  <a:pt x="10051" y="2093"/>
                </a:lnTo>
                <a:lnTo>
                  <a:pt x="10011" y="2086"/>
                </a:lnTo>
                <a:lnTo>
                  <a:pt x="9968" y="2079"/>
                </a:lnTo>
                <a:lnTo>
                  <a:pt x="9921" y="2074"/>
                </a:lnTo>
                <a:lnTo>
                  <a:pt x="9871" y="2072"/>
                </a:lnTo>
                <a:lnTo>
                  <a:pt x="9819" y="2070"/>
                </a:lnTo>
                <a:lnTo>
                  <a:pt x="9770" y="2070"/>
                </a:lnTo>
                <a:lnTo>
                  <a:pt x="9718" y="2072"/>
                </a:lnTo>
                <a:lnTo>
                  <a:pt x="9670" y="2077"/>
                </a:lnTo>
                <a:lnTo>
                  <a:pt x="9630" y="2079"/>
                </a:lnTo>
                <a:lnTo>
                  <a:pt x="9630" y="2037"/>
                </a:lnTo>
                <a:lnTo>
                  <a:pt x="9590" y="2030"/>
                </a:lnTo>
                <a:lnTo>
                  <a:pt x="9590" y="2086"/>
                </a:lnTo>
                <a:lnTo>
                  <a:pt x="9595" y="2086"/>
                </a:lnTo>
                <a:lnTo>
                  <a:pt x="9588" y="2086"/>
                </a:lnTo>
                <a:lnTo>
                  <a:pt x="9557" y="2093"/>
                </a:lnTo>
                <a:lnTo>
                  <a:pt x="9545" y="1999"/>
                </a:lnTo>
                <a:lnTo>
                  <a:pt x="9545" y="1999"/>
                </a:lnTo>
                <a:lnTo>
                  <a:pt x="9576" y="2006"/>
                </a:lnTo>
                <a:lnTo>
                  <a:pt x="9618" y="2013"/>
                </a:lnTo>
                <a:lnTo>
                  <a:pt x="9666" y="2020"/>
                </a:lnTo>
                <a:lnTo>
                  <a:pt x="9713" y="2025"/>
                </a:lnTo>
                <a:lnTo>
                  <a:pt x="9765" y="2030"/>
                </a:lnTo>
                <a:lnTo>
                  <a:pt x="9817" y="2032"/>
                </a:lnTo>
                <a:lnTo>
                  <a:pt x="9869" y="2030"/>
                </a:lnTo>
                <a:lnTo>
                  <a:pt x="9921" y="2030"/>
                </a:lnTo>
                <a:lnTo>
                  <a:pt x="9970" y="2025"/>
                </a:lnTo>
                <a:lnTo>
                  <a:pt x="10011" y="2020"/>
                </a:lnTo>
                <a:lnTo>
                  <a:pt x="10011" y="2067"/>
                </a:lnTo>
                <a:lnTo>
                  <a:pt x="10051" y="2074"/>
                </a:lnTo>
                <a:lnTo>
                  <a:pt x="10051" y="2018"/>
                </a:lnTo>
                <a:lnTo>
                  <a:pt x="10041" y="2015"/>
                </a:lnTo>
                <a:lnTo>
                  <a:pt x="10060" y="2013"/>
                </a:lnTo>
                <a:lnTo>
                  <a:pt x="10098" y="2004"/>
                </a:lnTo>
                <a:lnTo>
                  <a:pt x="10098" y="1992"/>
                </a:lnTo>
                <a:lnTo>
                  <a:pt x="10065" y="1982"/>
                </a:lnTo>
                <a:lnTo>
                  <a:pt x="10025" y="1973"/>
                </a:lnTo>
                <a:lnTo>
                  <a:pt x="9980" y="1966"/>
                </a:lnTo>
                <a:lnTo>
                  <a:pt x="9930" y="1959"/>
                </a:lnTo>
                <a:lnTo>
                  <a:pt x="9876" y="1956"/>
                </a:lnTo>
                <a:lnTo>
                  <a:pt x="9819" y="1954"/>
                </a:lnTo>
                <a:lnTo>
                  <a:pt x="9765" y="1954"/>
                </a:lnTo>
                <a:lnTo>
                  <a:pt x="9711" y="1956"/>
                </a:lnTo>
                <a:lnTo>
                  <a:pt x="9659" y="1961"/>
                </a:lnTo>
                <a:lnTo>
                  <a:pt x="9614" y="1968"/>
                </a:lnTo>
                <a:lnTo>
                  <a:pt x="9571" y="1975"/>
                </a:lnTo>
                <a:lnTo>
                  <a:pt x="9545" y="1982"/>
                </a:lnTo>
                <a:lnTo>
                  <a:pt x="9543" y="1982"/>
                </a:lnTo>
                <a:lnTo>
                  <a:pt x="9541" y="1968"/>
                </a:lnTo>
                <a:lnTo>
                  <a:pt x="9543" y="1732"/>
                </a:lnTo>
                <a:lnTo>
                  <a:pt x="9543" y="1732"/>
                </a:lnTo>
                <a:lnTo>
                  <a:pt x="9541" y="1732"/>
                </a:lnTo>
                <a:lnTo>
                  <a:pt x="9538" y="1732"/>
                </a:lnTo>
                <a:lnTo>
                  <a:pt x="9536" y="2155"/>
                </a:lnTo>
                <a:lnTo>
                  <a:pt x="9552" y="2178"/>
                </a:lnTo>
                <a:lnTo>
                  <a:pt x="9545" y="3782"/>
                </a:lnTo>
                <a:lnTo>
                  <a:pt x="9545" y="3782"/>
                </a:lnTo>
                <a:lnTo>
                  <a:pt x="9545" y="3834"/>
                </a:lnTo>
                <a:lnTo>
                  <a:pt x="9538" y="3837"/>
                </a:lnTo>
                <a:lnTo>
                  <a:pt x="9538" y="3780"/>
                </a:lnTo>
                <a:lnTo>
                  <a:pt x="9531" y="3778"/>
                </a:lnTo>
                <a:lnTo>
                  <a:pt x="9517" y="3773"/>
                </a:lnTo>
                <a:lnTo>
                  <a:pt x="9493" y="3771"/>
                </a:lnTo>
                <a:lnTo>
                  <a:pt x="9479" y="3771"/>
                </a:lnTo>
                <a:lnTo>
                  <a:pt x="9460" y="1968"/>
                </a:lnTo>
                <a:lnTo>
                  <a:pt x="9441" y="1963"/>
                </a:lnTo>
                <a:lnTo>
                  <a:pt x="9441" y="1876"/>
                </a:lnTo>
                <a:lnTo>
                  <a:pt x="9451" y="1871"/>
                </a:lnTo>
                <a:lnTo>
                  <a:pt x="9470" y="1857"/>
                </a:lnTo>
                <a:lnTo>
                  <a:pt x="9472" y="1850"/>
                </a:lnTo>
                <a:lnTo>
                  <a:pt x="9470" y="1824"/>
                </a:lnTo>
                <a:lnTo>
                  <a:pt x="9439" y="1815"/>
                </a:lnTo>
                <a:lnTo>
                  <a:pt x="9439" y="1616"/>
                </a:lnTo>
                <a:lnTo>
                  <a:pt x="9323" y="1576"/>
                </a:lnTo>
                <a:lnTo>
                  <a:pt x="9314" y="1578"/>
                </a:lnTo>
                <a:lnTo>
                  <a:pt x="9290" y="1583"/>
                </a:lnTo>
                <a:lnTo>
                  <a:pt x="9252" y="1590"/>
                </a:lnTo>
                <a:lnTo>
                  <a:pt x="9215" y="1600"/>
                </a:lnTo>
                <a:lnTo>
                  <a:pt x="9179" y="1609"/>
                </a:lnTo>
                <a:lnTo>
                  <a:pt x="9177" y="1609"/>
                </a:lnTo>
                <a:lnTo>
                  <a:pt x="9167" y="1640"/>
                </a:lnTo>
                <a:lnTo>
                  <a:pt x="9158" y="1673"/>
                </a:lnTo>
                <a:lnTo>
                  <a:pt x="9148" y="1704"/>
                </a:lnTo>
                <a:lnTo>
                  <a:pt x="9146" y="1718"/>
                </a:lnTo>
                <a:lnTo>
                  <a:pt x="9141" y="1734"/>
                </a:lnTo>
                <a:lnTo>
                  <a:pt x="9137" y="1765"/>
                </a:lnTo>
                <a:lnTo>
                  <a:pt x="9129" y="1796"/>
                </a:lnTo>
                <a:lnTo>
                  <a:pt x="9125" y="1829"/>
                </a:lnTo>
                <a:lnTo>
                  <a:pt x="9120" y="1855"/>
                </a:lnTo>
                <a:lnTo>
                  <a:pt x="9085" y="1845"/>
                </a:lnTo>
                <a:lnTo>
                  <a:pt x="9075" y="1850"/>
                </a:lnTo>
                <a:lnTo>
                  <a:pt x="9049" y="1862"/>
                </a:lnTo>
                <a:lnTo>
                  <a:pt x="9026" y="1871"/>
                </a:lnTo>
                <a:lnTo>
                  <a:pt x="9007" y="1883"/>
                </a:lnTo>
                <a:lnTo>
                  <a:pt x="8988" y="1895"/>
                </a:lnTo>
                <a:lnTo>
                  <a:pt x="8974" y="1907"/>
                </a:lnTo>
                <a:lnTo>
                  <a:pt x="8976" y="2996"/>
                </a:lnTo>
                <a:lnTo>
                  <a:pt x="8851" y="2913"/>
                </a:lnTo>
                <a:lnTo>
                  <a:pt x="8782" y="2906"/>
                </a:lnTo>
                <a:lnTo>
                  <a:pt x="8697" y="2908"/>
                </a:lnTo>
                <a:lnTo>
                  <a:pt x="8555" y="2989"/>
                </a:lnTo>
                <a:lnTo>
                  <a:pt x="8558" y="3038"/>
                </a:lnTo>
                <a:lnTo>
                  <a:pt x="8537" y="3038"/>
                </a:lnTo>
                <a:lnTo>
                  <a:pt x="8541" y="2337"/>
                </a:lnTo>
                <a:lnTo>
                  <a:pt x="8534" y="2337"/>
                </a:lnTo>
                <a:lnTo>
                  <a:pt x="8534" y="2240"/>
                </a:lnTo>
                <a:lnTo>
                  <a:pt x="8610" y="2207"/>
                </a:lnTo>
                <a:lnTo>
                  <a:pt x="8610" y="2183"/>
                </a:lnTo>
                <a:lnTo>
                  <a:pt x="8534" y="2174"/>
                </a:lnTo>
                <a:lnTo>
                  <a:pt x="8494" y="2183"/>
                </a:lnTo>
                <a:lnTo>
                  <a:pt x="8454" y="2193"/>
                </a:lnTo>
                <a:lnTo>
                  <a:pt x="8414" y="2200"/>
                </a:lnTo>
                <a:lnTo>
                  <a:pt x="8374" y="2209"/>
                </a:lnTo>
                <a:lnTo>
                  <a:pt x="8333" y="2219"/>
                </a:lnTo>
                <a:lnTo>
                  <a:pt x="8293" y="2226"/>
                </a:lnTo>
                <a:lnTo>
                  <a:pt x="8253" y="2235"/>
                </a:lnTo>
                <a:lnTo>
                  <a:pt x="8215" y="2242"/>
                </a:lnTo>
                <a:lnTo>
                  <a:pt x="8178" y="2249"/>
                </a:lnTo>
                <a:lnTo>
                  <a:pt x="8137" y="2256"/>
                </a:lnTo>
                <a:lnTo>
                  <a:pt x="8100" y="2263"/>
                </a:lnTo>
                <a:lnTo>
                  <a:pt x="8062" y="2270"/>
                </a:lnTo>
                <a:lnTo>
                  <a:pt x="7998" y="2308"/>
                </a:lnTo>
                <a:lnTo>
                  <a:pt x="7998" y="2332"/>
                </a:lnTo>
                <a:lnTo>
                  <a:pt x="8024" y="2330"/>
                </a:lnTo>
                <a:lnTo>
                  <a:pt x="8022" y="2360"/>
                </a:lnTo>
                <a:lnTo>
                  <a:pt x="7996" y="2374"/>
                </a:lnTo>
                <a:lnTo>
                  <a:pt x="7986" y="3064"/>
                </a:lnTo>
                <a:lnTo>
                  <a:pt x="7934" y="3008"/>
                </a:lnTo>
                <a:lnTo>
                  <a:pt x="7934" y="2622"/>
                </a:lnTo>
                <a:lnTo>
                  <a:pt x="7927" y="2620"/>
                </a:lnTo>
                <a:lnTo>
                  <a:pt x="7927" y="2618"/>
                </a:lnTo>
                <a:lnTo>
                  <a:pt x="7887" y="2618"/>
                </a:lnTo>
                <a:lnTo>
                  <a:pt x="7887" y="2422"/>
                </a:lnTo>
                <a:lnTo>
                  <a:pt x="7887" y="2422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9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7"/>
                </a:lnTo>
                <a:lnTo>
                  <a:pt x="7889" y="2412"/>
                </a:lnTo>
                <a:lnTo>
                  <a:pt x="7889" y="2412"/>
                </a:lnTo>
                <a:lnTo>
                  <a:pt x="7887" y="2412"/>
                </a:lnTo>
                <a:lnTo>
                  <a:pt x="7887" y="2410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5" y="2119"/>
                </a:lnTo>
                <a:lnTo>
                  <a:pt x="7882" y="2117"/>
                </a:lnTo>
                <a:lnTo>
                  <a:pt x="7882" y="2117"/>
                </a:lnTo>
                <a:lnTo>
                  <a:pt x="7882" y="2117"/>
                </a:lnTo>
                <a:lnTo>
                  <a:pt x="7882" y="2117"/>
                </a:lnTo>
                <a:lnTo>
                  <a:pt x="7880" y="2117"/>
                </a:lnTo>
                <a:lnTo>
                  <a:pt x="7880" y="2117"/>
                </a:lnTo>
                <a:lnTo>
                  <a:pt x="7878" y="2117"/>
                </a:lnTo>
                <a:lnTo>
                  <a:pt x="7878" y="2117"/>
                </a:lnTo>
                <a:lnTo>
                  <a:pt x="7878" y="2117"/>
                </a:lnTo>
                <a:lnTo>
                  <a:pt x="7875" y="2117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5" y="2119"/>
                </a:lnTo>
                <a:lnTo>
                  <a:pt x="7870" y="2410"/>
                </a:lnTo>
                <a:lnTo>
                  <a:pt x="7870" y="2412"/>
                </a:lnTo>
                <a:lnTo>
                  <a:pt x="7870" y="2412"/>
                </a:lnTo>
                <a:lnTo>
                  <a:pt x="7870" y="2417"/>
                </a:lnTo>
                <a:lnTo>
                  <a:pt x="7870" y="2417"/>
                </a:lnTo>
                <a:lnTo>
                  <a:pt x="7868" y="2417"/>
                </a:lnTo>
                <a:lnTo>
                  <a:pt x="7868" y="2417"/>
                </a:lnTo>
                <a:lnTo>
                  <a:pt x="7868" y="2417"/>
                </a:lnTo>
                <a:lnTo>
                  <a:pt x="7868" y="2417"/>
                </a:lnTo>
                <a:lnTo>
                  <a:pt x="7868" y="2419"/>
                </a:lnTo>
                <a:lnTo>
                  <a:pt x="7868" y="2419"/>
                </a:lnTo>
                <a:lnTo>
                  <a:pt x="7868" y="2419"/>
                </a:lnTo>
                <a:lnTo>
                  <a:pt x="7870" y="2419"/>
                </a:lnTo>
                <a:lnTo>
                  <a:pt x="7870" y="2419"/>
                </a:lnTo>
                <a:lnTo>
                  <a:pt x="7870" y="2419"/>
                </a:lnTo>
                <a:lnTo>
                  <a:pt x="7870" y="2422"/>
                </a:lnTo>
                <a:lnTo>
                  <a:pt x="7870" y="2422"/>
                </a:lnTo>
                <a:lnTo>
                  <a:pt x="7870" y="2618"/>
                </a:lnTo>
                <a:lnTo>
                  <a:pt x="7842" y="2618"/>
                </a:lnTo>
                <a:lnTo>
                  <a:pt x="7823" y="2618"/>
                </a:lnTo>
                <a:lnTo>
                  <a:pt x="7764" y="2615"/>
                </a:lnTo>
                <a:lnTo>
                  <a:pt x="7748" y="2615"/>
                </a:lnTo>
                <a:lnTo>
                  <a:pt x="7722" y="2615"/>
                </a:lnTo>
                <a:lnTo>
                  <a:pt x="7722" y="2419"/>
                </a:lnTo>
                <a:lnTo>
                  <a:pt x="7724" y="2419"/>
                </a:lnTo>
                <a:lnTo>
                  <a:pt x="7724" y="2419"/>
                </a:lnTo>
                <a:lnTo>
                  <a:pt x="7724" y="2417"/>
                </a:lnTo>
                <a:lnTo>
                  <a:pt x="7724" y="2417"/>
                </a:lnTo>
                <a:lnTo>
                  <a:pt x="7724" y="2417"/>
                </a:lnTo>
                <a:lnTo>
                  <a:pt x="7726" y="2417"/>
                </a:lnTo>
                <a:lnTo>
                  <a:pt x="7726" y="2417"/>
                </a:lnTo>
                <a:lnTo>
                  <a:pt x="7726" y="2417"/>
                </a:lnTo>
                <a:lnTo>
                  <a:pt x="7726" y="2415"/>
                </a:lnTo>
                <a:lnTo>
                  <a:pt x="7726" y="2415"/>
                </a:lnTo>
                <a:lnTo>
                  <a:pt x="7724" y="2415"/>
                </a:lnTo>
                <a:lnTo>
                  <a:pt x="7724" y="2415"/>
                </a:lnTo>
                <a:lnTo>
                  <a:pt x="7724" y="2415"/>
                </a:lnTo>
                <a:lnTo>
                  <a:pt x="7724" y="2410"/>
                </a:lnTo>
                <a:lnTo>
                  <a:pt x="7724" y="2410"/>
                </a:lnTo>
                <a:lnTo>
                  <a:pt x="7724" y="2410"/>
                </a:lnTo>
                <a:lnTo>
                  <a:pt x="7722" y="2410"/>
                </a:lnTo>
                <a:lnTo>
                  <a:pt x="7722" y="2117"/>
                </a:lnTo>
                <a:lnTo>
                  <a:pt x="7722" y="2117"/>
                </a:lnTo>
                <a:lnTo>
                  <a:pt x="7722" y="2117"/>
                </a:lnTo>
                <a:lnTo>
                  <a:pt x="7719" y="2117"/>
                </a:lnTo>
                <a:lnTo>
                  <a:pt x="7719" y="2115"/>
                </a:lnTo>
                <a:lnTo>
                  <a:pt x="7719" y="2115"/>
                </a:lnTo>
                <a:lnTo>
                  <a:pt x="7717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5" y="2115"/>
                </a:lnTo>
                <a:lnTo>
                  <a:pt x="7712" y="2115"/>
                </a:lnTo>
                <a:lnTo>
                  <a:pt x="7712" y="2115"/>
                </a:lnTo>
                <a:lnTo>
                  <a:pt x="7712" y="2115"/>
                </a:lnTo>
                <a:lnTo>
                  <a:pt x="7710" y="2117"/>
                </a:lnTo>
                <a:lnTo>
                  <a:pt x="7710" y="2117"/>
                </a:lnTo>
                <a:lnTo>
                  <a:pt x="7710" y="2117"/>
                </a:lnTo>
                <a:lnTo>
                  <a:pt x="7707" y="2408"/>
                </a:lnTo>
                <a:lnTo>
                  <a:pt x="7707" y="2408"/>
                </a:lnTo>
                <a:lnTo>
                  <a:pt x="7705" y="2410"/>
                </a:lnTo>
                <a:lnTo>
                  <a:pt x="7705" y="2410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5" y="2415"/>
                </a:lnTo>
                <a:lnTo>
                  <a:pt x="7703" y="2415"/>
                </a:lnTo>
                <a:lnTo>
                  <a:pt x="7703" y="2415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5" y="2417"/>
                </a:lnTo>
                <a:lnTo>
                  <a:pt x="7707" y="2419"/>
                </a:lnTo>
                <a:lnTo>
                  <a:pt x="7707" y="2419"/>
                </a:lnTo>
                <a:lnTo>
                  <a:pt x="7707" y="2615"/>
                </a:lnTo>
                <a:lnTo>
                  <a:pt x="7660" y="2615"/>
                </a:lnTo>
                <a:lnTo>
                  <a:pt x="7660" y="2618"/>
                </a:lnTo>
                <a:lnTo>
                  <a:pt x="7655" y="2620"/>
                </a:lnTo>
                <a:lnTo>
                  <a:pt x="7653" y="3005"/>
                </a:lnTo>
                <a:lnTo>
                  <a:pt x="7604" y="3052"/>
                </a:lnTo>
                <a:lnTo>
                  <a:pt x="7606" y="2478"/>
                </a:lnTo>
                <a:lnTo>
                  <a:pt x="7606" y="2478"/>
                </a:lnTo>
                <a:lnTo>
                  <a:pt x="7606" y="2476"/>
                </a:lnTo>
                <a:lnTo>
                  <a:pt x="7604" y="2476"/>
                </a:lnTo>
                <a:lnTo>
                  <a:pt x="7604" y="2476"/>
                </a:lnTo>
                <a:lnTo>
                  <a:pt x="7604" y="2474"/>
                </a:lnTo>
                <a:lnTo>
                  <a:pt x="7604" y="2474"/>
                </a:lnTo>
                <a:lnTo>
                  <a:pt x="7604" y="2471"/>
                </a:lnTo>
                <a:lnTo>
                  <a:pt x="7604" y="2471"/>
                </a:lnTo>
                <a:lnTo>
                  <a:pt x="7604" y="2471"/>
                </a:lnTo>
                <a:lnTo>
                  <a:pt x="7604" y="2469"/>
                </a:lnTo>
                <a:lnTo>
                  <a:pt x="7604" y="2469"/>
                </a:lnTo>
                <a:lnTo>
                  <a:pt x="7601" y="2469"/>
                </a:lnTo>
                <a:lnTo>
                  <a:pt x="7568" y="2412"/>
                </a:lnTo>
                <a:lnTo>
                  <a:pt x="7568" y="2412"/>
                </a:lnTo>
                <a:lnTo>
                  <a:pt x="7568" y="2410"/>
                </a:lnTo>
                <a:lnTo>
                  <a:pt x="7568" y="2410"/>
                </a:lnTo>
                <a:lnTo>
                  <a:pt x="7566" y="2410"/>
                </a:lnTo>
                <a:lnTo>
                  <a:pt x="7566" y="2408"/>
                </a:lnTo>
                <a:lnTo>
                  <a:pt x="7563" y="2408"/>
                </a:lnTo>
                <a:lnTo>
                  <a:pt x="7563" y="2408"/>
                </a:lnTo>
                <a:lnTo>
                  <a:pt x="7563" y="2408"/>
                </a:lnTo>
                <a:lnTo>
                  <a:pt x="7561" y="2405"/>
                </a:lnTo>
                <a:lnTo>
                  <a:pt x="7561" y="2405"/>
                </a:lnTo>
                <a:lnTo>
                  <a:pt x="7561" y="2332"/>
                </a:lnTo>
                <a:lnTo>
                  <a:pt x="7386" y="2377"/>
                </a:lnTo>
                <a:lnTo>
                  <a:pt x="7230" y="2457"/>
                </a:lnTo>
                <a:lnTo>
                  <a:pt x="7228" y="2417"/>
                </a:lnTo>
                <a:lnTo>
                  <a:pt x="7131" y="2408"/>
                </a:lnTo>
                <a:lnTo>
                  <a:pt x="7131" y="2408"/>
                </a:lnTo>
                <a:lnTo>
                  <a:pt x="7129" y="2408"/>
                </a:lnTo>
                <a:lnTo>
                  <a:pt x="7129" y="2408"/>
                </a:lnTo>
                <a:lnTo>
                  <a:pt x="7126" y="2408"/>
                </a:lnTo>
                <a:lnTo>
                  <a:pt x="7126" y="2408"/>
                </a:lnTo>
                <a:lnTo>
                  <a:pt x="7037" y="2433"/>
                </a:lnTo>
                <a:lnTo>
                  <a:pt x="7037" y="2433"/>
                </a:lnTo>
                <a:lnTo>
                  <a:pt x="7037" y="2433"/>
                </a:lnTo>
                <a:lnTo>
                  <a:pt x="7034" y="2433"/>
                </a:lnTo>
                <a:lnTo>
                  <a:pt x="7034" y="2433"/>
                </a:lnTo>
                <a:lnTo>
                  <a:pt x="7032" y="2436"/>
                </a:lnTo>
                <a:lnTo>
                  <a:pt x="7032" y="2436"/>
                </a:lnTo>
                <a:lnTo>
                  <a:pt x="7032" y="2436"/>
                </a:lnTo>
                <a:lnTo>
                  <a:pt x="6987" y="2483"/>
                </a:lnTo>
                <a:lnTo>
                  <a:pt x="6987" y="2483"/>
                </a:lnTo>
                <a:lnTo>
                  <a:pt x="6987" y="2483"/>
                </a:lnTo>
                <a:lnTo>
                  <a:pt x="6985" y="2485"/>
                </a:lnTo>
                <a:lnTo>
                  <a:pt x="6985" y="2485"/>
                </a:lnTo>
                <a:lnTo>
                  <a:pt x="6985" y="2485"/>
                </a:lnTo>
                <a:lnTo>
                  <a:pt x="6985" y="2488"/>
                </a:lnTo>
                <a:lnTo>
                  <a:pt x="6985" y="2488"/>
                </a:lnTo>
                <a:lnTo>
                  <a:pt x="6982" y="2490"/>
                </a:lnTo>
                <a:lnTo>
                  <a:pt x="6982" y="2490"/>
                </a:lnTo>
                <a:lnTo>
                  <a:pt x="6982" y="2490"/>
                </a:lnTo>
                <a:lnTo>
                  <a:pt x="6982" y="2493"/>
                </a:lnTo>
                <a:lnTo>
                  <a:pt x="6982" y="2493"/>
                </a:lnTo>
                <a:lnTo>
                  <a:pt x="6987" y="2958"/>
                </a:lnTo>
                <a:lnTo>
                  <a:pt x="6845" y="2816"/>
                </a:lnTo>
                <a:lnTo>
                  <a:pt x="6722" y="2696"/>
                </a:lnTo>
                <a:lnTo>
                  <a:pt x="6713" y="2696"/>
                </a:lnTo>
                <a:lnTo>
                  <a:pt x="6713" y="2495"/>
                </a:lnTo>
                <a:lnTo>
                  <a:pt x="6713" y="2495"/>
                </a:lnTo>
                <a:lnTo>
                  <a:pt x="6711" y="2495"/>
                </a:lnTo>
                <a:lnTo>
                  <a:pt x="6711" y="2405"/>
                </a:lnTo>
                <a:lnTo>
                  <a:pt x="6711" y="2405"/>
                </a:lnTo>
                <a:lnTo>
                  <a:pt x="6711" y="2405"/>
                </a:lnTo>
                <a:lnTo>
                  <a:pt x="6711" y="2405"/>
                </a:lnTo>
                <a:lnTo>
                  <a:pt x="6711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8" y="2405"/>
                </a:lnTo>
                <a:lnTo>
                  <a:pt x="6706" y="2405"/>
                </a:lnTo>
                <a:lnTo>
                  <a:pt x="6706" y="2405"/>
                </a:lnTo>
                <a:lnTo>
                  <a:pt x="6706" y="2405"/>
                </a:lnTo>
                <a:lnTo>
                  <a:pt x="6708" y="2495"/>
                </a:lnTo>
                <a:lnTo>
                  <a:pt x="6675" y="2497"/>
                </a:lnTo>
                <a:lnTo>
                  <a:pt x="6675" y="2408"/>
                </a:lnTo>
                <a:lnTo>
                  <a:pt x="6675" y="2408"/>
                </a:lnTo>
                <a:lnTo>
                  <a:pt x="6675" y="2408"/>
                </a:lnTo>
                <a:lnTo>
                  <a:pt x="6675" y="2408"/>
                </a:lnTo>
                <a:lnTo>
                  <a:pt x="6675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3" y="2408"/>
                </a:lnTo>
                <a:lnTo>
                  <a:pt x="6670" y="2408"/>
                </a:lnTo>
                <a:lnTo>
                  <a:pt x="6670" y="2408"/>
                </a:lnTo>
                <a:lnTo>
                  <a:pt x="6670" y="2408"/>
                </a:lnTo>
                <a:lnTo>
                  <a:pt x="6670" y="2497"/>
                </a:lnTo>
                <a:lnTo>
                  <a:pt x="6670" y="2497"/>
                </a:lnTo>
                <a:lnTo>
                  <a:pt x="6670" y="2500"/>
                </a:lnTo>
                <a:lnTo>
                  <a:pt x="6673" y="2698"/>
                </a:lnTo>
                <a:lnTo>
                  <a:pt x="6652" y="2698"/>
                </a:lnTo>
                <a:lnTo>
                  <a:pt x="6654" y="3010"/>
                </a:lnTo>
                <a:lnTo>
                  <a:pt x="6536" y="3107"/>
                </a:lnTo>
                <a:lnTo>
                  <a:pt x="6538" y="2124"/>
                </a:lnTo>
                <a:lnTo>
                  <a:pt x="6500" y="2105"/>
                </a:lnTo>
                <a:lnTo>
                  <a:pt x="6503" y="1833"/>
                </a:lnTo>
                <a:lnTo>
                  <a:pt x="6467" y="1822"/>
                </a:lnTo>
                <a:lnTo>
                  <a:pt x="6467" y="1670"/>
                </a:lnTo>
                <a:lnTo>
                  <a:pt x="6420" y="1656"/>
                </a:lnTo>
                <a:lnTo>
                  <a:pt x="6418" y="1538"/>
                </a:lnTo>
                <a:lnTo>
                  <a:pt x="6387" y="1533"/>
                </a:lnTo>
                <a:lnTo>
                  <a:pt x="6385" y="1479"/>
                </a:lnTo>
                <a:lnTo>
                  <a:pt x="6375" y="1477"/>
                </a:lnTo>
                <a:lnTo>
                  <a:pt x="6373" y="1477"/>
                </a:lnTo>
                <a:lnTo>
                  <a:pt x="6373" y="1264"/>
                </a:lnTo>
                <a:lnTo>
                  <a:pt x="6373" y="1264"/>
                </a:lnTo>
                <a:lnTo>
                  <a:pt x="6370" y="1264"/>
                </a:lnTo>
                <a:lnTo>
                  <a:pt x="6368" y="1264"/>
                </a:lnTo>
                <a:lnTo>
                  <a:pt x="6366" y="1264"/>
                </a:lnTo>
                <a:lnTo>
                  <a:pt x="6363" y="1264"/>
                </a:lnTo>
                <a:lnTo>
                  <a:pt x="6361" y="1264"/>
                </a:lnTo>
                <a:lnTo>
                  <a:pt x="6359" y="1264"/>
                </a:lnTo>
                <a:lnTo>
                  <a:pt x="6356" y="1264"/>
                </a:lnTo>
                <a:lnTo>
                  <a:pt x="6354" y="1264"/>
                </a:lnTo>
                <a:lnTo>
                  <a:pt x="6352" y="1264"/>
                </a:lnTo>
                <a:lnTo>
                  <a:pt x="6352" y="1264"/>
                </a:lnTo>
                <a:lnTo>
                  <a:pt x="6349" y="1264"/>
                </a:lnTo>
                <a:lnTo>
                  <a:pt x="6352" y="1479"/>
                </a:lnTo>
                <a:lnTo>
                  <a:pt x="6340" y="1479"/>
                </a:lnTo>
                <a:lnTo>
                  <a:pt x="6340" y="1536"/>
                </a:lnTo>
                <a:lnTo>
                  <a:pt x="6302" y="1536"/>
                </a:lnTo>
                <a:lnTo>
                  <a:pt x="6302" y="1633"/>
                </a:lnTo>
                <a:lnTo>
                  <a:pt x="6087" y="1637"/>
                </a:lnTo>
                <a:lnTo>
                  <a:pt x="5900" y="1654"/>
                </a:lnTo>
                <a:lnTo>
                  <a:pt x="5903" y="1798"/>
                </a:lnTo>
                <a:lnTo>
                  <a:pt x="5806" y="1810"/>
                </a:lnTo>
                <a:lnTo>
                  <a:pt x="5811" y="2072"/>
                </a:lnTo>
                <a:lnTo>
                  <a:pt x="5707" y="2091"/>
                </a:lnTo>
                <a:lnTo>
                  <a:pt x="5744" y="3678"/>
                </a:lnTo>
                <a:lnTo>
                  <a:pt x="5633" y="3730"/>
                </a:lnTo>
                <a:lnTo>
                  <a:pt x="5622" y="2039"/>
                </a:lnTo>
                <a:lnTo>
                  <a:pt x="5619" y="2037"/>
                </a:lnTo>
                <a:lnTo>
                  <a:pt x="5619" y="2037"/>
                </a:lnTo>
                <a:lnTo>
                  <a:pt x="5615" y="2034"/>
                </a:lnTo>
                <a:lnTo>
                  <a:pt x="5612" y="2034"/>
                </a:lnTo>
                <a:lnTo>
                  <a:pt x="5605" y="2032"/>
                </a:lnTo>
                <a:lnTo>
                  <a:pt x="5600" y="2032"/>
                </a:lnTo>
                <a:lnTo>
                  <a:pt x="5593" y="2030"/>
                </a:lnTo>
                <a:lnTo>
                  <a:pt x="5584" y="2030"/>
                </a:lnTo>
                <a:lnTo>
                  <a:pt x="5574" y="2027"/>
                </a:lnTo>
                <a:lnTo>
                  <a:pt x="5565" y="2027"/>
                </a:lnTo>
                <a:lnTo>
                  <a:pt x="5556" y="2025"/>
                </a:lnTo>
                <a:lnTo>
                  <a:pt x="5544" y="2025"/>
                </a:lnTo>
                <a:lnTo>
                  <a:pt x="5194" y="2020"/>
                </a:lnTo>
                <a:lnTo>
                  <a:pt x="5180" y="2020"/>
                </a:lnTo>
                <a:lnTo>
                  <a:pt x="5168" y="2020"/>
                </a:lnTo>
                <a:lnTo>
                  <a:pt x="5154" y="2022"/>
                </a:lnTo>
                <a:lnTo>
                  <a:pt x="5142" y="2022"/>
                </a:lnTo>
                <a:lnTo>
                  <a:pt x="5130" y="2022"/>
                </a:lnTo>
                <a:lnTo>
                  <a:pt x="5121" y="2025"/>
                </a:lnTo>
                <a:lnTo>
                  <a:pt x="5111" y="2025"/>
                </a:lnTo>
                <a:lnTo>
                  <a:pt x="5107" y="2027"/>
                </a:lnTo>
                <a:lnTo>
                  <a:pt x="5102" y="2030"/>
                </a:lnTo>
                <a:lnTo>
                  <a:pt x="5100" y="2030"/>
                </a:lnTo>
                <a:lnTo>
                  <a:pt x="5144" y="3929"/>
                </a:lnTo>
                <a:lnTo>
                  <a:pt x="5104" y="3929"/>
                </a:lnTo>
                <a:lnTo>
                  <a:pt x="5104" y="2835"/>
                </a:lnTo>
                <a:lnTo>
                  <a:pt x="5069" y="2835"/>
                </a:lnTo>
                <a:lnTo>
                  <a:pt x="5069" y="2826"/>
                </a:lnTo>
                <a:lnTo>
                  <a:pt x="5067" y="2819"/>
                </a:lnTo>
                <a:lnTo>
                  <a:pt x="5057" y="2811"/>
                </a:lnTo>
                <a:lnTo>
                  <a:pt x="5038" y="2804"/>
                </a:lnTo>
                <a:lnTo>
                  <a:pt x="5012" y="2800"/>
                </a:lnTo>
                <a:lnTo>
                  <a:pt x="4979" y="2795"/>
                </a:lnTo>
                <a:lnTo>
                  <a:pt x="4944" y="2793"/>
                </a:lnTo>
                <a:lnTo>
                  <a:pt x="4908" y="2793"/>
                </a:lnTo>
                <a:lnTo>
                  <a:pt x="4873" y="2795"/>
                </a:lnTo>
                <a:lnTo>
                  <a:pt x="4844" y="2800"/>
                </a:lnTo>
                <a:lnTo>
                  <a:pt x="4823" y="2804"/>
                </a:lnTo>
                <a:lnTo>
                  <a:pt x="4821" y="2807"/>
                </a:lnTo>
                <a:lnTo>
                  <a:pt x="4823" y="2308"/>
                </a:lnTo>
                <a:lnTo>
                  <a:pt x="4738" y="2294"/>
                </a:lnTo>
                <a:lnTo>
                  <a:pt x="4334" y="2207"/>
                </a:lnTo>
                <a:lnTo>
                  <a:pt x="4280" y="2197"/>
                </a:lnTo>
                <a:lnTo>
                  <a:pt x="4285" y="2856"/>
                </a:lnTo>
                <a:lnTo>
                  <a:pt x="4228" y="2856"/>
                </a:lnTo>
                <a:lnTo>
                  <a:pt x="4228" y="2757"/>
                </a:lnTo>
                <a:lnTo>
                  <a:pt x="4216" y="2757"/>
                </a:lnTo>
                <a:lnTo>
                  <a:pt x="4214" y="2757"/>
                </a:lnTo>
                <a:lnTo>
                  <a:pt x="4197" y="2757"/>
                </a:lnTo>
                <a:lnTo>
                  <a:pt x="4197" y="2528"/>
                </a:lnTo>
                <a:lnTo>
                  <a:pt x="4185" y="2528"/>
                </a:lnTo>
                <a:lnTo>
                  <a:pt x="4185" y="2462"/>
                </a:lnTo>
                <a:lnTo>
                  <a:pt x="4174" y="2462"/>
                </a:lnTo>
                <a:lnTo>
                  <a:pt x="4174" y="2462"/>
                </a:lnTo>
                <a:lnTo>
                  <a:pt x="4159" y="2462"/>
                </a:lnTo>
                <a:lnTo>
                  <a:pt x="4159" y="2266"/>
                </a:lnTo>
                <a:lnTo>
                  <a:pt x="4155" y="2266"/>
                </a:lnTo>
                <a:lnTo>
                  <a:pt x="4152" y="2268"/>
                </a:lnTo>
                <a:lnTo>
                  <a:pt x="4155" y="2462"/>
                </a:lnTo>
                <a:lnTo>
                  <a:pt x="4136" y="2462"/>
                </a:lnTo>
                <a:lnTo>
                  <a:pt x="4136" y="2462"/>
                </a:lnTo>
                <a:lnTo>
                  <a:pt x="4122" y="2462"/>
                </a:lnTo>
                <a:lnTo>
                  <a:pt x="4122" y="2462"/>
                </a:lnTo>
                <a:lnTo>
                  <a:pt x="4112" y="2493"/>
                </a:lnTo>
                <a:lnTo>
                  <a:pt x="4112" y="2493"/>
                </a:lnTo>
                <a:lnTo>
                  <a:pt x="4112" y="2526"/>
                </a:lnTo>
                <a:lnTo>
                  <a:pt x="4100" y="2526"/>
                </a:lnTo>
                <a:lnTo>
                  <a:pt x="4079" y="2528"/>
                </a:lnTo>
                <a:lnTo>
                  <a:pt x="4058" y="2528"/>
                </a:lnTo>
                <a:lnTo>
                  <a:pt x="4037" y="2528"/>
                </a:lnTo>
                <a:lnTo>
                  <a:pt x="4015" y="2528"/>
                </a:lnTo>
                <a:lnTo>
                  <a:pt x="3994" y="2528"/>
                </a:lnTo>
                <a:lnTo>
                  <a:pt x="3973" y="2528"/>
                </a:lnTo>
                <a:lnTo>
                  <a:pt x="3952" y="2528"/>
                </a:lnTo>
                <a:lnTo>
                  <a:pt x="3930" y="2528"/>
                </a:lnTo>
                <a:lnTo>
                  <a:pt x="3909" y="2528"/>
                </a:lnTo>
                <a:lnTo>
                  <a:pt x="3890" y="2526"/>
                </a:lnTo>
                <a:lnTo>
                  <a:pt x="3869" y="2526"/>
                </a:lnTo>
                <a:lnTo>
                  <a:pt x="3869" y="2493"/>
                </a:lnTo>
                <a:lnTo>
                  <a:pt x="3869" y="2490"/>
                </a:lnTo>
                <a:lnTo>
                  <a:pt x="3869" y="2462"/>
                </a:lnTo>
                <a:lnTo>
                  <a:pt x="3869" y="2459"/>
                </a:lnTo>
                <a:lnTo>
                  <a:pt x="3857" y="2459"/>
                </a:lnTo>
                <a:lnTo>
                  <a:pt x="3857" y="2462"/>
                </a:lnTo>
                <a:lnTo>
                  <a:pt x="3838" y="2462"/>
                </a:lnTo>
                <a:lnTo>
                  <a:pt x="3838" y="2268"/>
                </a:lnTo>
                <a:lnTo>
                  <a:pt x="3838" y="2266"/>
                </a:lnTo>
                <a:lnTo>
                  <a:pt x="3833" y="2266"/>
                </a:lnTo>
                <a:lnTo>
                  <a:pt x="3833" y="2462"/>
                </a:lnTo>
                <a:lnTo>
                  <a:pt x="3819" y="2462"/>
                </a:lnTo>
                <a:lnTo>
                  <a:pt x="3819" y="2459"/>
                </a:lnTo>
                <a:lnTo>
                  <a:pt x="3805" y="2459"/>
                </a:lnTo>
                <a:lnTo>
                  <a:pt x="3805" y="2528"/>
                </a:lnTo>
                <a:lnTo>
                  <a:pt x="3796" y="2528"/>
                </a:lnTo>
                <a:lnTo>
                  <a:pt x="3793" y="2757"/>
                </a:lnTo>
                <a:lnTo>
                  <a:pt x="3774" y="2757"/>
                </a:lnTo>
                <a:lnTo>
                  <a:pt x="3774" y="2757"/>
                </a:lnTo>
                <a:lnTo>
                  <a:pt x="3765" y="2757"/>
                </a:lnTo>
                <a:lnTo>
                  <a:pt x="3763" y="3612"/>
                </a:lnTo>
                <a:lnTo>
                  <a:pt x="3727" y="3612"/>
                </a:lnTo>
                <a:lnTo>
                  <a:pt x="3727" y="3612"/>
                </a:lnTo>
                <a:lnTo>
                  <a:pt x="3715" y="3612"/>
                </a:lnTo>
                <a:lnTo>
                  <a:pt x="3715" y="3612"/>
                </a:lnTo>
                <a:lnTo>
                  <a:pt x="3706" y="3631"/>
                </a:lnTo>
                <a:lnTo>
                  <a:pt x="3706" y="3634"/>
                </a:lnTo>
                <a:lnTo>
                  <a:pt x="3706" y="3754"/>
                </a:lnTo>
                <a:lnTo>
                  <a:pt x="3564" y="3754"/>
                </a:lnTo>
                <a:lnTo>
                  <a:pt x="3564" y="3667"/>
                </a:lnTo>
                <a:lnTo>
                  <a:pt x="3564" y="3660"/>
                </a:lnTo>
                <a:lnTo>
                  <a:pt x="3564" y="3657"/>
                </a:lnTo>
                <a:lnTo>
                  <a:pt x="3555" y="3657"/>
                </a:lnTo>
                <a:lnTo>
                  <a:pt x="2981" y="3657"/>
                </a:lnTo>
                <a:lnTo>
                  <a:pt x="2981" y="3525"/>
                </a:lnTo>
                <a:lnTo>
                  <a:pt x="3118" y="3487"/>
                </a:lnTo>
                <a:lnTo>
                  <a:pt x="3276" y="3426"/>
                </a:lnTo>
                <a:lnTo>
                  <a:pt x="3427" y="3345"/>
                </a:lnTo>
                <a:lnTo>
                  <a:pt x="3500" y="3303"/>
                </a:lnTo>
                <a:lnTo>
                  <a:pt x="3663" y="3194"/>
                </a:lnTo>
                <a:lnTo>
                  <a:pt x="3663" y="3161"/>
                </a:lnTo>
                <a:lnTo>
                  <a:pt x="3238" y="3161"/>
                </a:lnTo>
                <a:lnTo>
                  <a:pt x="3226" y="3178"/>
                </a:lnTo>
                <a:lnTo>
                  <a:pt x="1941" y="3180"/>
                </a:lnTo>
                <a:lnTo>
                  <a:pt x="1904" y="3163"/>
                </a:lnTo>
                <a:lnTo>
                  <a:pt x="1481" y="3163"/>
                </a:lnTo>
                <a:lnTo>
                  <a:pt x="1481" y="3197"/>
                </a:lnTo>
                <a:lnTo>
                  <a:pt x="1644" y="3305"/>
                </a:lnTo>
                <a:lnTo>
                  <a:pt x="1816" y="3395"/>
                </a:lnTo>
                <a:lnTo>
                  <a:pt x="1996" y="3466"/>
                </a:lnTo>
                <a:lnTo>
                  <a:pt x="2175" y="3515"/>
                </a:lnTo>
                <a:lnTo>
                  <a:pt x="2178" y="3799"/>
                </a:lnTo>
                <a:lnTo>
                  <a:pt x="1741" y="3799"/>
                </a:lnTo>
                <a:lnTo>
                  <a:pt x="1736" y="3754"/>
                </a:lnTo>
                <a:lnTo>
                  <a:pt x="1719" y="3752"/>
                </a:lnTo>
                <a:lnTo>
                  <a:pt x="1637" y="3749"/>
                </a:lnTo>
                <a:lnTo>
                  <a:pt x="1549" y="3752"/>
                </a:lnTo>
                <a:lnTo>
                  <a:pt x="1519" y="3754"/>
                </a:lnTo>
                <a:lnTo>
                  <a:pt x="1495" y="3938"/>
                </a:lnTo>
                <a:lnTo>
                  <a:pt x="1422" y="3934"/>
                </a:lnTo>
                <a:lnTo>
                  <a:pt x="1275" y="3681"/>
                </a:lnTo>
                <a:lnTo>
                  <a:pt x="1275" y="3674"/>
                </a:lnTo>
                <a:lnTo>
                  <a:pt x="1273" y="3662"/>
                </a:lnTo>
                <a:lnTo>
                  <a:pt x="1273" y="3660"/>
                </a:lnTo>
                <a:lnTo>
                  <a:pt x="1268" y="3650"/>
                </a:lnTo>
                <a:lnTo>
                  <a:pt x="1268" y="3650"/>
                </a:lnTo>
                <a:lnTo>
                  <a:pt x="1261" y="3641"/>
                </a:lnTo>
                <a:lnTo>
                  <a:pt x="1252" y="3634"/>
                </a:lnTo>
                <a:lnTo>
                  <a:pt x="1245" y="3629"/>
                </a:lnTo>
                <a:lnTo>
                  <a:pt x="1136" y="3440"/>
                </a:lnTo>
                <a:lnTo>
                  <a:pt x="1145" y="3433"/>
                </a:lnTo>
                <a:lnTo>
                  <a:pt x="1185" y="3378"/>
                </a:lnTo>
                <a:lnTo>
                  <a:pt x="1200" y="3348"/>
                </a:lnTo>
                <a:lnTo>
                  <a:pt x="1211" y="3317"/>
                </a:lnTo>
                <a:lnTo>
                  <a:pt x="1221" y="3251"/>
                </a:lnTo>
                <a:lnTo>
                  <a:pt x="1219" y="3251"/>
                </a:lnTo>
                <a:lnTo>
                  <a:pt x="1211" y="3185"/>
                </a:lnTo>
                <a:lnTo>
                  <a:pt x="1197" y="3154"/>
                </a:lnTo>
                <a:lnTo>
                  <a:pt x="1185" y="3123"/>
                </a:lnTo>
                <a:lnTo>
                  <a:pt x="1145" y="3071"/>
                </a:lnTo>
                <a:lnTo>
                  <a:pt x="1093" y="3029"/>
                </a:lnTo>
                <a:lnTo>
                  <a:pt x="1089" y="3029"/>
                </a:lnTo>
                <a:lnTo>
                  <a:pt x="1067" y="3019"/>
                </a:lnTo>
                <a:lnTo>
                  <a:pt x="1067" y="1807"/>
                </a:lnTo>
                <a:lnTo>
                  <a:pt x="1074" y="1803"/>
                </a:lnTo>
                <a:lnTo>
                  <a:pt x="1122" y="1767"/>
                </a:lnTo>
                <a:lnTo>
                  <a:pt x="1159" y="1722"/>
                </a:lnTo>
                <a:lnTo>
                  <a:pt x="1171" y="1694"/>
                </a:lnTo>
                <a:lnTo>
                  <a:pt x="1181" y="1668"/>
                </a:lnTo>
                <a:lnTo>
                  <a:pt x="1190" y="1609"/>
                </a:lnTo>
                <a:lnTo>
                  <a:pt x="1190" y="1604"/>
                </a:lnTo>
                <a:lnTo>
                  <a:pt x="1190" y="1600"/>
                </a:lnTo>
                <a:lnTo>
                  <a:pt x="1181" y="1541"/>
                </a:lnTo>
                <a:lnTo>
                  <a:pt x="1159" y="1486"/>
                </a:lnTo>
                <a:lnTo>
                  <a:pt x="1122" y="1441"/>
                </a:lnTo>
                <a:lnTo>
                  <a:pt x="1112" y="1432"/>
                </a:lnTo>
                <a:lnTo>
                  <a:pt x="1067" y="1401"/>
                </a:lnTo>
                <a:lnTo>
                  <a:pt x="1053" y="1394"/>
                </a:lnTo>
                <a:lnTo>
                  <a:pt x="1027" y="1387"/>
                </a:lnTo>
                <a:lnTo>
                  <a:pt x="1015" y="1288"/>
                </a:lnTo>
                <a:lnTo>
                  <a:pt x="1025" y="1285"/>
                </a:lnTo>
                <a:lnTo>
                  <a:pt x="1034" y="1283"/>
                </a:lnTo>
                <a:lnTo>
                  <a:pt x="1037" y="1278"/>
                </a:lnTo>
                <a:lnTo>
                  <a:pt x="1037" y="1267"/>
                </a:lnTo>
                <a:lnTo>
                  <a:pt x="1034" y="1262"/>
                </a:lnTo>
                <a:lnTo>
                  <a:pt x="1030" y="1259"/>
                </a:lnTo>
                <a:lnTo>
                  <a:pt x="1018" y="1255"/>
                </a:lnTo>
                <a:lnTo>
                  <a:pt x="1015" y="1255"/>
                </a:lnTo>
                <a:lnTo>
                  <a:pt x="1015" y="1047"/>
                </a:lnTo>
                <a:lnTo>
                  <a:pt x="1020" y="1044"/>
                </a:lnTo>
                <a:lnTo>
                  <a:pt x="1032" y="1030"/>
                </a:lnTo>
                <a:lnTo>
                  <a:pt x="1039" y="1011"/>
                </a:lnTo>
                <a:lnTo>
                  <a:pt x="1041" y="1007"/>
                </a:lnTo>
                <a:lnTo>
                  <a:pt x="1044" y="997"/>
                </a:lnTo>
                <a:lnTo>
                  <a:pt x="1044" y="990"/>
                </a:lnTo>
                <a:lnTo>
                  <a:pt x="1044" y="988"/>
                </a:lnTo>
                <a:lnTo>
                  <a:pt x="1044" y="988"/>
                </a:lnTo>
                <a:lnTo>
                  <a:pt x="1044" y="988"/>
                </a:lnTo>
                <a:lnTo>
                  <a:pt x="1044" y="985"/>
                </a:lnTo>
                <a:lnTo>
                  <a:pt x="1044" y="978"/>
                </a:lnTo>
                <a:lnTo>
                  <a:pt x="1041" y="969"/>
                </a:lnTo>
                <a:lnTo>
                  <a:pt x="1039" y="964"/>
                </a:lnTo>
                <a:lnTo>
                  <a:pt x="1032" y="945"/>
                </a:lnTo>
                <a:lnTo>
                  <a:pt x="1022" y="933"/>
                </a:lnTo>
                <a:lnTo>
                  <a:pt x="1027" y="931"/>
                </a:lnTo>
                <a:lnTo>
                  <a:pt x="1034" y="926"/>
                </a:lnTo>
                <a:lnTo>
                  <a:pt x="1037" y="922"/>
                </a:lnTo>
                <a:lnTo>
                  <a:pt x="1037" y="912"/>
                </a:lnTo>
                <a:lnTo>
                  <a:pt x="1034" y="907"/>
                </a:lnTo>
                <a:lnTo>
                  <a:pt x="1027" y="903"/>
                </a:lnTo>
                <a:lnTo>
                  <a:pt x="1015" y="898"/>
                </a:lnTo>
                <a:lnTo>
                  <a:pt x="1001" y="896"/>
                </a:lnTo>
                <a:lnTo>
                  <a:pt x="999" y="896"/>
                </a:lnTo>
                <a:lnTo>
                  <a:pt x="999" y="690"/>
                </a:lnTo>
                <a:lnTo>
                  <a:pt x="1015" y="688"/>
                </a:lnTo>
                <a:lnTo>
                  <a:pt x="1015" y="678"/>
                </a:lnTo>
                <a:lnTo>
                  <a:pt x="985" y="657"/>
                </a:lnTo>
                <a:lnTo>
                  <a:pt x="985" y="444"/>
                </a:lnTo>
                <a:lnTo>
                  <a:pt x="987" y="444"/>
                </a:lnTo>
                <a:lnTo>
                  <a:pt x="994" y="442"/>
                </a:lnTo>
                <a:lnTo>
                  <a:pt x="996" y="440"/>
                </a:lnTo>
                <a:lnTo>
                  <a:pt x="999" y="437"/>
                </a:lnTo>
                <a:lnTo>
                  <a:pt x="999" y="435"/>
                </a:lnTo>
                <a:lnTo>
                  <a:pt x="999" y="430"/>
                </a:lnTo>
                <a:lnTo>
                  <a:pt x="999" y="428"/>
                </a:lnTo>
                <a:lnTo>
                  <a:pt x="994" y="426"/>
                </a:lnTo>
                <a:lnTo>
                  <a:pt x="992" y="423"/>
                </a:lnTo>
                <a:lnTo>
                  <a:pt x="985" y="421"/>
                </a:lnTo>
                <a:lnTo>
                  <a:pt x="980" y="421"/>
                </a:lnTo>
                <a:lnTo>
                  <a:pt x="982" y="5"/>
                </a:lnTo>
                <a:lnTo>
                  <a:pt x="980" y="5"/>
                </a:lnTo>
                <a:lnTo>
                  <a:pt x="980" y="3"/>
                </a:lnTo>
                <a:lnTo>
                  <a:pt x="978" y="3"/>
                </a:lnTo>
                <a:lnTo>
                  <a:pt x="973" y="0"/>
                </a:lnTo>
                <a:lnTo>
                  <a:pt x="971" y="0"/>
                </a:lnTo>
                <a:lnTo>
                  <a:pt x="968" y="0"/>
                </a:lnTo>
                <a:lnTo>
                  <a:pt x="963" y="0"/>
                </a:lnTo>
                <a:lnTo>
                  <a:pt x="961" y="0"/>
                </a:lnTo>
                <a:lnTo>
                  <a:pt x="959" y="3"/>
                </a:lnTo>
                <a:lnTo>
                  <a:pt x="956" y="3"/>
                </a:lnTo>
                <a:lnTo>
                  <a:pt x="956" y="5"/>
                </a:lnTo>
                <a:lnTo>
                  <a:pt x="954" y="5"/>
                </a:lnTo>
                <a:lnTo>
                  <a:pt x="954" y="421"/>
                </a:lnTo>
                <a:lnTo>
                  <a:pt x="954" y="421"/>
                </a:lnTo>
                <a:lnTo>
                  <a:pt x="947" y="423"/>
                </a:lnTo>
                <a:lnTo>
                  <a:pt x="942" y="423"/>
                </a:lnTo>
                <a:lnTo>
                  <a:pt x="937" y="426"/>
                </a:lnTo>
                <a:lnTo>
                  <a:pt x="937" y="428"/>
                </a:lnTo>
                <a:lnTo>
                  <a:pt x="937" y="433"/>
                </a:lnTo>
                <a:lnTo>
                  <a:pt x="937" y="435"/>
                </a:lnTo>
                <a:lnTo>
                  <a:pt x="937" y="440"/>
                </a:lnTo>
                <a:lnTo>
                  <a:pt x="940" y="442"/>
                </a:lnTo>
                <a:lnTo>
                  <a:pt x="945" y="444"/>
                </a:lnTo>
                <a:lnTo>
                  <a:pt x="952" y="444"/>
                </a:lnTo>
                <a:lnTo>
                  <a:pt x="952" y="444"/>
                </a:lnTo>
                <a:lnTo>
                  <a:pt x="952" y="662"/>
                </a:lnTo>
                <a:lnTo>
                  <a:pt x="919" y="667"/>
                </a:lnTo>
                <a:lnTo>
                  <a:pt x="919" y="678"/>
                </a:lnTo>
                <a:lnTo>
                  <a:pt x="935" y="688"/>
                </a:lnTo>
                <a:lnTo>
                  <a:pt x="935" y="896"/>
                </a:lnTo>
                <a:lnTo>
                  <a:pt x="930" y="896"/>
                </a:lnTo>
                <a:lnTo>
                  <a:pt x="916" y="898"/>
                </a:lnTo>
                <a:lnTo>
                  <a:pt x="907" y="903"/>
                </a:lnTo>
                <a:lnTo>
                  <a:pt x="900" y="907"/>
                </a:lnTo>
                <a:lnTo>
                  <a:pt x="897" y="912"/>
                </a:lnTo>
                <a:lnTo>
                  <a:pt x="897" y="922"/>
                </a:lnTo>
                <a:lnTo>
                  <a:pt x="900" y="926"/>
                </a:lnTo>
                <a:lnTo>
                  <a:pt x="907" y="931"/>
                </a:lnTo>
                <a:lnTo>
                  <a:pt x="911" y="933"/>
                </a:lnTo>
                <a:lnTo>
                  <a:pt x="902" y="943"/>
                </a:lnTo>
                <a:lnTo>
                  <a:pt x="900" y="948"/>
                </a:lnTo>
                <a:lnTo>
                  <a:pt x="890" y="967"/>
                </a:lnTo>
                <a:lnTo>
                  <a:pt x="890" y="976"/>
                </a:lnTo>
                <a:lnTo>
                  <a:pt x="888" y="985"/>
                </a:lnTo>
                <a:lnTo>
                  <a:pt x="888" y="988"/>
                </a:lnTo>
                <a:lnTo>
                  <a:pt x="888" y="988"/>
                </a:lnTo>
                <a:lnTo>
                  <a:pt x="890" y="997"/>
                </a:lnTo>
                <a:lnTo>
                  <a:pt x="890" y="1007"/>
                </a:lnTo>
                <a:lnTo>
                  <a:pt x="900" y="1026"/>
                </a:lnTo>
                <a:lnTo>
                  <a:pt x="902" y="1030"/>
                </a:lnTo>
                <a:lnTo>
                  <a:pt x="914" y="1044"/>
                </a:lnTo>
                <a:lnTo>
                  <a:pt x="916" y="1047"/>
                </a:lnTo>
                <a:lnTo>
                  <a:pt x="916" y="1255"/>
                </a:lnTo>
                <a:lnTo>
                  <a:pt x="907" y="1257"/>
                </a:lnTo>
                <a:lnTo>
                  <a:pt x="897" y="1262"/>
                </a:lnTo>
                <a:lnTo>
                  <a:pt x="895" y="1267"/>
                </a:lnTo>
                <a:lnTo>
                  <a:pt x="895" y="1276"/>
                </a:lnTo>
                <a:lnTo>
                  <a:pt x="897" y="1281"/>
                </a:lnTo>
                <a:lnTo>
                  <a:pt x="904" y="1285"/>
                </a:lnTo>
                <a:lnTo>
                  <a:pt x="914" y="1288"/>
                </a:lnTo>
                <a:lnTo>
                  <a:pt x="916" y="1288"/>
                </a:lnTo>
                <a:lnTo>
                  <a:pt x="904" y="1382"/>
                </a:lnTo>
                <a:lnTo>
                  <a:pt x="869" y="1394"/>
                </a:lnTo>
                <a:lnTo>
                  <a:pt x="855" y="1399"/>
                </a:lnTo>
                <a:lnTo>
                  <a:pt x="810" y="1432"/>
                </a:lnTo>
                <a:lnTo>
                  <a:pt x="800" y="1441"/>
                </a:lnTo>
                <a:lnTo>
                  <a:pt x="763" y="1486"/>
                </a:lnTo>
                <a:lnTo>
                  <a:pt x="741" y="1541"/>
                </a:lnTo>
                <a:lnTo>
                  <a:pt x="732" y="1600"/>
                </a:lnTo>
                <a:lnTo>
                  <a:pt x="732" y="1600"/>
                </a:lnTo>
                <a:lnTo>
                  <a:pt x="739" y="1659"/>
                </a:lnTo>
                <a:lnTo>
                  <a:pt x="744" y="1668"/>
                </a:lnTo>
                <a:lnTo>
                  <a:pt x="753" y="1696"/>
                </a:lnTo>
                <a:lnTo>
                  <a:pt x="765" y="1722"/>
                </a:lnTo>
                <a:lnTo>
                  <a:pt x="800" y="1770"/>
                </a:lnTo>
                <a:lnTo>
                  <a:pt x="819" y="1784"/>
                </a:lnTo>
                <a:lnTo>
                  <a:pt x="817" y="3045"/>
                </a:lnTo>
                <a:lnTo>
                  <a:pt x="784" y="3069"/>
                </a:lnTo>
                <a:lnTo>
                  <a:pt x="744" y="3123"/>
                </a:lnTo>
                <a:lnTo>
                  <a:pt x="730" y="3154"/>
                </a:lnTo>
                <a:lnTo>
                  <a:pt x="718" y="3185"/>
                </a:lnTo>
                <a:lnTo>
                  <a:pt x="708" y="3251"/>
                </a:lnTo>
                <a:lnTo>
                  <a:pt x="708" y="3251"/>
                </a:lnTo>
                <a:lnTo>
                  <a:pt x="718" y="3317"/>
                </a:lnTo>
                <a:lnTo>
                  <a:pt x="730" y="3348"/>
                </a:lnTo>
                <a:lnTo>
                  <a:pt x="744" y="3378"/>
                </a:lnTo>
                <a:lnTo>
                  <a:pt x="784" y="3433"/>
                </a:lnTo>
                <a:lnTo>
                  <a:pt x="815" y="3456"/>
                </a:lnTo>
                <a:lnTo>
                  <a:pt x="815" y="3596"/>
                </a:lnTo>
                <a:lnTo>
                  <a:pt x="805" y="3629"/>
                </a:lnTo>
                <a:lnTo>
                  <a:pt x="800" y="3631"/>
                </a:lnTo>
                <a:lnTo>
                  <a:pt x="793" y="3638"/>
                </a:lnTo>
                <a:lnTo>
                  <a:pt x="791" y="3648"/>
                </a:lnTo>
                <a:lnTo>
                  <a:pt x="789" y="3648"/>
                </a:lnTo>
                <a:lnTo>
                  <a:pt x="786" y="3652"/>
                </a:lnTo>
                <a:lnTo>
                  <a:pt x="786" y="3664"/>
                </a:lnTo>
                <a:lnTo>
                  <a:pt x="786" y="3669"/>
                </a:lnTo>
                <a:lnTo>
                  <a:pt x="789" y="3681"/>
                </a:lnTo>
                <a:lnTo>
                  <a:pt x="789" y="3681"/>
                </a:lnTo>
                <a:lnTo>
                  <a:pt x="789" y="3685"/>
                </a:lnTo>
                <a:lnTo>
                  <a:pt x="789" y="3685"/>
                </a:lnTo>
                <a:lnTo>
                  <a:pt x="732" y="3886"/>
                </a:lnTo>
                <a:lnTo>
                  <a:pt x="720" y="3886"/>
                </a:lnTo>
                <a:lnTo>
                  <a:pt x="692" y="3886"/>
                </a:lnTo>
                <a:lnTo>
                  <a:pt x="666" y="3889"/>
                </a:lnTo>
                <a:lnTo>
                  <a:pt x="637" y="3889"/>
                </a:lnTo>
                <a:lnTo>
                  <a:pt x="614" y="3889"/>
                </a:lnTo>
                <a:lnTo>
                  <a:pt x="588" y="3891"/>
                </a:lnTo>
                <a:lnTo>
                  <a:pt x="564" y="3891"/>
                </a:lnTo>
                <a:lnTo>
                  <a:pt x="543" y="3893"/>
                </a:lnTo>
                <a:lnTo>
                  <a:pt x="543" y="3908"/>
                </a:lnTo>
                <a:lnTo>
                  <a:pt x="533" y="3908"/>
                </a:lnTo>
                <a:lnTo>
                  <a:pt x="510" y="3910"/>
                </a:lnTo>
                <a:lnTo>
                  <a:pt x="510" y="3919"/>
                </a:lnTo>
                <a:lnTo>
                  <a:pt x="550" y="3922"/>
                </a:lnTo>
                <a:lnTo>
                  <a:pt x="574" y="3919"/>
                </a:lnTo>
                <a:lnTo>
                  <a:pt x="597" y="3919"/>
                </a:lnTo>
                <a:lnTo>
                  <a:pt x="623" y="3917"/>
                </a:lnTo>
                <a:lnTo>
                  <a:pt x="647" y="3917"/>
                </a:lnTo>
                <a:lnTo>
                  <a:pt x="656" y="3917"/>
                </a:lnTo>
                <a:lnTo>
                  <a:pt x="708" y="3917"/>
                </a:lnTo>
                <a:lnTo>
                  <a:pt x="708" y="3952"/>
                </a:lnTo>
                <a:lnTo>
                  <a:pt x="588" y="3952"/>
                </a:lnTo>
                <a:lnTo>
                  <a:pt x="590" y="3950"/>
                </a:lnTo>
                <a:lnTo>
                  <a:pt x="600" y="3948"/>
                </a:lnTo>
                <a:lnTo>
                  <a:pt x="609" y="3945"/>
                </a:lnTo>
                <a:lnTo>
                  <a:pt x="621" y="3943"/>
                </a:lnTo>
                <a:lnTo>
                  <a:pt x="619" y="3941"/>
                </a:lnTo>
                <a:lnTo>
                  <a:pt x="611" y="3941"/>
                </a:lnTo>
                <a:lnTo>
                  <a:pt x="590" y="3938"/>
                </a:lnTo>
                <a:lnTo>
                  <a:pt x="571" y="3938"/>
                </a:lnTo>
                <a:lnTo>
                  <a:pt x="552" y="3936"/>
                </a:lnTo>
                <a:lnTo>
                  <a:pt x="538" y="3936"/>
                </a:lnTo>
                <a:lnTo>
                  <a:pt x="522" y="3934"/>
                </a:lnTo>
                <a:lnTo>
                  <a:pt x="508" y="3934"/>
                </a:lnTo>
                <a:lnTo>
                  <a:pt x="496" y="3931"/>
                </a:lnTo>
                <a:lnTo>
                  <a:pt x="486" y="3929"/>
                </a:lnTo>
                <a:lnTo>
                  <a:pt x="477" y="3929"/>
                </a:lnTo>
                <a:lnTo>
                  <a:pt x="470" y="3926"/>
                </a:lnTo>
                <a:lnTo>
                  <a:pt x="467" y="3926"/>
                </a:lnTo>
                <a:lnTo>
                  <a:pt x="453" y="3929"/>
                </a:lnTo>
                <a:lnTo>
                  <a:pt x="439" y="3931"/>
                </a:lnTo>
                <a:lnTo>
                  <a:pt x="425" y="3934"/>
                </a:lnTo>
                <a:lnTo>
                  <a:pt x="411" y="3936"/>
                </a:lnTo>
                <a:lnTo>
                  <a:pt x="396" y="3941"/>
                </a:lnTo>
                <a:lnTo>
                  <a:pt x="382" y="3945"/>
                </a:lnTo>
                <a:lnTo>
                  <a:pt x="368" y="3950"/>
                </a:lnTo>
                <a:lnTo>
                  <a:pt x="363" y="3952"/>
                </a:lnTo>
                <a:lnTo>
                  <a:pt x="19" y="3952"/>
                </a:lnTo>
                <a:lnTo>
                  <a:pt x="19" y="3986"/>
                </a:lnTo>
                <a:lnTo>
                  <a:pt x="2" y="3986"/>
                </a:lnTo>
                <a:lnTo>
                  <a:pt x="0" y="4309"/>
                </a:lnTo>
                <a:lnTo>
                  <a:pt x="7" y="4314"/>
                </a:lnTo>
                <a:lnTo>
                  <a:pt x="19" y="4319"/>
                </a:lnTo>
                <a:lnTo>
                  <a:pt x="19" y="4654"/>
                </a:lnTo>
                <a:lnTo>
                  <a:pt x="16792" y="4654"/>
                </a:lnTo>
                <a:lnTo>
                  <a:pt x="16792" y="3952"/>
                </a:lnTo>
                <a:lnTo>
                  <a:pt x="16629" y="3952"/>
                </a:lnTo>
                <a:lnTo>
                  <a:pt x="16360" y="3823"/>
                </a:lnTo>
                <a:close/>
                <a:moveTo>
                  <a:pt x="13556" y="3440"/>
                </a:moveTo>
                <a:lnTo>
                  <a:pt x="13556" y="3440"/>
                </a:lnTo>
                <a:lnTo>
                  <a:pt x="13556" y="3426"/>
                </a:lnTo>
                <a:lnTo>
                  <a:pt x="13556" y="3440"/>
                </a:lnTo>
                <a:close/>
                <a:moveTo>
                  <a:pt x="11461" y="192"/>
                </a:moveTo>
                <a:lnTo>
                  <a:pt x="11452" y="241"/>
                </a:lnTo>
                <a:lnTo>
                  <a:pt x="11449" y="258"/>
                </a:lnTo>
                <a:lnTo>
                  <a:pt x="11430" y="359"/>
                </a:lnTo>
                <a:lnTo>
                  <a:pt x="11416" y="440"/>
                </a:lnTo>
                <a:lnTo>
                  <a:pt x="11411" y="470"/>
                </a:lnTo>
                <a:lnTo>
                  <a:pt x="11083" y="468"/>
                </a:lnTo>
                <a:lnTo>
                  <a:pt x="11078" y="437"/>
                </a:lnTo>
                <a:lnTo>
                  <a:pt x="11064" y="357"/>
                </a:lnTo>
                <a:lnTo>
                  <a:pt x="11045" y="255"/>
                </a:lnTo>
                <a:lnTo>
                  <a:pt x="11043" y="239"/>
                </a:lnTo>
                <a:lnTo>
                  <a:pt x="11033" y="189"/>
                </a:lnTo>
                <a:lnTo>
                  <a:pt x="11461" y="192"/>
                </a:lnTo>
                <a:close/>
                <a:moveTo>
                  <a:pt x="6675" y="2511"/>
                </a:moveTo>
                <a:lnTo>
                  <a:pt x="6689" y="2552"/>
                </a:lnTo>
                <a:lnTo>
                  <a:pt x="6678" y="2592"/>
                </a:lnTo>
                <a:lnTo>
                  <a:pt x="6675" y="2511"/>
                </a:lnTo>
                <a:close/>
                <a:moveTo>
                  <a:pt x="6678" y="2698"/>
                </a:moveTo>
                <a:lnTo>
                  <a:pt x="6678" y="2698"/>
                </a:lnTo>
                <a:lnTo>
                  <a:pt x="6678" y="2618"/>
                </a:lnTo>
                <a:lnTo>
                  <a:pt x="6689" y="2658"/>
                </a:lnTo>
                <a:lnTo>
                  <a:pt x="6678" y="2698"/>
                </a:lnTo>
                <a:close/>
                <a:moveTo>
                  <a:pt x="6692" y="2663"/>
                </a:moveTo>
                <a:lnTo>
                  <a:pt x="6704" y="2696"/>
                </a:lnTo>
                <a:lnTo>
                  <a:pt x="6680" y="2698"/>
                </a:lnTo>
                <a:lnTo>
                  <a:pt x="6692" y="2663"/>
                </a:lnTo>
                <a:close/>
                <a:moveTo>
                  <a:pt x="6708" y="2615"/>
                </a:moveTo>
                <a:lnTo>
                  <a:pt x="6708" y="2696"/>
                </a:lnTo>
                <a:lnTo>
                  <a:pt x="6708" y="2696"/>
                </a:lnTo>
                <a:lnTo>
                  <a:pt x="6694" y="2658"/>
                </a:lnTo>
                <a:lnTo>
                  <a:pt x="6708" y="2615"/>
                </a:lnTo>
                <a:close/>
                <a:moveTo>
                  <a:pt x="6708" y="2606"/>
                </a:moveTo>
                <a:lnTo>
                  <a:pt x="6692" y="2653"/>
                </a:lnTo>
                <a:lnTo>
                  <a:pt x="6678" y="2608"/>
                </a:lnTo>
                <a:lnTo>
                  <a:pt x="6678" y="2606"/>
                </a:lnTo>
                <a:lnTo>
                  <a:pt x="6708" y="2606"/>
                </a:lnTo>
                <a:lnTo>
                  <a:pt x="6708" y="2606"/>
                </a:lnTo>
                <a:close/>
                <a:moveTo>
                  <a:pt x="6708" y="2601"/>
                </a:moveTo>
                <a:lnTo>
                  <a:pt x="6708" y="2601"/>
                </a:lnTo>
                <a:lnTo>
                  <a:pt x="6678" y="2604"/>
                </a:lnTo>
                <a:lnTo>
                  <a:pt x="6678" y="2604"/>
                </a:lnTo>
                <a:lnTo>
                  <a:pt x="6692" y="2556"/>
                </a:lnTo>
                <a:lnTo>
                  <a:pt x="6708" y="2601"/>
                </a:lnTo>
                <a:close/>
                <a:moveTo>
                  <a:pt x="6708" y="2589"/>
                </a:moveTo>
                <a:lnTo>
                  <a:pt x="6694" y="2552"/>
                </a:lnTo>
                <a:lnTo>
                  <a:pt x="6706" y="2509"/>
                </a:lnTo>
                <a:lnTo>
                  <a:pt x="6708" y="2589"/>
                </a:lnTo>
                <a:close/>
                <a:moveTo>
                  <a:pt x="6706" y="2497"/>
                </a:moveTo>
                <a:lnTo>
                  <a:pt x="6706" y="2497"/>
                </a:lnTo>
                <a:lnTo>
                  <a:pt x="6692" y="2545"/>
                </a:lnTo>
                <a:lnTo>
                  <a:pt x="6675" y="2500"/>
                </a:lnTo>
                <a:lnTo>
                  <a:pt x="6675" y="2500"/>
                </a:lnTo>
                <a:lnTo>
                  <a:pt x="6706" y="2497"/>
                </a:lnTo>
                <a:close/>
                <a:moveTo>
                  <a:pt x="1067" y="3482"/>
                </a:moveTo>
                <a:lnTo>
                  <a:pt x="1074" y="3480"/>
                </a:lnTo>
                <a:lnTo>
                  <a:pt x="1183" y="3664"/>
                </a:lnTo>
                <a:lnTo>
                  <a:pt x="1181" y="3671"/>
                </a:lnTo>
                <a:lnTo>
                  <a:pt x="1067" y="3851"/>
                </a:lnTo>
                <a:lnTo>
                  <a:pt x="1067" y="3482"/>
                </a:lnTo>
                <a:close/>
                <a:moveTo>
                  <a:pt x="971" y="2868"/>
                </a:moveTo>
                <a:lnTo>
                  <a:pt x="971" y="2868"/>
                </a:lnTo>
                <a:lnTo>
                  <a:pt x="968" y="2868"/>
                </a:lnTo>
                <a:lnTo>
                  <a:pt x="963" y="2868"/>
                </a:lnTo>
                <a:lnTo>
                  <a:pt x="971" y="2868"/>
                </a:lnTo>
                <a:close/>
                <a:moveTo>
                  <a:pt x="911" y="1829"/>
                </a:moveTo>
                <a:lnTo>
                  <a:pt x="916" y="1829"/>
                </a:lnTo>
                <a:lnTo>
                  <a:pt x="926" y="1831"/>
                </a:lnTo>
                <a:lnTo>
                  <a:pt x="940" y="1833"/>
                </a:lnTo>
                <a:lnTo>
                  <a:pt x="956" y="1833"/>
                </a:lnTo>
                <a:lnTo>
                  <a:pt x="961" y="1833"/>
                </a:lnTo>
                <a:lnTo>
                  <a:pt x="961" y="1937"/>
                </a:lnTo>
                <a:lnTo>
                  <a:pt x="961" y="1937"/>
                </a:lnTo>
                <a:lnTo>
                  <a:pt x="959" y="1937"/>
                </a:lnTo>
                <a:lnTo>
                  <a:pt x="956" y="1937"/>
                </a:lnTo>
                <a:lnTo>
                  <a:pt x="954" y="1937"/>
                </a:lnTo>
                <a:lnTo>
                  <a:pt x="945" y="1940"/>
                </a:lnTo>
                <a:lnTo>
                  <a:pt x="942" y="1940"/>
                </a:lnTo>
                <a:lnTo>
                  <a:pt x="933" y="1947"/>
                </a:lnTo>
                <a:lnTo>
                  <a:pt x="930" y="1947"/>
                </a:lnTo>
                <a:lnTo>
                  <a:pt x="923" y="1954"/>
                </a:lnTo>
                <a:lnTo>
                  <a:pt x="919" y="1963"/>
                </a:lnTo>
                <a:lnTo>
                  <a:pt x="916" y="1968"/>
                </a:lnTo>
                <a:lnTo>
                  <a:pt x="916" y="1968"/>
                </a:lnTo>
                <a:lnTo>
                  <a:pt x="911" y="1968"/>
                </a:lnTo>
                <a:lnTo>
                  <a:pt x="911" y="1829"/>
                </a:lnTo>
                <a:close/>
                <a:moveTo>
                  <a:pt x="911" y="2015"/>
                </a:moveTo>
                <a:lnTo>
                  <a:pt x="916" y="2015"/>
                </a:lnTo>
                <a:lnTo>
                  <a:pt x="919" y="2020"/>
                </a:lnTo>
                <a:lnTo>
                  <a:pt x="923" y="2030"/>
                </a:lnTo>
                <a:lnTo>
                  <a:pt x="930" y="2037"/>
                </a:lnTo>
                <a:lnTo>
                  <a:pt x="930" y="2039"/>
                </a:lnTo>
                <a:lnTo>
                  <a:pt x="940" y="2044"/>
                </a:lnTo>
                <a:lnTo>
                  <a:pt x="945" y="2044"/>
                </a:lnTo>
                <a:lnTo>
                  <a:pt x="954" y="2048"/>
                </a:lnTo>
                <a:lnTo>
                  <a:pt x="956" y="2048"/>
                </a:lnTo>
                <a:lnTo>
                  <a:pt x="959" y="2048"/>
                </a:lnTo>
                <a:lnTo>
                  <a:pt x="961" y="2048"/>
                </a:lnTo>
                <a:lnTo>
                  <a:pt x="961" y="2048"/>
                </a:lnTo>
                <a:lnTo>
                  <a:pt x="961" y="2124"/>
                </a:lnTo>
                <a:lnTo>
                  <a:pt x="959" y="2124"/>
                </a:lnTo>
                <a:lnTo>
                  <a:pt x="956" y="2124"/>
                </a:lnTo>
                <a:lnTo>
                  <a:pt x="954" y="2124"/>
                </a:lnTo>
                <a:lnTo>
                  <a:pt x="945" y="2126"/>
                </a:lnTo>
                <a:lnTo>
                  <a:pt x="942" y="2126"/>
                </a:lnTo>
                <a:lnTo>
                  <a:pt x="933" y="2133"/>
                </a:lnTo>
                <a:lnTo>
                  <a:pt x="930" y="2133"/>
                </a:lnTo>
                <a:lnTo>
                  <a:pt x="923" y="2141"/>
                </a:lnTo>
                <a:lnTo>
                  <a:pt x="919" y="2150"/>
                </a:lnTo>
                <a:lnTo>
                  <a:pt x="916" y="2155"/>
                </a:lnTo>
                <a:lnTo>
                  <a:pt x="916" y="2155"/>
                </a:lnTo>
                <a:lnTo>
                  <a:pt x="911" y="2155"/>
                </a:lnTo>
                <a:lnTo>
                  <a:pt x="911" y="2015"/>
                </a:lnTo>
                <a:close/>
                <a:moveTo>
                  <a:pt x="911" y="2202"/>
                </a:moveTo>
                <a:lnTo>
                  <a:pt x="916" y="2202"/>
                </a:lnTo>
                <a:lnTo>
                  <a:pt x="919" y="2207"/>
                </a:lnTo>
                <a:lnTo>
                  <a:pt x="923" y="2216"/>
                </a:lnTo>
                <a:lnTo>
                  <a:pt x="930" y="2223"/>
                </a:lnTo>
                <a:lnTo>
                  <a:pt x="933" y="2226"/>
                </a:lnTo>
                <a:lnTo>
                  <a:pt x="942" y="2230"/>
                </a:lnTo>
                <a:lnTo>
                  <a:pt x="952" y="2233"/>
                </a:lnTo>
                <a:lnTo>
                  <a:pt x="954" y="2235"/>
                </a:lnTo>
                <a:lnTo>
                  <a:pt x="956" y="2235"/>
                </a:lnTo>
                <a:lnTo>
                  <a:pt x="959" y="2235"/>
                </a:lnTo>
                <a:lnTo>
                  <a:pt x="961" y="2235"/>
                </a:lnTo>
                <a:lnTo>
                  <a:pt x="961" y="2325"/>
                </a:lnTo>
                <a:lnTo>
                  <a:pt x="961" y="2325"/>
                </a:lnTo>
                <a:lnTo>
                  <a:pt x="956" y="2325"/>
                </a:lnTo>
                <a:lnTo>
                  <a:pt x="954" y="2327"/>
                </a:lnTo>
                <a:lnTo>
                  <a:pt x="952" y="2327"/>
                </a:lnTo>
                <a:lnTo>
                  <a:pt x="952" y="2327"/>
                </a:lnTo>
                <a:lnTo>
                  <a:pt x="940" y="2330"/>
                </a:lnTo>
                <a:lnTo>
                  <a:pt x="930" y="2334"/>
                </a:lnTo>
                <a:lnTo>
                  <a:pt x="928" y="2337"/>
                </a:lnTo>
                <a:lnTo>
                  <a:pt x="921" y="2344"/>
                </a:lnTo>
                <a:lnTo>
                  <a:pt x="916" y="2353"/>
                </a:lnTo>
                <a:lnTo>
                  <a:pt x="916" y="2360"/>
                </a:lnTo>
                <a:lnTo>
                  <a:pt x="914" y="2360"/>
                </a:lnTo>
                <a:lnTo>
                  <a:pt x="911" y="2358"/>
                </a:lnTo>
                <a:lnTo>
                  <a:pt x="911" y="2202"/>
                </a:lnTo>
                <a:close/>
                <a:moveTo>
                  <a:pt x="911" y="2405"/>
                </a:moveTo>
                <a:lnTo>
                  <a:pt x="916" y="2405"/>
                </a:lnTo>
                <a:lnTo>
                  <a:pt x="916" y="2410"/>
                </a:lnTo>
                <a:lnTo>
                  <a:pt x="921" y="2419"/>
                </a:lnTo>
                <a:lnTo>
                  <a:pt x="928" y="2426"/>
                </a:lnTo>
                <a:lnTo>
                  <a:pt x="930" y="2429"/>
                </a:lnTo>
                <a:lnTo>
                  <a:pt x="940" y="2433"/>
                </a:lnTo>
                <a:lnTo>
                  <a:pt x="952" y="2436"/>
                </a:lnTo>
                <a:lnTo>
                  <a:pt x="952" y="2436"/>
                </a:lnTo>
                <a:lnTo>
                  <a:pt x="954" y="2438"/>
                </a:lnTo>
                <a:lnTo>
                  <a:pt x="956" y="2438"/>
                </a:lnTo>
                <a:lnTo>
                  <a:pt x="959" y="2438"/>
                </a:lnTo>
                <a:lnTo>
                  <a:pt x="961" y="2438"/>
                </a:lnTo>
                <a:lnTo>
                  <a:pt x="961" y="2526"/>
                </a:lnTo>
                <a:lnTo>
                  <a:pt x="963" y="2526"/>
                </a:lnTo>
                <a:lnTo>
                  <a:pt x="963" y="2526"/>
                </a:lnTo>
                <a:lnTo>
                  <a:pt x="961" y="2526"/>
                </a:lnTo>
                <a:lnTo>
                  <a:pt x="959" y="2526"/>
                </a:lnTo>
                <a:lnTo>
                  <a:pt x="956" y="2526"/>
                </a:lnTo>
                <a:lnTo>
                  <a:pt x="954" y="2528"/>
                </a:lnTo>
                <a:lnTo>
                  <a:pt x="952" y="2528"/>
                </a:lnTo>
                <a:lnTo>
                  <a:pt x="942" y="2530"/>
                </a:lnTo>
                <a:lnTo>
                  <a:pt x="940" y="2530"/>
                </a:lnTo>
                <a:lnTo>
                  <a:pt x="930" y="2537"/>
                </a:lnTo>
                <a:lnTo>
                  <a:pt x="923" y="2545"/>
                </a:lnTo>
                <a:lnTo>
                  <a:pt x="919" y="2554"/>
                </a:lnTo>
                <a:lnTo>
                  <a:pt x="916" y="2561"/>
                </a:lnTo>
                <a:lnTo>
                  <a:pt x="916" y="2561"/>
                </a:lnTo>
                <a:lnTo>
                  <a:pt x="911" y="2561"/>
                </a:lnTo>
                <a:lnTo>
                  <a:pt x="911" y="2405"/>
                </a:lnTo>
                <a:close/>
                <a:moveTo>
                  <a:pt x="911" y="2604"/>
                </a:moveTo>
                <a:lnTo>
                  <a:pt x="916" y="2604"/>
                </a:lnTo>
                <a:lnTo>
                  <a:pt x="919" y="2611"/>
                </a:lnTo>
                <a:lnTo>
                  <a:pt x="923" y="2620"/>
                </a:lnTo>
                <a:lnTo>
                  <a:pt x="930" y="2627"/>
                </a:lnTo>
                <a:lnTo>
                  <a:pt x="940" y="2634"/>
                </a:lnTo>
                <a:lnTo>
                  <a:pt x="942" y="2634"/>
                </a:lnTo>
                <a:lnTo>
                  <a:pt x="952" y="2637"/>
                </a:lnTo>
                <a:lnTo>
                  <a:pt x="954" y="2637"/>
                </a:lnTo>
                <a:lnTo>
                  <a:pt x="956" y="2637"/>
                </a:lnTo>
                <a:lnTo>
                  <a:pt x="959" y="2639"/>
                </a:lnTo>
                <a:lnTo>
                  <a:pt x="959" y="2639"/>
                </a:lnTo>
                <a:lnTo>
                  <a:pt x="963" y="2639"/>
                </a:lnTo>
                <a:lnTo>
                  <a:pt x="963" y="2639"/>
                </a:lnTo>
                <a:lnTo>
                  <a:pt x="961" y="2639"/>
                </a:lnTo>
                <a:lnTo>
                  <a:pt x="961" y="2755"/>
                </a:lnTo>
                <a:lnTo>
                  <a:pt x="954" y="2757"/>
                </a:lnTo>
                <a:lnTo>
                  <a:pt x="952" y="2757"/>
                </a:lnTo>
                <a:lnTo>
                  <a:pt x="949" y="2757"/>
                </a:lnTo>
                <a:lnTo>
                  <a:pt x="940" y="2759"/>
                </a:lnTo>
                <a:lnTo>
                  <a:pt x="937" y="2759"/>
                </a:lnTo>
                <a:lnTo>
                  <a:pt x="928" y="2767"/>
                </a:lnTo>
                <a:lnTo>
                  <a:pt x="921" y="2774"/>
                </a:lnTo>
                <a:lnTo>
                  <a:pt x="916" y="2783"/>
                </a:lnTo>
                <a:lnTo>
                  <a:pt x="914" y="2790"/>
                </a:lnTo>
                <a:lnTo>
                  <a:pt x="914" y="2790"/>
                </a:lnTo>
                <a:lnTo>
                  <a:pt x="911" y="2790"/>
                </a:lnTo>
                <a:lnTo>
                  <a:pt x="911" y="2604"/>
                </a:lnTo>
                <a:close/>
                <a:moveTo>
                  <a:pt x="911" y="2833"/>
                </a:moveTo>
                <a:lnTo>
                  <a:pt x="914" y="2833"/>
                </a:lnTo>
                <a:lnTo>
                  <a:pt x="916" y="2840"/>
                </a:lnTo>
                <a:lnTo>
                  <a:pt x="921" y="2849"/>
                </a:lnTo>
                <a:lnTo>
                  <a:pt x="928" y="2856"/>
                </a:lnTo>
                <a:lnTo>
                  <a:pt x="937" y="2863"/>
                </a:lnTo>
                <a:lnTo>
                  <a:pt x="940" y="2863"/>
                </a:lnTo>
                <a:lnTo>
                  <a:pt x="949" y="2868"/>
                </a:lnTo>
                <a:lnTo>
                  <a:pt x="952" y="2868"/>
                </a:lnTo>
                <a:lnTo>
                  <a:pt x="961" y="2868"/>
                </a:lnTo>
                <a:lnTo>
                  <a:pt x="961" y="2868"/>
                </a:lnTo>
                <a:lnTo>
                  <a:pt x="961" y="2951"/>
                </a:lnTo>
                <a:lnTo>
                  <a:pt x="914" y="2953"/>
                </a:lnTo>
                <a:lnTo>
                  <a:pt x="911" y="2953"/>
                </a:lnTo>
                <a:lnTo>
                  <a:pt x="911" y="2833"/>
                </a:lnTo>
                <a:close/>
                <a:moveTo>
                  <a:pt x="909" y="3558"/>
                </a:moveTo>
                <a:lnTo>
                  <a:pt x="923" y="3501"/>
                </a:lnTo>
                <a:lnTo>
                  <a:pt x="959" y="3506"/>
                </a:lnTo>
                <a:lnTo>
                  <a:pt x="959" y="3674"/>
                </a:lnTo>
                <a:lnTo>
                  <a:pt x="909" y="3674"/>
                </a:lnTo>
                <a:lnTo>
                  <a:pt x="909" y="3558"/>
                </a:lnTo>
                <a:close/>
                <a:moveTo>
                  <a:pt x="909" y="3733"/>
                </a:moveTo>
                <a:lnTo>
                  <a:pt x="959" y="3735"/>
                </a:lnTo>
                <a:lnTo>
                  <a:pt x="959" y="3943"/>
                </a:lnTo>
                <a:lnTo>
                  <a:pt x="956" y="3943"/>
                </a:lnTo>
                <a:lnTo>
                  <a:pt x="909" y="3789"/>
                </a:lnTo>
                <a:lnTo>
                  <a:pt x="909" y="3733"/>
                </a:lnTo>
                <a:close/>
                <a:moveTo>
                  <a:pt x="1169" y="3948"/>
                </a:moveTo>
                <a:lnTo>
                  <a:pt x="1117" y="3945"/>
                </a:lnTo>
                <a:lnTo>
                  <a:pt x="1067" y="3943"/>
                </a:lnTo>
                <a:lnTo>
                  <a:pt x="1067" y="3938"/>
                </a:lnTo>
                <a:lnTo>
                  <a:pt x="1211" y="3716"/>
                </a:lnTo>
                <a:lnTo>
                  <a:pt x="1211" y="3716"/>
                </a:lnTo>
                <a:lnTo>
                  <a:pt x="1334" y="3926"/>
                </a:lnTo>
                <a:lnTo>
                  <a:pt x="1237" y="3917"/>
                </a:lnTo>
                <a:lnTo>
                  <a:pt x="1237" y="3952"/>
                </a:lnTo>
                <a:lnTo>
                  <a:pt x="1207" y="3952"/>
                </a:lnTo>
                <a:lnTo>
                  <a:pt x="1169" y="394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681618" y="4255332"/>
            <a:ext cx="8510382" cy="2602669"/>
          </a:xfrm>
          <a:custGeom>
            <a:avLst/>
            <a:gdLst>
              <a:gd name="connsiteX0" fmla="*/ 8510382 w 8510382"/>
              <a:gd name="connsiteY0" fmla="*/ 0 h 2602669"/>
              <a:gd name="connsiteX1" fmla="*/ 8510382 w 8510382"/>
              <a:gd name="connsiteY1" fmla="*/ 2602669 h 2602669"/>
              <a:gd name="connsiteX2" fmla="*/ 0 w 8510382"/>
              <a:gd name="connsiteY2" fmla="*/ 2602669 h 2602669"/>
              <a:gd name="connsiteX3" fmla="*/ 424328 w 8510382"/>
              <a:gd name="connsiteY3" fmla="*/ 2542965 h 2602669"/>
              <a:gd name="connsiteX4" fmla="*/ 8453221 w 8510382"/>
              <a:gd name="connsiteY4" fmla="*/ 39220 h 26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382" h="2602669">
                <a:moveTo>
                  <a:pt x="8510382" y="0"/>
                </a:moveTo>
                <a:lnTo>
                  <a:pt x="8510382" y="2602669"/>
                </a:lnTo>
                <a:lnTo>
                  <a:pt x="0" y="2602669"/>
                </a:lnTo>
                <a:lnTo>
                  <a:pt x="424328" y="2542965"/>
                </a:lnTo>
                <a:cubicBezTo>
                  <a:pt x="3931862" y="2011101"/>
                  <a:pt x="6771696" y="1126235"/>
                  <a:pt x="8453221" y="39220"/>
                </a:cubicBezTo>
                <a:close/>
              </a:path>
            </a:pathLst>
          </a:custGeom>
          <a:solidFill>
            <a:srgbClr val="FF6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6835085" y="4980755"/>
            <a:ext cx="5356916" cy="1877246"/>
          </a:xfrm>
          <a:custGeom>
            <a:avLst/>
            <a:gdLst>
              <a:gd name="connsiteX0" fmla="*/ 7585013 w 7585013"/>
              <a:gd name="connsiteY0" fmla="*/ 0 h 2658047"/>
              <a:gd name="connsiteX1" fmla="*/ 7585013 w 7585013"/>
              <a:gd name="connsiteY1" fmla="*/ 2658047 h 2658047"/>
              <a:gd name="connsiteX2" fmla="*/ 0 w 7585013"/>
              <a:gd name="connsiteY2" fmla="*/ 2658047 h 2658047"/>
              <a:gd name="connsiteX3" fmla="*/ 567308 w 7585013"/>
              <a:gd name="connsiteY3" fmla="*/ 2568222 h 2658047"/>
              <a:gd name="connsiteX4" fmla="*/ 7242134 w 7585013"/>
              <a:gd name="connsiteY4" fmla="*/ 243719 h 26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013" h="2658047">
                <a:moveTo>
                  <a:pt x="7585013" y="0"/>
                </a:moveTo>
                <a:lnTo>
                  <a:pt x="7585013" y="2658047"/>
                </a:lnTo>
                <a:lnTo>
                  <a:pt x="0" y="2658047"/>
                </a:lnTo>
                <a:lnTo>
                  <a:pt x="567308" y="2568222"/>
                </a:lnTo>
                <a:cubicBezTo>
                  <a:pt x="3356154" y="2094533"/>
                  <a:pt x="5692168" y="1275094"/>
                  <a:pt x="7242134" y="243719"/>
                </a:cubicBezTo>
                <a:close/>
              </a:path>
            </a:pathLst>
          </a:custGeom>
          <a:solidFill>
            <a:srgbClr val="2E6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10800000">
            <a:off x="0" y="0"/>
            <a:ext cx="2839209" cy="994956"/>
          </a:xfrm>
          <a:custGeom>
            <a:avLst/>
            <a:gdLst>
              <a:gd name="connsiteX0" fmla="*/ 7585013 w 7585013"/>
              <a:gd name="connsiteY0" fmla="*/ 0 h 2658047"/>
              <a:gd name="connsiteX1" fmla="*/ 7585013 w 7585013"/>
              <a:gd name="connsiteY1" fmla="*/ 2658047 h 2658047"/>
              <a:gd name="connsiteX2" fmla="*/ 0 w 7585013"/>
              <a:gd name="connsiteY2" fmla="*/ 2658047 h 2658047"/>
              <a:gd name="connsiteX3" fmla="*/ 567308 w 7585013"/>
              <a:gd name="connsiteY3" fmla="*/ 2568222 h 2658047"/>
              <a:gd name="connsiteX4" fmla="*/ 7242134 w 7585013"/>
              <a:gd name="connsiteY4" fmla="*/ 243719 h 26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013" h="2658047">
                <a:moveTo>
                  <a:pt x="7585013" y="0"/>
                </a:moveTo>
                <a:lnTo>
                  <a:pt x="7585013" y="2658047"/>
                </a:lnTo>
                <a:lnTo>
                  <a:pt x="0" y="2658047"/>
                </a:lnTo>
                <a:lnTo>
                  <a:pt x="567308" y="2568222"/>
                </a:lnTo>
                <a:cubicBezTo>
                  <a:pt x="3356154" y="2094533"/>
                  <a:pt x="5692168" y="1275094"/>
                  <a:pt x="7242134" y="243719"/>
                </a:cubicBezTo>
                <a:close/>
              </a:path>
            </a:pathLst>
          </a:custGeom>
          <a:solidFill>
            <a:srgbClr val="FF6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6dbc6c3b-faeb-4e07-8ce3-434c102c899d"/>
  <p:tag name="COMMONDATA" val="eyJoZGlkIjoiZWZiOTEzNWE4ZDAxYzhjYTQ3Yjg0NDBmNGNhN2E2Y2YifQ==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wrdyyyu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E61E0"/>
        </a:solidFill>
        <a:ln>
          <a:noFill/>
        </a:ln>
      </a:spPr>
      <a:bodyPr rtlCol="0" anchor="ctr"/>
      <a:lstStyle>
        <a:defPPr algn="ctr">
          <a:defRPr sz="1600" b="1">
            <a:solidFill>
              <a:schemeClr val="lt1"/>
            </a:solidFill>
            <a:cs typeface="+mn-ea"/>
            <a:sym typeface="+mn-lt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HarmonyOS Sans SC Light</vt:lpstr>
      <vt:lpstr>阿里巴巴普惠体 2.0 55 Regular</vt:lpstr>
      <vt:lpstr>MiSans Heavy</vt:lpstr>
      <vt:lpstr>Arial Unicode MS</vt:lpstr>
      <vt:lpstr>等线</vt:lpstr>
      <vt:lpstr>Gill Sans</vt:lpstr>
      <vt:lpstr>阿里巴巴普惠体 2.0 65 Medium</vt:lpstr>
      <vt:lpstr>阿里巴巴普惠体 2.0 55 Regular</vt:lpstr>
      <vt:lpstr>Segoe Print</vt:lpstr>
      <vt:lpstr>Gill Sans MT</vt:lpstr>
      <vt:lpstr>51PPT模板网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一起向未来——新年商务工作计划PPT模板</dc:title>
  <dc:creator>©51PPT模板网（www.51pptmoban.com）</dc:creator>
  <cp:keywords>版权归属：51PPT模板网</cp:keywords>
  <dc:description>51PPT模板网，幻灯片演示模板及素材免费下载！
51PPT模板网 唯一访问网址：www.51pptmoban.com</dc:description>
  <cp:lastModifiedBy>andyz</cp:lastModifiedBy>
  <cp:revision>87</cp:revision>
  <dcterms:created xsi:type="dcterms:W3CDTF">2024-01-19T03:22:00Z</dcterms:created>
  <dcterms:modified xsi:type="dcterms:W3CDTF">2024-02-05T07:01:14Z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46552270A6EC43918ABE62CADC526638</vt:lpwstr>
  </property>
  <property fmtid="{D5CDD505-2E9C-101B-9397-08002B2CF9AE}" pid="3" name="KSOProductBuildVer">
    <vt:lpwstr>2052-11.1.0.12165</vt:lpwstr>
  </property>
</Properties>
</file>