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新能源汽车年终总结报告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驶向未来：新能源汽车行业年终总结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