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4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AA57C-73A3-4621-8116-A0BD7B335CB8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0C0A7-0038-4840-A997-AA7600D43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971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AA57C-73A3-4621-8116-A0BD7B335CB8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0C0A7-0038-4840-A997-AA7600D43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011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AA57C-73A3-4621-8116-A0BD7B335CB8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0C0A7-0038-4840-A997-AA7600D43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274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AA57C-73A3-4621-8116-A0BD7B335CB8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0C0A7-0038-4840-A997-AA7600D43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776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AA57C-73A3-4621-8116-A0BD7B335CB8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0C0A7-0038-4840-A997-AA7600D43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775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AA57C-73A3-4621-8116-A0BD7B335CB8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0C0A7-0038-4840-A997-AA7600D43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264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AA57C-73A3-4621-8116-A0BD7B335CB8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0C0A7-0038-4840-A997-AA7600D43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08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AA57C-73A3-4621-8116-A0BD7B335CB8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0C0A7-0038-4840-A997-AA7600D43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464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AA57C-73A3-4621-8116-A0BD7B335CB8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0C0A7-0038-4840-A997-AA7600D43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199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AA57C-73A3-4621-8116-A0BD7B335CB8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0C0A7-0038-4840-A997-AA7600D43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070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AA57C-73A3-4621-8116-A0BD7B335CB8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0C0A7-0038-4840-A997-AA7600D43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03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AA57C-73A3-4621-8116-A0BD7B335CB8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40C0A7-0038-4840-A997-AA7600D43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295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img3.fdc.com.cn/wxx/9/55587ccf-061b-47e8-9f79-c4dc72971f2f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7342" y="313554"/>
            <a:ext cx="5017316" cy="4783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2925902" y="5682734"/>
            <a:ext cx="634019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 err="1"/>
              <a:t>美国应该开始一个独生子女政策</a:t>
            </a:r>
            <a:r>
              <a:rPr lang="en-US" sz="3200" dirty="0"/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3592980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31086" y="5682734"/>
            <a:ext cx="592982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200" dirty="0"/>
              <a:t>有的人觉得人满为患不是真的。</a:t>
            </a:r>
            <a:endParaRPr lang="en-US" sz="3200" dirty="0"/>
          </a:p>
        </p:txBody>
      </p:sp>
      <p:pic>
        <p:nvPicPr>
          <p:cNvPr id="2052" name="Picture 4" descr="http://thumbs.dreamstime.com/z/population-growth-shows-family-reproduction-expecting-representing-newborn-44556884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381"/>
          <a:stretch/>
        </p:blipFill>
        <p:spPr bwMode="auto">
          <a:xfrm>
            <a:off x="2741476" y="206985"/>
            <a:ext cx="6709048" cy="5035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0393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84427" y="5682734"/>
            <a:ext cx="96231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200" dirty="0"/>
              <a:t>他们说如果有多的人，那我们也有更好的科学技术。</a:t>
            </a:r>
            <a:endParaRPr lang="en-US" sz="3200" dirty="0"/>
          </a:p>
        </p:txBody>
      </p:sp>
      <p:pic>
        <p:nvPicPr>
          <p:cNvPr id="8194" name="Picture 2" descr="http://www.theimaginativeconservative.org/wp-content/uploads/2014/12/city-of-the-future-hd-wallpap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6621" y="282651"/>
            <a:ext cx="9298758" cy="5230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6390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94796" y="5682734"/>
            <a:ext cx="880241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200" dirty="0"/>
              <a:t>但是别的人愁我们快有太多人，有的饮食不够。</a:t>
            </a:r>
            <a:endParaRPr lang="en-US" sz="3200" dirty="0"/>
          </a:p>
        </p:txBody>
      </p:sp>
      <p:pic>
        <p:nvPicPr>
          <p:cNvPr id="7170" name="Picture 2" descr="http://userscontent2.emaze.com/images/51e00d3b-0e95-4d82-830e-7799fc0243f1/3979aedb-f47e-4b3a-a3a6-96b75d48c35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0167" y="162136"/>
            <a:ext cx="5011666" cy="5520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8118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41455" y="5682734"/>
            <a:ext cx="510909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200" dirty="0"/>
              <a:t>美国的人口特别快地增多。</a:t>
            </a:r>
            <a:endParaRPr lang="en-US" sz="3200" dirty="0"/>
          </a:p>
        </p:txBody>
      </p:sp>
      <p:pic>
        <p:nvPicPr>
          <p:cNvPr id="6146" name="Picture 2" descr="http://www.fairus.org/images/content/pagebuilder/10408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3798" y="302581"/>
            <a:ext cx="5484404" cy="5001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8419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05165" y="5682734"/>
            <a:ext cx="79816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200" dirty="0"/>
              <a:t>可是这件事情不因为美国女人生很多孩子。</a:t>
            </a:r>
            <a:endParaRPr lang="en-US" sz="3200" dirty="0"/>
          </a:p>
        </p:txBody>
      </p:sp>
      <p:pic>
        <p:nvPicPr>
          <p:cNvPr id="5122" name="Picture 2" descr="http://www.koonadance.ug/admin/storythumbs/many-babi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521" y="1135696"/>
            <a:ext cx="9320959" cy="3897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016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25902" y="5682734"/>
            <a:ext cx="634019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200" dirty="0"/>
              <a:t>反而，是因为很多人来美国移民。</a:t>
            </a:r>
            <a:endParaRPr lang="en-US" sz="3200" dirty="0"/>
          </a:p>
        </p:txBody>
      </p:sp>
      <p:pic>
        <p:nvPicPr>
          <p:cNvPr id="4098" name="Picture 2" descr="https://static-secure.guim.co.uk/sys-images/Guardian/Pix/pictures/2011/12/2/1322828794147/Immigration-rights-demons-00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4931" y="527969"/>
            <a:ext cx="7682139" cy="4609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8339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15787" y="5682734"/>
            <a:ext cx="1116042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200" dirty="0"/>
              <a:t>所以，如果我们有一个独生子女政策，真的会帮减少人口吗</a:t>
            </a:r>
            <a:r>
              <a:rPr lang="en-US" altLang="zh-CN" sz="3200" dirty="0"/>
              <a:t>?</a:t>
            </a:r>
            <a:endParaRPr lang="en-US" sz="3200" dirty="0"/>
          </a:p>
        </p:txBody>
      </p:sp>
      <p:pic>
        <p:nvPicPr>
          <p:cNvPr id="3074" name="Picture 2" descr="http://espei.com/wp-content/uploads/2013/05/equipmentprotection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5903" y="345303"/>
            <a:ext cx="5200195" cy="5200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8107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88</Words>
  <Application>Microsoft Office PowerPoint</Application>
  <PresentationFormat>Widescreen</PresentationFormat>
  <Paragraphs>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等线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Z</dc:creator>
  <cp:lastModifiedBy>Andrew Z</cp:lastModifiedBy>
  <cp:revision>2</cp:revision>
  <dcterms:created xsi:type="dcterms:W3CDTF">2016-04-13T09:52:05Z</dcterms:created>
  <dcterms:modified xsi:type="dcterms:W3CDTF">2016-04-13T09:59:11Z</dcterms:modified>
</cp:coreProperties>
</file>