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8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1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872B-5190-4AC8-B60D-EE9C03D1581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BC62-BB89-460A-A876-4FA3363A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gc-cache.s3.amazonaws.com/images/remote/http_s3.amazonaws.com/tgc-ee2/articles/One-child-poli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508" y="344453"/>
            <a:ext cx="6610984" cy="45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970" y="5442858"/>
            <a:ext cx="1171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去年以前，中国有一个政策说以家庭只可以有一个孩子：一胎制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4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6043" y="5442858"/>
            <a:ext cx="1045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但是，中国共产党 恐怕有大多老的人口对中国经济不好</a:t>
            </a:r>
            <a:endParaRPr lang="en-US" sz="3200" dirty="0"/>
          </a:p>
        </p:txBody>
      </p:sp>
      <p:pic>
        <p:nvPicPr>
          <p:cNvPr id="8196" name="Picture 4" descr="http://www.danielausbun.org/uploads/5/2/1/8/5218170/9996877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84" y="415063"/>
            <a:ext cx="6454231" cy="443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8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6637" y="5442858"/>
            <a:ext cx="5238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所以，政府决定废止一胎制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28" y="827314"/>
            <a:ext cx="6186745" cy="41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6494" y="5442858"/>
            <a:ext cx="657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一胎制让中国人口的男人比女人多</a:t>
            </a:r>
            <a:endParaRPr lang="en-US" sz="3200" dirty="0"/>
          </a:p>
        </p:txBody>
      </p:sp>
      <p:pic>
        <p:nvPicPr>
          <p:cNvPr id="6146" name="Picture 2" descr="https://asset-tilburg.nl/public/upload/activity/male_female_n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85" y="210390"/>
            <a:ext cx="7063831" cy="52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1483" y="544285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因为在农村的家庭想有儿子</a:t>
            </a:r>
            <a:endParaRPr lang="en-US" sz="3200" dirty="0"/>
          </a:p>
        </p:txBody>
      </p:sp>
      <p:pic>
        <p:nvPicPr>
          <p:cNvPr id="5122" name="Picture 2" descr="http://www.ministryoftofu.com/wp-content/uploads/2011/09/emptychair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51" y="330463"/>
            <a:ext cx="6219099" cy="49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3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571" y="5442858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有的专家觉得这个决定不会让人口增多</a:t>
            </a:r>
            <a:endParaRPr lang="en-US" sz="3200" dirty="0"/>
          </a:p>
        </p:txBody>
      </p:sp>
      <p:pic>
        <p:nvPicPr>
          <p:cNvPr id="4098" name="Picture 2" descr="http://www.arisezone.com/wp-content/uploads/2016/03/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3"/>
          <a:stretch/>
        </p:blipFill>
        <p:spPr bwMode="auto">
          <a:xfrm>
            <a:off x="2829696" y="299822"/>
            <a:ext cx="6532608" cy="48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6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8316" y="5442858"/>
            <a:ext cx="63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很多中国人不在乎可以有多的孩子</a:t>
            </a:r>
            <a:endParaRPr lang="en-US" sz="3200" dirty="0"/>
          </a:p>
        </p:txBody>
      </p:sp>
      <p:pic>
        <p:nvPicPr>
          <p:cNvPr id="3074" name="Picture 2" descr="https://nofsgiven.files.wordpress.com/2014/02/no_fucks_giv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85" y="250234"/>
            <a:ext cx="6454230" cy="49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4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6329" y="544285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养两个孩子比一个孩子贵得多</a:t>
            </a:r>
            <a:endParaRPr lang="en-US" sz="3200" dirty="0"/>
          </a:p>
        </p:txBody>
      </p:sp>
      <p:pic>
        <p:nvPicPr>
          <p:cNvPr id="2050" name="Picture 2" descr="http://pennywize.co/wp-content/uploads/Saving-Money-While-Raising-Childr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82" y="706483"/>
            <a:ext cx="7272837" cy="40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8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Z</dc:creator>
  <cp:lastModifiedBy>Andrew Z</cp:lastModifiedBy>
  <cp:revision>6</cp:revision>
  <dcterms:created xsi:type="dcterms:W3CDTF">2016-04-11T00:01:59Z</dcterms:created>
  <dcterms:modified xsi:type="dcterms:W3CDTF">2016-04-11T00:49:05Z</dcterms:modified>
</cp:coreProperties>
</file>