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BB23-C4E0-4570-94E6-79DDF1B7F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00EE9-ECCB-4C3C-A557-444393A6E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Beverly, Tanesia</dc:creator>
  <cp:lastModifiedBy>Beverly, Tanesia</cp:lastModifiedBy>
  <cp:revision>1</cp:revision>
  <dcterms:created xsi:type="dcterms:W3CDTF">2020-01-10T04:47:32Z</dcterms:created>
  <dcterms:modified xsi:type="dcterms:W3CDTF">2020-01-10T04:48:42Z</dcterms:modified>
</cp:coreProperties>
</file>