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ontserrat ExtraBold" charset="-52"/>
      <p:bold r:id="rId11"/>
      <p:boldItalic r:id="rId12"/>
    </p:embeddedFont>
    <p:embeddedFont>
      <p:font typeface="Montserrat" charset="-52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0C0"/>
    <a:srgbClr val="007DFF"/>
    <a:srgbClr val="FF0186"/>
    <a:srgbClr val="009999"/>
    <a:srgbClr val="00CC99"/>
    <a:srgbClr val="CC66FF"/>
    <a:srgbClr val="3399FF"/>
    <a:srgbClr val="AD00D0"/>
    <a:srgbClr val="7D1E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18" autoAdjust="0"/>
    <p:restoredTop sz="99130" autoAdjust="0"/>
  </p:normalViewPr>
  <p:slideViewPr>
    <p:cSldViewPr>
      <p:cViewPr>
        <p:scale>
          <a:sx n="125" d="100"/>
          <a:sy n="125" d="100"/>
        </p:scale>
        <p:origin x="-498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130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06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7289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37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15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7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53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13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80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3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932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1872B3B5-C8E9-4F72-A37B-864906DF5810}"/>
              </a:ext>
            </a:extLst>
          </p:cNvPr>
          <p:cNvGrpSpPr/>
          <p:nvPr/>
        </p:nvGrpSpPr>
        <p:grpSpPr>
          <a:xfrm>
            <a:off x="395536" y="463481"/>
            <a:ext cx="8352928" cy="4216539"/>
            <a:chOff x="395536" y="308987"/>
            <a:chExt cx="8352928" cy="4216539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308987"/>
              <a:ext cx="8352928" cy="2862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ru-RU" sz="6000" b="1" dirty="0">
                  <a:solidFill>
                    <a:srgbClr val="007DFF"/>
                  </a:solidFill>
                  <a:latin typeface="Montserrat ExtraBold" panose="00000900000000000000" pitchFamily="2" charset="-52"/>
                </a:rPr>
                <a:t>Индивидуальный проект</a:t>
              </a:r>
            </a:p>
            <a:p>
              <a:pPr algn="just"/>
              <a:r>
                <a:rPr lang="ru-RU" sz="6000" b="1" dirty="0">
                  <a:solidFill>
                    <a:srgbClr val="007DFF"/>
                  </a:solidFill>
                  <a:latin typeface="Montserrat ExtraBold" panose="00000900000000000000" pitchFamily="2" charset="-52"/>
                </a:rPr>
                <a:t>«</a:t>
              </a:r>
              <a:r>
                <a:rPr lang="en-US" sz="6000" b="1" dirty="0">
                  <a:solidFill>
                    <a:srgbClr val="007DFF"/>
                  </a:solidFill>
                  <a:latin typeface="Montserrat ExtraBold" panose="00000900000000000000" pitchFamily="2" charset="-52"/>
                </a:rPr>
                <a:t>Fruit Fight</a:t>
              </a:r>
              <a:r>
                <a:rPr lang="ru-RU" sz="6000" b="1" dirty="0">
                  <a:solidFill>
                    <a:srgbClr val="007DFF"/>
                  </a:solidFill>
                  <a:latin typeface="Montserrat ExtraBold" panose="00000900000000000000" pitchFamily="2" charset="-52"/>
                </a:rPr>
                <a:t>»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3171309"/>
              <a:ext cx="7704856" cy="13542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Город: Омск</a:t>
              </a:r>
            </a:p>
            <a:p>
              <a:r>
                <a: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Площадка: БОУ «СОШ №120»</a:t>
              </a:r>
            </a:p>
            <a:p>
              <a:r>
                <a: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Учащиеся: Рыбина Анна и Фенинец Анна</a:t>
              </a:r>
            </a:p>
            <a:p>
              <a:r>
                <a: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Преподаватель: Шелихов Олег Юрьевич</a:t>
              </a:r>
            </a:p>
            <a:p>
              <a:r>
                <a: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Дата: 2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7</a:t>
              </a:r>
              <a:r>
                <a: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-52"/>
                </a:rPr>
                <a:t>.05.2023 г.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663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11DCF5-1610-4428-9289-0CA6FE98BE94}"/>
              </a:ext>
            </a:extLst>
          </p:cNvPr>
          <p:cNvSpPr txBox="1"/>
          <p:nvPr/>
        </p:nvSpPr>
        <p:spPr>
          <a:xfrm>
            <a:off x="251520" y="339502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7DFF"/>
                </a:solidFill>
                <a:latin typeface="Montserrat ExtraBold" panose="00000900000000000000" pitchFamily="2" charset="-52"/>
              </a:rPr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41045A-7E8A-4201-9051-C7B710567BCD}"/>
              </a:ext>
            </a:extLst>
          </p:cNvPr>
          <p:cNvSpPr txBox="1"/>
          <p:nvPr/>
        </p:nvSpPr>
        <p:spPr>
          <a:xfrm>
            <a:off x="755576" y="1848475"/>
            <a:ext cx="59766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40C0"/>
              </a:buClr>
              <a:buSzPct val="125000"/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Создание </a:t>
            </a: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работающей </a:t>
            </a: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игры 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базе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 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 использованием фреймворка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LibGDX</a:t>
            </a: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0040C0"/>
              </a:buClr>
              <a:buSzPct val="125000"/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Применение полученных за год обучения знаний на </a:t>
            </a: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практике</a:t>
            </a:r>
          </a:p>
          <a:p>
            <a:pPr marL="285750" indent="-285750">
              <a:buClr>
                <a:srgbClr val="0040C0"/>
              </a:buClr>
              <a:buSzPct val="125000"/>
              <a:buFont typeface="Wingdings" panose="05000000000000000000" pitchFamily="2" charset="2"/>
              <a:buChar char="§"/>
            </a:pP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Испытать себя в роли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android-</a:t>
            </a: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разработчиков</a:t>
            </a: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4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115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7DFF"/>
                </a:solidFill>
                <a:latin typeface="+mj-lt"/>
              </a:rPr>
              <a:t>Описание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7630C7-2185-4275-A5F8-11C10E84CE60}"/>
              </a:ext>
            </a:extLst>
          </p:cNvPr>
          <p:cNvSpPr txBox="1"/>
          <p:nvPr/>
        </p:nvSpPr>
        <p:spPr>
          <a:xfrm>
            <a:off x="1691680" y="2110085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Fruit Fight –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игра-аркада, в которой игроку предстоит разобраться с фруктами и овощами, мешающим герою жить.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6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12" b="792"/>
          <a:stretch>
            <a:fillRect/>
          </a:stretch>
        </p:blipFill>
        <p:spPr bwMode="auto">
          <a:xfrm>
            <a:off x="0" y="0"/>
            <a:ext cx="4286248" cy="241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0"/>
            <a:ext cx="4286247" cy="24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35589"/>
            <a:ext cx="4286248" cy="240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5466" y="2786064"/>
            <a:ext cx="4288533" cy="235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107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679"/>
          <a:stretch>
            <a:fillRect/>
          </a:stretch>
        </p:blipFill>
        <p:spPr bwMode="auto">
          <a:xfrm>
            <a:off x="0" y="-2"/>
            <a:ext cx="405077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500312"/>
            <a:ext cx="4705059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2700" y="0"/>
            <a:ext cx="4191300" cy="235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AD93D7-B130-4FAC-8100-4AD4CC6C3DFB}"/>
              </a:ext>
            </a:extLst>
          </p:cNvPr>
          <p:cNvSpPr txBox="1"/>
          <p:nvPr/>
        </p:nvSpPr>
        <p:spPr>
          <a:xfrm>
            <a:off x="251520" y="4115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7DFF"/>
                </a:solidFill>
                <a:latin typeface="+mj-lt"/>
              </a:rPr>
              <a:t>Классовая структура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2A5108D-3AB4-43F7-A6A9-340458688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4" r="31684"/>
          <a:stretch/>
        </p:blipFill>
        <p:spPr>
          <a:xfrm>
            <a:off x="539552" y="1563638"/>
            <a:ext cx="1944217" cy="2747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E93CF1-59B9-41F1-83C8-0FAD44586AAE}"/>
              </a:ext>
            </a:extLst>
          </p:cNvPr>
          <p:cNvSpPr txBox="1"/>
          <p:nvPr/>
        </p:nvSpPr>
        <p:spPr>
          <a:xfrm>
            <a:off x="3275856" y="221171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Игра состоит из:</a:t>
            </a:r>
          </a:p>
          <a:p>
            <a:pPr marL="285750" indent="-285750">
              <a:buClr>
                <a:srgbClr val="0040C0"/>
              </a:buClr>
              <a:buSzPct val="125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экранов игры</a:t>
            </a:r>
          </a:p>
          <a:p>
            <a:pPr marL="285750" indent="-285750">
              <a:buClr>
                <a:srgbClr val="0040C0"/>
              </a:buClr>
              <a:buSzPct val="125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классов объектов</a:t>
            </a:r>
          </a:p>
          <a:p>
            <a:pPr marL="285750" indent="-285750">
              <a:buClr>
                <a:srgbClr val="0040C0"/>
              </a:buClr>
              <a:buSzPct val="125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класса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xmlns="" val="31375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A265ED-4ED5-4A2D-8E2A-3F2FE1B000F9}"/>
              </a:ext>
            </a:extLst>
          </p:cNvPr>
          <p:cNvSpPr txBox="1"/>
          <p:nvPr/>
        </p:nvSpPr>
        <p:spPr>
          <a:xfrm>
            <a:off x="251520" y="4115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7DFF"/>
                </a:solidFill>
                <a:latin typeface="+mj-lt"/>
              </a:rPr>
              <a:t>Особенности игры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5839AD0D-42F4-4C9A-9CCC-6DBCC4B97703}"/>
              </a:ext>
            </a:extLst>
          </p:cNvPr>
          <p:cNvGrpSpPr/>
          <p:nvPr/>
        </p:nvGrpSpPr>
        <p:grpSpPr>
          <a:xfrm>
            <a:off x="467544" y="1275606"/>
            <a:ext cx="6014724" cy="3592851"/>
            <a:chOff x="285468" y="1419622"/>
            <a:chExt cx="6014724" cy="3592851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xmlns="" id="{7E66C717-BEBD-46CE-A29A-6FDB94627396}"/>
                </a:ext>
              </a:extLst>
            </p:cNvPr>
            <p:cNvGrpSpPr/>
            <p:nvPr/>
          </p:nvGrpSpPr>
          <p:grpSpPr>
            <a:xfrm>
              <a:off x="285468" y="1419622"/>
              <a:ext cx="3998500" cy="1015663"/>
              <a:chOff x="285468" y="1419622"/>
              <a:chExt cx="3998500" cy="10156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AC58A5E-0D79-4791-AEE9-C878007A78B4}"/>
                  </a:ext>
                </a:extLst>
              </p:cNvPr>
              <p:cNvSpPr txBox="1"/>
              <p:nvPr/>
            </p:nvSpPr>
            <p:spPr>
              <a:xfrm>
                <a:off x="285468" y="1419622"/>
                <a:ext cx="11521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6000" dirty="0">
                    <a:solidFill>
                      <a:srgbClr val="0040C0"/>
                    </a:solidFill>
                    <a:latin typeface="+mj-lt"/>
                  </a:rPr>
                  <a:t>1.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9A585C3-E60A-4E14-B7E5-AE6736A3371E}"/>
                  </a:ext>
                </a:extLst>
              </p:cNvPr>
              <p:cNvSpPr txBox="1"/>
              <p:nvPr/>
            </p:nvSpPr>
            <p:spPr>
              <a:xfrm>
                <a:off x="1187624" y="1742787"/>
                <a:ext cx="30963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Авторская графика</a:t>
                </a: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xmlns="" id="{6E07E384-4331-460E-9B9C-FE8D76BADC3F}"/>
                </a:ext>
              </a:extLst>
            </p:cNvPr>
            <p:cNvGrpSpPr/>
            <p:nvPr/>
          </p:nvGrpSpPr>
          <p:grpSpPr>
            <a:xfrm>
              <a:off x="861532" y="2708216"/>
              <a:ext cx="5438660" cy="1065219"/>
              <a:chOff x="861532" y="2708216"/>
              <a:chExt cx="5438660" cy="106521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C1A828EB-9A80-4984-A3C2-0E2DDEF02A07}"/>
                  </a:ext>
                </a:extLst>
              </p:cNvPr>
              <p:cNvSpPr txBox="1"/>
              <p:nvPr/>
            </p:nvSpPr>
            <p:spPr>
              <a:xfrm>
                <a:off x="861532" y="2708216"/>
                <a:ext cx="11521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6000" dirty="0">
                    <a:solidFill>
                      <a:srgbClr val="0040C0"/>
                    </a:solidFill>
                    <a:latin typeface="+mj-lt"/>
                  </a:rPr>
                  <a:t>2.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01B4D68-8DA7-4A39-AC3D-7538A7BB793B}"/>
                  </a:ext>
                </a:extLst>
              </p:cNvPr>
              <p:cNvSpPr txBox="1"/>
              <p:nvPr/>
            </p:nvSpPr>
            <p:spPr>
              <a:xfrm>
                <a:off x="1763688" y="3003994"/>
                <a:ext cx="45365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Работа с файловой системой</a:t>
                </a:r>
              </a:p>
              <a:p>
                <a:endParaRPr lang="ru-RU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xmlns="" id="{87A8D62C-B79A-4609-AE50-2B0E4C16D8C2}"/>
                </a:ext>
              </a:extLst>
            </p:cNvPr>
            <p:cNvGrpSpPr/>
            <p:nvPr/>
          </p:nvGrpSpPr>
          <p:grpSpPr>
            <a:xfrm>
              <a:off x="1763688" y="3996810"/>
              <a:ext cx="4248472" cy="1015663"/>
              <a:chOff x="1763688" y="3996810"/>
              <a:chExt cx="4248472" cy="101566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9D398BC-F38E-4388-91F3-23231D512659}"/>
                  </a:ext>
                </a:extLst>
              </p:cNvPr>
              <p:cNvSpPr txBox="1"/>
              <p:nvPr/>
            </p:nvSpPr>
            <p:spPr>
              <a:xfrm>
                <a:off x="1763688" y="3996810"/>
                <a:ext cx="11521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6000" dirty="0">
                    <a:solidFill>
                      <a:srgbClr val="0040C0"/>
                    </a:solidFill>
                    <a:latin typeface="+mj-lt"/>
                  </a:rPr>
                  <a:t>3.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9AF5FF2-6E7A-42D8-9B67-9140BE6B72AD}"/>
                  </a:ext>
                </a:extLst>
              </p:cNvPr>
              <p:cNvSpPr txBox="1"/>
              <p:nvPr/>
            </p:nvSpPr>
            <p:spPr>
              <a:xfrm>
                <a:off x="2699792" y="4289197"/>
                <a:ext cx="33123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Бесконечность игры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6628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14C15F-B480-473A-B105-3EFD6AA2576C}"/>
              </a:ext>
            </a:extLst>
          </p:cNvPr>
          <p:cNvSpPr txBox="1"/>
          <p:nvPr/>
        </p:nvSpPr>
        <p:spPr>
          <a:xfrm>
            <a:off x="251520" y="4115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7DFF"/>
                </a:solidFill>
                <a:latin typeface="+mj-lt"/>
              </a:rPr>
              <a:t>Перспективы проекта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87ACC817-07A7-457C-97A0-FB698E9BD10E}"/>
              </a:ext>
            </a:extLst>
          </p:cNvPr>
          <p:cNvGrpSpPr/>
          <p:nvPr/>
        </p:nvGrpSpPr>
        <p:grpSpPr>
          <a:xfrm>
            <a:off x="611560" y="1563638"/>
            <a:ext cx="7920880" cy="2739350"/>
            <a:chOff x="611560" y="1851670"/>
            <a:chExt cx="7920880" cy="273935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543E4F3-A48F-4FE4-BBAE-6B2622A48852}"/>
                </a:ext>
              </a:extLst>
            </p:cNvPr>
            <p:cNvSpPr/>
            <p:nvPr/>
          </p:nvSpPr>
          <p:spPr>
            <a:xfrm>
              <a:off x="611560" y="1851670"/>
              <a:ext cx="7920880" cy="720080"/>
            </a:xfrm>
            <a:prstGeom prst="rect">
              <a:avLst/>
            </a:prstGeom>
            <a:noFill/>
            <a:ln w="19050">
              <a:solidFill>
                <a:srgbClr val="004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Добавление уровней сложности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1EEA9B9F-E899-446B-996B-4C36ACFAE78D}"/>
                </a:ext>
              </a:extLst>
            </p:cNvPr>
            <p:cNvSpPr/>
            <p:nvPr/>
          </p:nvSpPr>
          <p:spPr>
            <a:xfrm>
              <a:off x="611560" y="2859782"/>
              <a:ext cx="7920880" cy="720080"/>
            </a:xfrm>
            <a:prstGeom prst="rect">
              <a:avLst/>
            </a:prstGeom>
            <a:noFill/>
            <a:ln w="19050">
              <a:solidFill>
                <a:srgbClr val="004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Разнообразие </a:t>
              </a:r>
              <a:r>
                <a:rPr lang="ru-RU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карт и улучшение графики</a:t>
              </a:r>
              <a:endParaRPr lang="ru-RU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xmlns="" id="{71F767CB-405C-47E1-8765-731E89027B8A}"/>
                </a:ext>
              </a:extLst>
            </p:cNvPr>
            <p:cNvSpPr/>
            <p:nvPr/>
          </p:nvSpPr>
          <p:spPr>
            <a:xfrm>
              <a:off x="611560" y="3870940"/>
              <a:ext cx="7920880" cy="720080"/>
            </a:xfrm>
            <a:prstGeom prst="rect">
              <a:avLst/>
            </a:prstGeom>
            <a:noFill/>
            <a:ln w="19050">
              <a:solidFill>
                <a:srgbClr val="004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Новые режимы игры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816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AF4237-CD6B-4E87-A99E-2B0CA30BFA9B}"/>
              </a:ext>
            </a:extLst>
          </p:cNvPr>
          <p:cNvSpPr txBox="1"/>
          <p:nvPr/>
        </p:nvSpPr>
        <p:spPr>
          <a:xfrm>
            <a:off x="251520" y="4115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7DFF"/>
                </a:solidFill>
                <a:latin typeface="+mj-lt"/>
              </a:rPr>
              <a:t>Итоги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788012-D164-4462-9DE9-B39A2B1C7934}"/>
              </a:ext>
            </a:extLst>
          </p:cNvPr>
          <p:cNvSpPr txBox="1"/>
          <p:nvPr/>
        </p:nvSpPr>
        <p:spPr>
          <a:xfrm>
            <a:off x="1187624" y="1679198"/>
            <a:ext cx="67687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Мы приобрели навыки объекта-ориентированного программирования, познакомились со структурой работы над </a:t>
            </a:r>
            <a:r>
              <a:rPr lang="ru-RU" sz="2200" dirty="0" smtClean="0"/>
              <a:t>приложениями, </a:t>
            </a:r>
            <a:r>
              <a:rPr lang="ru-RU" sz="2200" dirty="0"/>
              <a:t>получили опыт в работе в команде.</a:t>
            </a:r>
          </a:p>
        </p:txBody>
      </p:sp>
    </p:spTree>
    <p:extLst>
      <p:ext uri="{BB962C8B-B14F-4D97-AF65-F5344CB8AC3E}">
        <p14:creationId xmlns:p14="http://schemas.microsoft.com/office/powerpoint/2010/main" xmlns="" val="11052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Основной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150</Words>
  <Application>Microsoft Office PowerPoint</Application>
  <PresentationFormat>Экран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Montserrat ExtraBold</vt:lpstr>
      <vt:lpstr>Montserrat</vt:lpstr>
      <vt:lpstr>Wingdings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user</cp:lastModifiedBy>
  <cp:revision>76</cp:revision>
  <dcterms:created xsi:type="dcterms:W3CDTF">2022-05-19T02:16:44Z</dcterms:created>
  <dcterms:modified xsi:type="dcterms:W3CDTF">2023-05-26T14:29:00Z</dcterms:modified>
</cp:coreProperties>
</file>