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71FB7-799B-47F8-8C17-B229F877E4A1}" v="23" dt="2024-10-19T03:39:10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38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Neal" userId="d69aff2797cd117b" providerId="LiveId" clId="{7E271FB7-799B-47F8-8C17-B229F877E4A1}"/>
    <pc:docChg chg="modSld">
      <pc:chgData name="Andy Neal" userId="d69aff2797cd117b" providerId="LiveId" clId="{7E271FB7-799B-47F8-8C17-B229F877E4A1}" dt="2024-10-19T03:39:10.406" v="22" actId="1076"/>
      <pc:docMkLst>
        <pc:docMk/>
      </pc:docMkLst>
      <pc:sldChg chg="addSp modSp">
        <pc:chgData name="Andy Neal" userId="d69aff2797cd117b" providerId="LiveId" clId="{7E271FB7-799B-47F8-8C17-B229F877E4A1}" dt="2024-10-19T03:37:55.344" v="6" actId="1076"/>
        <pc:sldMkLst>
          <pc:docMk/>
          <pc:sldMk cId="0" sldId="260"/>
        </pc:sldMkLst>
        <pc:picChg chg="add mod">
          <ac:chgData name="Andy Neal" userId="d69aff2797cd117b" providerId="LiveId" clId="{7E271FB7-799B-47F8-8C17-B229F877E4A1}" dt="2024-10-19T03:37:55.344" v="6" actId="1076"/>
          <ac:picMkLst>
            <pc:docMk/>
            <pc:sldMk cId="0" sldId="260"/>
            <ac:picMk id="1026" creationId="{B4001363-6F04-D4F0-1076-F840EDE0D4C6}"/>
          </ac:picMkLst>
        </pc:picChg>
      </pc:sldChg>
      <pc:sldChg chg="addSp delSp modSp">
        <pc:chgData name="Andy Neal" userId="d69aff2797cd117b" providerId="LiveId" clId="{7E271FB7-799B-47F8-8C17-B229F877E4A1}" dt="2024-10-19T03:38:49.702" v="15" actId="1076"/>
        <pc:sldMkLst>
          <pc:docMk/>
          <pc:sldMk cId="0" sldId="261"/>
        </pc:sldMkLst>
        <pc:picChg chg="add del mod">
          <ac:chgData name="Andy Neal" userId="d69aff2797cd117b" providerId="LiveId" clId="{7E271FB7-799B-47F8-8C17-B229F877E4A1}" dt="2024-10-19T03:38:42.285" v="12" actId="478"/>
          <ac:picMkLst>
            <pc:docMk/>
            <pc:sldMk cId="0" sldId="261"/>
            <ac:picMk id="2050" creationId="{5868121D-AC4B-5324-355F-5471E7CDFD82}"/>
          </ac:picMkLst>
        </pc:picChg>
        <pc:picChg chg="add mod">
          <ac:chgData name="Andy Neal" userId="d69aff2797cd117b" providerId="LiveId" clId="{7E271FB7-799B-47F8-8C17-B229F877E4A1}" dt="2024-10-19T03:38:49.702" v="15" actId="1076"/>
          <ac:picMkLst>
            <pc:docMk/>
            <pc:sldMk cId="0" sldId="261"/>
            <ac:picMk id="2052" creationId="{4B800D20-F87B-EA53-56CD-389CDF1E17CE}"/>
          </ac:picMkLst>
        </pc:picChg>
      </pc:sldChg>
      <pc:sldChg chg="addSp delSp modSp">
        <pc:chgData name="Andy Neal" userId="d69aff2797cd117b" providerId="LiveId" clId="{7E271FB7-799B-47F8-8C17-B229F877E4A1}" dt="2024-10-19T03:39:10.406" v="22" actId="1076"/>
        <pc:sldMkLst>
          <pc:docMk/>
          <pc:sldMk cId="0" sldId="263"/>
        </pc:sldMkLst>
        <pc:picChg chg="add del">
          <ac:chgData name="Andy Neal" userId="d69aff2797cd117b" providerId="LiveId" clId="{7E271FB7-799B-47F8-8C17-B229F877E4A1}" dt="2024-10-19T03:38:40.977" v="11" actId="478"/>
          <ac:picMkLst>
            <pc:docMk/>
            <pc:sldMk cId="0" sldId="263"/>
            <ac:picMk id="3074" creationId="{3D7CE703-0D08-DBAD-8A10-2656FBB0155F}"/>
          </ac:picMkLst>
        </pc:picChg>
        <pc:picChg chg="add del">
          <ac:chgData name="Andy Neal" userId="d69aff2797cd117b" providerId="LiveId" clId="{7E271FB7-799B-47F8-8C17-B229F877E4A1}" dt="2024-10-19T03:38:57.672" v="17" actId="478"/>
          <ac:picMkLst>
            <pc:docMk/>
            <pc:sldMk cId="0" sldId="263"/>
            <ac:picMk id="3076" creationId="{54CC9686-152A-3E62-B077-5CB73B2E8082}"/>
          </ac:picMkLst>
        </pc:picChg>
        <pc:picChg chg="add mod">
          <ac:chgData name="Andy Neal" userId="d69aff2797cd117b" providerId="LiveId" clId="{7E271FB7-799B-47F8-8C17-B229F877E4A1}" dt="2024-10-19T03:39:10.406" v="22" actId="1076"/>
          <ac:picMkLst>
            <pc:docMk/>
            <pc:sldMk cId="0" sldId="263"/>
            <ac:picMk id="3078" creationId="{DAEAF82D-270F-6C61-425F-C2918E0EFB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of Drug Deaths: The Growing Opioid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and Key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opioid crisis affects all age groups and continues to be a persistent public health issue. Further analysis of specific substances and geographic regions can help inform more effective prevention and intervention strategies to address this ongoing problem.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'Drug Deaths: A Story of Growing Opioid Abuse' dataset contains records of drug-related deaths, including demographic details, substances involved, and locations of death. Our goal is to uncover patterns and trends related to the opioid epidemic.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Understand the demographic distribution of drug-related deaths.</a:t>
            </a:r>
          </a:p>
          <a:p>
            <a:r>
              <a:t>2. Identify trends in opioid-related deaths over time.</a:t>
            </a:r>
          </a:p>
          <a:p>
            <a:r>
              <a:t>3. Explore key risk factors such as age and location.</a:t>
            </a:r>
          </a:p>
          <a:p>
            <a:r>
              <a:t>4. Provide insights to inform prevention and intervention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includes:</a:t>
            </a:r>
          </a:p>
          <a:p>
            <a:r>
              <a:t>- Case numbers, dates, and manner of death.</a:t>
            </a:r>
          </a:p>
          <a:p>
            <a:r>
              <a:t>- Demographics: age, sex, race, and location.</a:t>
            </a:r>
          </a:p>
          <a:p>
            <a:r>
              <a:t>- Substances involved: opioids, benzodiazepines, etc.</a:t>
            </a:r>
          </a:p>
          <a:p>
            <a:r>
              <a:t>- Over 32 columns detailing drug-related death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Scatter Plot of Age vs. Date of Death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001363-6F04-D4F0-1076-F840EDE0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2" y="1218670"/>
            <a:ext cx="7830696" cy="50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Distribution: Histogram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B800D20-F87B-EA53-56CD-389CDF1E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585731"/>
            <a:ext cx="7661995" cy="45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Drug-related deaths affect a wide range of ages, with certain age groups being more vulnerable.</a:t>
            </a:r>
          </a:p>
          <a:p>
            <a:r>
              <a:t>2. The crisis persists over time, showing no specific time periods where the problem is isolated.</a:t>
            </a:r>
          </a:p>
          <a:p>
            <a:r>
              <a:t>3. The wide distribution indicates the need for broad-based interventions targeting various demographics.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Number of Deaths Over Time: Line Chart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AEAF82D-270F-6C61-425F-C2918E0EF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6" y="1701479"/>
            <a:ext cx="7604567" cy="454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Focus interventions on the most vulnerable age groups.</a:t>
            </a:r>
          </a:p>
          <a:p>
            <a:r>
              <a:t>2. Explore regional trends to direct localized responses.</a:t>
            </a:r>
          </a:p>
          <a:p>
            <a:r>
              <a:t>3. Analyze specific substances involved in overdose deaths to shape targeted drug policies and treatment programs.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315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Analysis of Drug Deaths: The Growing Opioid Crisis</vt:lpstr>
      <vt:lpstr>Introduction to the Dataset</vt:lpstr>
      <vt:lpstr>Objectives of the Analysis</vt:lpstr>
      <vt:lpstr>Dataset Overview</vt:lpstr>
      <vt:lpstr>Scatter Plot of Age vs. Date of Death</vt:lpstr>
      <vt:lpstr>Age Distribution: Histogram</vt:lpstr>
      <vt:lpstr>Key Findings</vt:lpstr>
      <vt:lpstr>Number of Deaths Over Time: Line Chart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Andy Neal</cp:lastModifiedBy>
  <cp:revision>1</cp:revision>
  <dcterms:created xsi:type="dcterms:W3CDTF">2013-01-27T09:14:16Z</dcterms:created>
  <dcterms:modified xsi:type="dcterms:W3CDTF">2024-10-19T03:39:11Z</dcterms:modified>
  <cp:category/>
</cp:coreProperties>
</file>