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sldIdLst>
    <p:sldId id="260" r:id="rId5"/>
    <p:sldId id="283" r:id="rId6"/>
    <p:sldId id="312" r:id="rId7"/>
    <p:sldId id="300" r:id="rId8"/>
    <p:sldId id="310" r:id="rId9"/>
    <p:sldId id="303" r:id="rId10"/>
    <p:sldId id="298" r:id="rId11"/>
    <p:sldId id="313" r:id="rId12"/>
    <p:sldId id="309" r:id="rId13"/>
    <p:sldId id="307" r:id="rId14"/>
    <p:sldId id="302" r:id="rId15"/>
    <p:sldId id="297" r:id="rId16"/>
    <p:sldId id="311" r:id="rId17"/>
    <p:sldId id="30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A5449-C50C-417A-80FB-C96F317DF2FB}" v="10" dt="2020-11-26T13:20:50.8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ary, Andrew" userId="3ee96a4d-4f19-4e32-81ff-7b65818a9da1" providerId="ADAL" clId="{36A19724-5374-4E37-9522-411F52CBE2A3}"/>
    <pc:docChg chg="undo custSel addSld delSld modSld">
      <pc:chgData name="Neary, Andrew" userId="3ee96a4d-4f19-4e32-81ff-7b65818a9da1" providerId="ADAL" clId="{36A19724-5374-4E37-9522-411F52CBE2A3}" dt="2020-11-26T13:37:39.263" v="2419" actId="122"/>
      <pc:docMkLst>
        <pc:docMk/>
      </pc:docMkLst>
      <pc:sldChg chg="modNotesTx">
        <pc:chgData name="Neary, Andrew" userId="3ee96a4d-4f19-4e32-81ff-7b65818a9da1" providerId="ADAL" clId="{36A19724-5374-4E37-9522-411F52CBE2A3}" dt="2020-11-26T13:27:13.247" v="2301" actId="20577"/>
        <pc:sldMkLst>
          <pc:docMk/>
          <pc:sldMk cId="18140780" sldId="260"/>
        </pc:sldMkLst>
      </pc:sldChg>
      <pc:sldChg chg="modSp del">
        <pc:chgData name="Neary, Andrew" userId="3ee96a4d-4f19-4e32-81ff-7b65818a9da1" providerId="ADAL" clId="{36A19724-5374-4E37-9522-411F52CBE2A3}" dt="2020-11-26T12:50:07.015" v="1642" actId="2696"/>
        <pc:sldMkLst>
          <pc:docMk/>
          <pc:sldMk cId="3533969085" sldId="278"/>
        </pc:sldMkLst>
        <pc:spChg chg="mod">
          <ac:chgData name="Neary, Andrew" userId="3ee96a4d-4f19-4e32-81ff-7b65818a9da1" providerId="ADAL" clId="{36A19724-5374-4E37-9522-411F52CBE2A3}" dt="2020-11-26T10:50:08.143" v="52" actId="20577"/>
          <ac:spMkLst>
            <pc:docMk/>
            <pc:sldMk cId="3533969085" sldId="278"/>
            <ac:spMk id="2" creationId="{7F9CF196-F9AE-449D-9DD4-467D41A7B4E4}"/>
          </ac:spMkLst>
        </pc:spChg>
        <pc:spChg chg="mod">
          <ac:chgData name="Neary, Andrew" userId="3ee96a4d-4f19-4e32-81ff-7b65818a9da1" providerId="ADAL" clId="{36A19724-5374-4E37-9522-411F52CBE2A3}" dt="2020-11-26T11:36:33.227" v="1432" actId="20577"/>
          <ac:spMkLst>
            <pc:docMk/>
            <pc:sldMk cId="3533969085" sldId="278"/>
            <ac:spMk id="3" creationId="{CB8D1047-DAA6-43DD-A49D-8785B3FA40C7}"/>
          </ac:spMkLst>
        </pc:spChg>
      </pc:sldChg>
      <pc:sldChg chg="del">
        <pc:chgData name="Neary, Andrew" userId="3ee96a4d-4f19-4e32-81ff-7b65818a9da1" providerId="ADAL" clId="{36A19724-5374-4E37-9522-411F52CBE2A3}" dt="2020-11-26T10:45:32.665" v="3" actId="2696"/>
        <pc:sldMkLst>
          <pc:docMk/>
          <pc:sldMk cId="2083657738" sldId="280"/>
        </pc:sldMkLst>
      </pc:sldChg>
      <pc:sldChg chg="del">
        <pc:chgData name="Neary, Andrew" userId="3ee96a4d-4f19-4e32-81ff-7b65818a9da1" providerId="ADAL" clId="{36A19724-5374-4E37-9522-411F52CBE2A3}" dt="2020-11-26T10:45:32.661" v="1" actId="2696"/>
        <pc:sldMkLst>
          <pc:docMk/>
          <pc:sldMk cId="864428370" sldId="281"/>
        </pc:sldMkLst>
      </pc:sldChg>
      <pc:sldChg chg="modSp modNotesTx">
        <pc:chgData name="Neary, Andrew" userId="3ee96a4d-4f19-4e32-81ff-7b65818a9da1" providerId="ADAL" clId="{36A19724-5374-4E37-9522-411F52CBE2A3}" dt="2020-11-26T13:27:48.522" v="2414" actId="20577"/>
        <pc:sldMkLst>
          <pc:docMk/>
          <pc:sldMk cId="4044597463" sldId="283"/>
        </pc:sldMkLst>
        <pc:spChg chg="mod">
          <ac:chgData name="Neary, Andrew" userId="3ee96a4d-4f19-4e32-81ff-7b65818a9da1" providerId="ADAL" clId="{36A19724-5374-4E37-9522-411F52CBE2A3}" dt="2020-11-26T11:37:12.784" v="1445" actId="20577"/>
          <ac:spMkLst>
            <pc:docMk/>
            <pc:sldMk cId="4044597463" sldId="283"/>
            <ac:spMk id="2" creationId="{2F2957C8-F715-475B-96EF-8F60693CA051}"/>
          </ac:spMkLst>
        </pc:spChg>
        <pc:spChg chg="mod">
          <ac:chgData name="Neary, Andrew" userId="3ee96a4d-4f19-4e32-81ff-7b65818a9da1" providerId="ADAL" clId="{36A19724-5374-4E37-9522-411F52CBE2A3}" dt="2020-11-26T11:39:53.530" v="1641" actId="20577"/>
          <ac:spMkLst>
            <pc:docMk/>
            <pc:sldMk cId="4044597463" sldId="283"/>
            <ac:spMk id="3" creationId="{7B6A209F-6CA3-41BA-ACD8-516A5D9E0306}"/>
          </ac:spMkLst>
        </pc:spChg>
      </pc:sldChg>
      <pc:sldChg chg="del">
        <pc:chgData name="Neary, Andrew" userId="3ee96a4d-4f19-4e32-81ff-7b65818a9da1" providerId="ADAL" clId="{36A19724-5374-4E37-9522-411F52CBE2A3}" dt="2020-11-26T10:47:14.377" v="18" actId="2696"/>
        <pc:sldMkLst>
          <pc:docMk/>
          <pc:sldMk cId="768984488" sldId="284"/>
        </pc:sldMkLst>
      </pc:sldChg>
      <pc:sldChg chg="del">
        <pc:chgData name="Neary, Andrew" userId="3ee96a4d-4f19-4e32-81ff-7b65818a9da1" providerId="ADAL" clId="{36A19724-5374-4E37-9522-411F52CBE2A3}" dt="2020-11-26T10:47:23.663" v="19" actId="2696"/>
        <pc:sldMkLst>
          <pc:docMk/>
          <pc:sldMk cId="2364264907" sldId="286"/>
        </pc:sldMkLst>
      </pc:sldChg>
      <pc:sldChg chg="modSp">
        <pc:chgData name="Neary, Andrew" userId="3ee96a4d-4f19-4e32-81ff-7b65818a9da1" providerId="ADAL" clId="{36A19724-5374-4E37-9522-411F52CBE2A3}" dt="2020-11-26T12:56:45.969" v="1681" actId="20577"/>
        <pc:sldMkLst>
          <pc:docMk/>
          <pc:sldMk cId="2208662803" sldId="297"/>
        </pc:sldMkLst>
        <pc:spChg chg="mod">
          <ac:chgData name="Neary, Andrew" userId="3ee96a4d-4f19-4e32-81ff-7b65818a9da1" providerId="ADAL" clId="{36A19724-5374-4E37-9522-411F52CBE2A3}" dt="2020-11-26T11:27:25.966" v="890" actId="20577"/>
          <ac:spMkLst>
            <pc:docMk/>
            <pc:sldMk cId="2208662803" sldId="297"/>
            <ac:spMk id="2" creationId="{5FBDD960-338A-4AAA-BA3A-C99020A435C0}"/>
          </ac:spMkLst>
        </pc:spChg>
        <pc:spChg chg="mod">
          <ac:chgData name="Neary, Andrew" userId="3ee96a4d-4f19-4e32-81ff-7b65818a9da1" providerId="ADAL" clId="{36A19724-5374-4E37-9522-411F52CBE2A3}" dt="2020-11-26T12:56:45.969" v="1681" actId="20577"/>
          <ac:spMkLst>
            <pc:docMk/>
            <pc:sldMk cId="2208662803" sldId="297"/>
            <ac:spMk id="3" creationId="{C70BBE56-A071-4162-B90A-C05D56D4D87E}"/>
          </ac:spMkLst>
        </pc:spChg>
      </pc:sldChg>
      <pc:sldChg chg="addSp delSp modSp">
        <pc:chgData name="Neary, Andrew" userId="3ee96a4d-4f19-4e32-81ff-7b65818a9da1" providerId="ADAL" clId="{36A19724-5374-4E37-9522-411F52CBE2A3}" dt="2020-11-26T12:55:58.428" v="1652" actId="1076"/>
        <pc:sldMkLst>
          <pc:docMk/>
          <pc:sldMk cId="534632339" sldId="298"/>
        </pc:sldMkLst>
        <pc:spChg chg="add del mod">
          <ac:chgData name="Neary, Andrew" userId="3ee96a4d-4f19-4e32-81ff-7b65818a9da1" providerId="ADAL" clId="{36A19724-5374-4E37-9522-411F52CBE2A3}" dt="2020-11-26T12:55:32.049" v="1650"/>
          <ac:spMkLst>
            <pc:docMk/>
            <pc:sldMk cId="534632339" sldId="298"/>
            <ac:spMk id="7" creationId="{ED8D82E3-ED5B-4108-A55B-2A8304C9700A}"/>
          </ac:spMkLst>
        </pc:spChg>
        <pc:picChg chg="add mod">
          <ac:chgData name="Neary, Andrew" userId="3ee96a4d-4f19-4e32-81ff-7b65818a9da1" providerId="ADAL" clId="{36A19724-5374-4E37-9522-411F52CBE2A3}" dt="2020-11-26T12:55:58.428" v="1652" actId="1076"/>
          <ac:picMkLst>
            <pc:docMk/>
            <pc:sldMk cId="534632339" sldId="298"/>
            <ac:picMk id="5" creationId="{32BB76B2-4655-4D20-8FE2-331CBCCD2C6A}"/>
          </ac:picMkLst>
        </pc:picChg>
        <pc:picChg chg="del mod">
          <ac:chgData name="Neary, Andrew" userId="3ee96a4d-4f19-4e32-81ff-7b65818a9da1" providerId="ADAL" clId="{36A19724-5374-4E37-9522-411F52CBE2A3}" dt="2020-11-26T12:55:19.631" v="1648" actId="478"/>
          <ac:picMkLst>
            <pc:docMk/>
            <pc:sldMk cId="534632339" sldId="298"/>
            <ac:picMk id="10" creationId="{02260D40-35DB-4FE1-9491-10A93964A5ED}"/>
          </ac:picMkLst>
        </pc:picChg>
      </pc:sldChg>
      <pc:sldChg chg="del">
        <pc:chgData name="Neary, Andrew" userId="3ee96a4d-4f19-4e32-81ff-7b65818a9da1" providerId="ADAL" clId="{36A19724-5374-4E37-9522-411F52CBE2A3}" dt="2020-11-26T10:45:32.672" v="4" actId="2696"/>
        <pc:sldMkLst>
          <pc:docMk/>
          <pc:sldMk cId="3759765183" sldId="301"/>
        </pc:sldMkLst>
      </pc:sldChg>
      <pc:sldChg chg="modSp add del">
        <pc:chgData name="Neary, Andrew" userId="3ee96a4d-4f19-4e32-81ff-7b65818a9da1" providerId="ADAL" clId="{36A19724-5374-4E37-9522-411F52CBE2A3}" dt="2020-11-26T11:19:56.814" v="738" actId="20577"/>
        <pc:sldMkLst>
          <pc:docMk/>
          <pc:sldMk cId="1396466158" sldId="302"/>
        </pc:sldMkLst>
        <pc:spChg chg="mod">
          <ac:chgData name="Neary, Andrew" userId="3ee96a4d-4f19-4e32-81ff-7b65818a9da1" providerId="ADAL" clId="{36A19724-5374-4E37-9522-411F52CBE2A3}" dt="2020-11-26T11:14:42.527" v="520" actId="20577"/>
          <ac:spMkLst>
            <pc:docMk/>
            <pc:sldMk cId="1396466158" sldId="302"/>
            <ac:spMk id="2" creationId="{841A9F81-6847-4769-9CF7-0CA005BA7B8D}"/>
          </ac:spMkLst>
        </pc:spChg>
        <pc:spChg chg="mod">
          <ac:chgData name="Neary, Andrew" userId="3ee96a4d-4f19-4e32-81ff-7b65818a9da1" providerId="ADAL" clId="{36A19724-5374-4E37-9522-411F52CBE2A3}" dt="2020-11-26T11:17:00.691" v="637" actId="255"/>
          <ac:spMkLst>
            <pc:docMk/>
            <pc:sldMk cId="1396466158" sldId="302"/>
            <ac:spMk id="12" creationId="{23E749DC-1CF6-43AF-9378-62AFC8772400}"/>
          </ac:spMkLst>
        </pc:spChg>
        <pc:spChg chg="mod">
          <ac:chgData name="Neary, Andrew" userId="3ee96a4d-4f19-4e32-81ff-7b65818a9da1" providerId="ADAL" clId="{36A19724-5374-4E37-9522-411F52CBE2A3}" dt="2020-11-26T11:17:13.010" v="640" actId="1076"/>
          <ac:spMkLst>
            <pc:docMk/>
            <pc:sldMk cId="1396466158" sldId="302"/>
            <ac:spMk id="13" creationId="{FA2AF588-6372-4CE9-9BBD-0AB01514F072}"/>
          </ac:spMkLst>
        </pc:spChg>
        <pc:spChg chg="mod">
          <ac:chgData name="Neary, Andrew" userId="3ee96a4d-4f19-4e32-81ff-7b65818a9da1" providerId="ADAL" clId="{36A19724-5374-4E37-9522-411F52CBE2A3}" dt="2020-11-26T11:17:35.203" v="666" actId="20577"/>
          <ac:spMkLst>
            <pc:docMk/>
            <pc:sldMk cId="1396466158" sldId="302"/>
            <ac:spMk id="15" creationId="{3072BC33-7C71-4FC6-BC2F-479F3E1ADF39}"/>
          </ac:spMkLst>
        </pc:spChg>
        <pc:spChg chg="mod">
          <ac:chgData name="Neary, Andrew" userId="3ee96a4d-4f19-4e32-81ff-7b65818a9da1" providerId="ADAL" clId="{36A19724-5374-4E37-9522-411F52CBE2A3}" dt="2020-11-26T11:17:56.615" v="712" actId="20577"/>
          <ac:spMkLst>
            <pc:docMk/>
            <pc:sldMk cId="1396466158" sldId="302"/>
            <ac:spMk id="16" creationId="{30378C0C-4850-4457-886E-0AB84C13703C}"/>
          </ac:spMkLst>
        </pc:spChg>
        <pc:spChg chg="mod">
          <ac:chgData name="Neary, Andrew" userId="3ee96a4d-4f19-4e32-81ff-7b65818a9da1" providerId="ADAL" clId="{36A19724-5374-4E37-9522-411F52CBE2A3}" dt="2020-11-26T11:19:56.814" v="738" actId="20577"/>
          <ac:spMkLst>
            <pc:docMk/>
            <pc:sldMk cId="1396466158" sldId="302"/>
            <ac:spMk id="18" creationId="{BDCB8189-52E5-4E77-B03D-2B39E7DEFA3B}"/>
          </ac:spMkLst>
        </pc:spChg>
      </pc:sldChg>
      <pc:sldChg chg="delSp modSp">
        <pc:chgData name="Neary, Andrew" userId="3ee96a4d-4f19-4e32-81ff-7b65818a9da1" providerId="ADAL" clId="{36A19724-5374-4E37-9522-411F52CBE2A3}" dt="2020-11-26T10:46:56.972" v="17" actId="1076"/>
        <pc:sldMkLst>
          <pc:docMk/>
          <pc:sldMk cId="2570534522" sldId="303"/>
        </pc:sldMkLst>
        <pc:spChg chg="mod">
          <ac:chgData name="Neary, Andrew" userId="3ee96a4d-4f19-4e32-81ff-7b65818a9da1" providerId="ADAL" clId="{36A19724-5374-4E37-9522-411F52CBE2A3}" dt="2020-11-26T10:46:51.899" v="16" actId="1076"/>
          <ac:spMkLst>
            <pc:docMk/>
            <pc:sldMk cId="2570534522" sldId="303"/>
            <ac:spMk id="7" creationId="{CB1A5852-E47D-4542-BE13-96141B9E98DA}"/>
          </ac:spMkLst>
        </pc:spChg>
        <pc:picChg chg="mod">
          <ac:chgData name="Neary, Andrew" userId="3ee96a4d-4f19-4e32-81ff-7b65818a9da1" providerId="ADAL" clId="{36A19724-5374-4E37-9522-411F52CBE2A3}" dt="2020-11-26T10:46:56.972" v="17" actId="1076"/>
          <ac:picMkLst>
            <pc:docMk/>
            <pc:sldMk cId="2570534522" sldId="303"/>
            <ac:picMk id="5" creationId="{CFDB1A7A-0807-4B0A-A815-81D5C6BFB6F4}"/>
          </ac:picMkLst>
        </pc:picChg>
        <pc:picChg chg="del">
          <ac:chgData name="Neary, Andrew" userId="3ee96a4d-4f19-4e32-81ff-7b65818a9da1" providerId="ADAL" clId="{36A19724-5374-4E37-9522-411F52CBE2A3}" dt="2020-11-26T10:46:02.533" v="5"/>
          <ac:picMkLst>
            <pc:docMk/>
            <pc:sldMk cId="2570534522" sldId="303"/>
            <ac:picMk id="6" creationId="{A86468C9-E13C-4D83-9BB4-CA388D5115B7}"/>
          </ac:picMkLst>
        </pc:picChg>
      </pc:sldChg>
      <pc:sldChg chg="del">
        <pc:chgData name="Neary, Andrew" userId="3ee96a4d-4f19-4e32-81ff-7b65818a9da1" providerId="ADAL" clId="{36A19724-5374-4E37-9522-411F52CBE2A3}" dt="2020-11-26T11:34:28.293" v="1319" actId="2696"/>
        <pc:sldMkLst>
          <pc:docMk/>
          <pc:sldMk cId="2712785194" sldId="304"/>
        </pc:sldMkLst>
      </pc:sldChg>
      <pc:sldChg chg="modSp">
        <pc:chgData name="Neary, Andrew" userId="3ee96a4d-4f19-4e32-81ff-7b65818a9da1" providerId="ADAL" clId="{36A19724-5374-4E37-9522-411F52CBE2A3}" dt="2020-11-26T11:18:55.372" v="724" actId="20577"/>
        <pc:sldMkLst>
          <pc:docMk/>
          <pc:sldMk cId="1968228393" sldId="307"/>
        </pc:sldMkLst>
        <pc:spChg chg="mod">
          <ac:chgData name="Neary, Andrew" userId="3ee96a4d-4f19-4e32-81ff-7b65818a9da1" providerId="ADAL" clId="{36A19724-5374-4E37-9522-411F52CBE2A3}" dt="2020-11-26T11:18:50.234" v="718" actId="20577"/>
          <ac:spMkLst>
            <pc:docMk/>
            <pc:sldMk cId="1968228393" sldId="307"/>
            <ac:spMk id="14" creationId="{8EADCE56-6F1F-4782-971C-A95AA2EAB33D}"/>
          </ac:spMkLst>
        </pc:spChg>
        <pc:spChg chg="mod">
          <ac:chgData name="Neary, Andrew" userId="3ee96a4d-4f19-4e32-81ff-7b65818a9da1" providerId="ADAL" clId="{36A19724-5374-4E37-9522-411F52CBE2A3}" dt="2020-11-26T11:18:52.611" v="721" actId="20577"/>
          <ac:spMkLst>
            <pc:docMk/>
            <pc:sldMk cId="1968228393" sldId="307"/>
            <ac:spMk id="16" creationId="{B4D64D99-B036-403D-8B6C-CD1281C01EFC}"/>
          </ac:spMkLst>
        </pc:spChg>
        <pc:spChg chg="mod">
          <ac:chgData name="Neary, Andrew" userId="3ee96a4d-4f19-4e32-81ff-7b65818a9da1" providerId="ADAL" clId="{36A19724-5374-4E37-9522-411F52CBE2A3}" dt="2020-11-26T11:18:55.372" v="724" actId="20577"/>
          <ac:spMkLst>
            <pc:docMk/>
            <pc:sldMk cId="1968228393" sldId="307"/>
            <ac:spMk id="20" creationId="{9C0790B6-548D-4CC3-AA0B-5A9625362233}"/>
          </ac:spMkLst>
        </pc:spChg>
      </pc:sldChg>
      <pc:sldChg chg="del">
        <pc:chgData name="Neary, Andrew" userId="3ee96a4d-4f19-4e32-81ff-7b65818a9da1" providerId="ADAL" clId="{36A19724-5374-4E37-9522-411F52CBE2A3}" dt="2020-11-26T10:45:32.662" v="2" actId="2696"/>
        <pc:sldMkLst>
          <pc:docMk/>
          <pc:sldMk cId="53517993" sldId="308"/>
        </pc:sldMkLst>
      </pc:sldChg>
      <pc:sldChg chg="modSp">
        <pc:chgData name="Neary, Andrew" userId="3ee96a4d-4f19-4e32-81ff-7b65818a9da1" providerId="ADAL" clId="{36A19724-5374-4E37-9522-411F52CBE2A3}" dt="2020-11-26T11:27:02.082" v="876" actId="20577"/>
        <pc:sldMkLst>
          <pc:docMk/>
          <pc:sldMk cId="3658635479" sldId="311"/>
        </pc:sldMkLst>
        <pc:spChg chg="mod">
          <ac:chgData name="Neary, Andrew" userId="3ee96a4d-4f19-4e32-81ff-7b65818a9da1" providerId="ADAL" clId="{36A19724-5374-4E37-9522-411F52CBE2A3}" dt="2020-11-26T11:27:02.082" v="876" actId="20577"/>
          <ac:spMkLst>
            <pc:docMk/>
            <pc:sldMk cId="3658635479" sldId="311"/>
            <ac:spMk id="3" creationId="{D081CDB1-DF97-4E57-B0EC-44074FD2EE17}"/>
          </ac:spMkLst>
        </pc:spChg>
      </pc:sldChg>
      <pc:sldChg chg="modSp add del">
        <pc:chgData name="Neary, Andrew" userId="3ee96a4d-4f19-4e32-81ff-7b65818a9da1" providerId="ADAL" clId="{36A19724-5374-4E37-9522-411F52CBE2A3}" dt="2020-11-26T11:34:42.256" v="1320" actId="2696"/>
        <pc:sldMkLst>
          <pc:docMk/>
          <pc:sldMk cId="40299376" sldId="312"/>
        </pc:sldMkLst>
        <pc:spChg chg="mod">
          <ac:chgData name="Neary, Andrew" userId="3ee96a4d-4f19-4e32-81ff-7b65818a9da1" providerId="ADAL" clId="{36A19724-5374-4E37-9522-411F52CBE2A3}" dt="2020-11-26T11:09:18.157" v="180" actId="20577"/>
          <ac:spMkLst>
            <pc:docMk/>
            <pc:sldMk cId="40299376" sldId="312"/>
            <ac:spMk id="2" creationId="{AB7B9A51-F01C-4DE7-BF70-9039EE23E10F}"/>
          </ac:spMkLst>
        </pc:spChg>
        <pc:spChg chg="mod">
          <ac:chgData name="Neary, Andrew" userId="3ee96a4d-4f19-4e32-81ff-7b65818a9da1" providerId="ADAL" clId="{36A19724-5374-4E37-9522-411F52CBE2A3}" dt="2020-11-26T11:13:11.924" v="496" actId="20577"/>
          <ac:spMkLst>
            <pc:docMk/>
            <pc:sldMk cId="40299376" sldId="312"/>
            <ac:spMk id="3" creationId="{A7AD9377-55A1-448A-BBA3-083FEC7B7AE6}"/>
          </ac:spMkLst>
        </pc:spChg>
      </pc:sldChg>
      <pc:sldChg chg="add del">
        <pc:chgData name="Neary, Andrew" userId="3ee96a4d-4f19-4e32-81ff-7b65818a9da1" providerId="ADAL" clId="{36A19724-5374-4E37-9522-411F52CBE2A3}" dt="2020-11-26T10:47:37.745" v="21" actId="2696"/>
        <pc:sldMkLst>
          <pc:docMk/>
          <pc:sldMk cId="893119508" sldId="312"/>
        </pc:sldMkLst>
      </pc:sldChg>
      <pc:sldChg chg="modSp">
        <pc:chgData name="Neary, Andrew" userId="3ee96a4d-4f19-4e32-81ff-7b65818a9da1" providerId="ADAL" clId="{36A19724-5374-4E37-9522-411F52CBE2A3}" dt="2020-11-26T11:38:48.396" v="1586" actId="20577"/>
        <pc:sldMkLst>
          <pc:docMk/>
          <pc:sldMk cId="4112578341" sldId="312"/>
        </pc:sldMkLst>
        <pc:spChg chg="mod">
          <ac:chgData name="Neary, Andrew" userId="3ee96a4d-4f19-4e32-81ff-7b65818a9da1" providerId="ADAL" clId="{36A19724-5374-4E37-9522-411F52CBE2A3}" dt="2020-11-26T11:38:48.396" v="1586" actId="20577"/>
          <ac:spMkLst>
            <pc:docMk/>
            <pc:sldMk cId="4112578341" sldId="312"/>
            <ac:spMk id="3" creationId="{7B6A209F-6CA3-41BA-ACD8-516A5D9E0306}"/>
          </ac:spMkLst>
        </pc:spChg>
      </pc:sldChg>
      <pc:sldChg chg="add del">
        <pc:chgData name="Neary, Andrew" userId="3ee96a4d-4f19-4e32-81ff-7b65818a9da1" providerId="ADAL" clId="{36A19724-5374-4E37-9522-411F52CBE2A3}" dt="2020-11-26T11:14:31.183" v="499" actId="2696"/>
        <pc:sldMkLst>
          <pc:docMk/>
          <pc:sldMk cId="1322953061" sldId="313"/>
        </pc:sldMkLst>
      </pc:sldChg>
      <pc:sldChg chg="addSp modSp add">
        <pc:chgData name="Neary, Andrew" userId="3ee96a4d-4f19-4e32-81ff-7b65818a9da1" providerId="ADAL" clId="{36A19724-5374-4E37-9522-411F52CBE2A3}" dt="2020-11-26T13:37:39.263" v="2419" actId="122"/>
        <pc:sldMkLst>
          <pc:docMk/>
          <pc:sldMk cId="1727504381" sldId="313"/>
        </pc:sldMkLst>
        <pc:spChg chg="mod">
          <ac:chgData name="Neary, Andrew" userId="3ee96a4d-4f19-4e32-81ff-7b65818a9da1" providerId="ADAL" clId="{36A19724-5374-4E37-9522-411F52CBE2A3}" dt="2020-11-26T12:57:39.471" v="1692" actId="20577"/>
          <ac:spMkLst>
            <pc:docMk/>
            <pc:sldMk cId="1727504381" sldId="313"/>
            <ac:spMk id="2" creationId="{F5FDC631-8745-4643-8B59-18A790E5EE42}"/>
          </ac:spMkLst>
        </pc:spChg>
        <pc:spChg chg="mod">
          <ac:chgData name="Neary, Andrew" userId="3ee96a4d-4f19-4e32-81ff-7b65818a9da1" providerId="ADAL" clId="{36A19724-5374-4E37-9522-411F52CBE2A3}" dt="2020-11-26T13:36:29.033" v="2417" actId="20577"/>
          <ac:spMkLst>
            <pc:docMk/>
            <pc:sldMk cId="1727504381" sldId="313"/>
            <ac:spMk id="3" creationId="{F2AC176D-6B49-4893-9646-4FF5423976CC}"/>
          </ac:spMkLst>
        </pc:spChg>
        <pc:graphicFrameChg chg="add mod modGraphic">
          <ac:chgData name="Neary, Andrew" userId="3ee96a4d-4f19-4e32-81ff-7b65818a9da1" providerId="ADAL" clId="{36A19724-5374-4E37-9522-411F52CBE2A3}" dt="2020-11-26T13:37:39.263" v="2419" actId="122"/>
          <ac:graphicFrameMkLst>
            <pc:docMk/>
            <pc:sldMk cId="1727504381" sldId="313"/>
            <ac:graphicFrameMk id="5" creationId="{D245D165-4EB5-4248-A38F-9937AF3F1D1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5B455-E1DF-432E-B81A-4F7398D9422F}" type="datetimeFigureOut">
              <a:rPr lang="en-IE" smtClean="0"/>
              <a:t>26/11/2020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BDA84-725D-437D-973E-E507EF0432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901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dirty="0"/>
              <a:t>Introduce myself</a:t>
            </a:r>
          </a:p>
          <a:p>
            <a:pPr marL="171450" indent="-171450">
              <a:buFontTx/>
              <a:buChar char="-"/>
            </a:pPr>
            <a:r>
              <a:rPr lang="en-IE" dirty="0"/>
              <a:t>Thank you for coming</a:t>
            </a:r>
          </a:p>
          <a:p>
            <a:pPr marL="171450" indent="-171450">
              <a:buFontTx/>
              <a:buChar char="-"/>
            </a:pPr>
            <a:r>
              <a:rPr lang="en-IE" dirty="0"/>
              <a:t>Overview of talk:</a:t>
            </a:r>
          </a:p>
          <a:p>
            <a:pPr marL="628650" lvl="1" indent="-171450">
              <a:buFontTx/>
              <a:buChar char="-"/>
            </a:pPr>
            <a:r>
              <a:rPr lang="en-IE" dirty="0"/>
              <a:t>Background on what I’ve been up to</a:t>
            </a:r>
          </a:p>
          <a:p>
            <a:pPr marL="628650" lvl="1" indent="-171450">
              <a:buFontTx/>
              <a:buChar char="-"/>
            </a:pPr>
            <a:r>
              <a:rPr lang="en-IE" dirty="0"/>
              <a:t>What I’m interested in next (MV)</a:t>
            </a:r>
          </a:p>
          <a:p>
            <a:pPr marL="628650" lvl="1" indent="-171450">
              <a:buFontTx/>
              <a:buChar char="-"/>
            </a:pPr>
            <a:r>
              <a:rPr lang="en-IE" dirty="0"/>
              <a:t>Their perspective as clinicians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DA84-725D-437D-973E-E507EF043275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2052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dirty="0"/>
              <a:t>Medical background</a:t>
            </a:r>
          </a:p>
          <a:p>
            <a:pPr marL="171450" indent="-171450">
              <a:buFontTx/>
              <a:buChar char="-"/>
            </a:pPr>
            <a:r>
              <a:rPr lang="en-IE" dirty="0"/>
              <a:t>Some experience with machine learning during my MSc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DA84-725D-437D-973E-E507EF043275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9552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ABDA84-725D-437D-973E-E507EF043275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8155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DA84-725D-437D-973E-E507EF043275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6353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DA84-725D-437D-973E-E507EF043275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2681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DA84-725D-437D-973E-E507EF043275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864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DA84-725D-437D-973E-E507EF043275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5861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ABDA84-725D-437D-973E-E507EF043275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133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DA84-725D-437D-973E-E507EF043275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800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B525-E644-4A97-B43A-ADB23511C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9DBE8-88F3-42C3-8835-EE6948932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277CF-DA12-45F3-873B-CD64CA8F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769484-0F54-4288-A559-CC33451851E7}" type="datetime1">
              <a:rPr lang="en-IE" smtClean="0"/>
              <a:t>26/11/2020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D45C4-E44F-404C-8CA5-81FF4726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690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34F24-7ED5-43D8-9179-78308547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‹#›</a:t>
            </a:fld>
            <a:endParaRPr lang="en-IE"/>
          </a:p>
        </p:txBody>
      </p:sp>
      <p:pic>
        <p:nvPicPr>
          <p:cNvPr id="8" name="Picture 7" descr="A picture containing plate, drawing, meter&#10;&#10;Description automatically generated">
            <a:extLst>
              <a:ext uri="{FF2B5EF4-FFF2-40B4-BE49-F238E27FC236}">
                <a16:creationId xmlns:a16="http://schemas.microsoft.com/office/drawing/2014/main" id="{E6529CDB-09FF-4A15-9E73-EF9C68165E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909" y="5592217"/>
            <a:ext cx="2115091" cy="101672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11DD26-ACE8-4481-AD00-366B630B07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017" y="105643"/>
            <a:ext cx="2683150" cy="1016720"/>
          </a:xfrm>
          <a:prstGeom prst="rect">
            <a:avLst/>
          </a:prstGeom>
        </p:spPr>
      </p:pic>
      <p:pic>
        <p:nvPicPr>
          <p:cNvPr id="12" name="Picture 1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3E54D89-DF22-4E8A-87F0-3E16A5B9B4F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" y="5713430"/>
            <a:ext cx="5907024" cy="110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FBB2-EF0D-43FC-AA4C-DFC3BC00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C7DA8-9C96-4301-914F-C2E4FB04C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3B16F-3C0E-4BD1-89D1-41B09F35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A37574-F190-440E-9C67-8107B662A69D}" type="datetime1">
              <a:rPr lang="en-IE" smtClean="0"/>
              <a:t>26/11/2020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C2DD6-AC50-431F-9A99-F84F30FA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690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DC07-2E1C-4F16-B271-D347DB51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477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C22AC-CDFB-406C-B206-175A55BE2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7649D-C12C-4D10-90DC-F754D7BCD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058C0-4DC5-4016-B230-055396F0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E198C2-A3D8-4B7B-8895-F02D7442433F}" type="datetime1">
              <a:rPr lang="en-IE" smtClean="0"/>
              <a:t>26/11/2020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21253-DB35-4C54-9F45-A0232892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690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48285-0CB6-4AD1-9F41-5B9F6832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243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058FE-C39C-4DF1-8E5C-38AC5EC6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FF651-01DB-4324-9958-97B9EC11A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70239-3938-4804-BD55-3777B12C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C3D98B-A260-442E-8D17-47296F5B930F}" type="datetime1">
              <a:rPr lang="en-IE" smtClean="0"/>
              <a:t>26/11/2020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E88C5-E29F-446B-961F-2A6B4815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690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9FB1-C705-40E0-9D06-898E245B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2321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F3500-8E84-4F18-9127-8D1030CF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4348E-317B-43D2-936A-339F77D3F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44992-5E6C-405B-9315-FD9411DF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FB4A55-EFDB-4B10-8832-F5F74D0D1E0D}" type="datetime1">
              <a:rPr lang="en-IE" smtClean="0"/>
              <a:t>26/11/2020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C780F-A87E-408F-BF64-579F7A68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2650" y="635072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CAB71-6B26-4E39-8118-9547C85D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5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A87B-ABDB-43F2-9F6C-DF7F0B78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E270-02AA-4AFA-881A-8B0E4F172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476D7-A66E-43FF-A242-1E839C6C3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E9819-0AD9-4D42-A455-E6E946C58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BEC4F2-6314-4A56-BC72-8B990BC4EF9C}" type="datetime1">
              <a:rPr lang="en-IE" smtClean="0"/>
              <a:t>26/11/2020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969B8-F271-4361-B133-64901830A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690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08772-8917-44EF-9658-5D812A64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870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51D4-61AB-438B-8CC8-0FA1AF72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1B67D-A843-4843-B120-DC7C00D00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4496C-C011-4488-BF48-604D0300E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A2CAC-879B-4E24-90BB-BAE2A46BF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373646-4474-45BD-A78C-2B5F73594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7CA79-2CC4-4C84-B343-C02ED299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985958-9B34-4512-857F-CED4FBF3BB5D}" type="datetime1">
              <a:rPr lang="en-IE" smtClean="0"/>
              <a:t>26/11/2020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AFD56-81C8-4B15-AAAB-ACBC0B3A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690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E29E2-0F84-43F8-B091-AAB9E90F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083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B4A0-2415-4588-8DD7-332680DB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F719C-2FCE-46F0-B1A1-EBA9A2BA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28A572-13BE-4139-A95A-58930D00BAD7}" type="datetime1">
              <a:rPr lang="en-IE" smtClean="0"/>
              <a:t>26/11/2020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4867-B445-4ADF-843E-F75F69295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690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E7493-ABA4-468E-ADE0-ED928C34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154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14E94-907F-4D7E-A67B-31A7B452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8BE65D-F1F7-4AE7-A54D-07DE9935EBDA}" type="datetime1">
              <a:rPr lang="en-IE" smtClean="0"/>
              <a:t>26/11/2020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417B8-AC47-4B92-B922-9E6D0CA3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69050"/>
            <a:ext cx="4114800" cy="365125"/>
          </a:xfrm>
          <a:prstGeom prst="rect">
            <a:avLst/>
          </a:prstGeom>
        </p:spPr>
        <p:txBody>
          <a:bodyPr/>
          <a:lstStyle/>
          <a:p>
            <a:pPr algn="r"/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3642E-4C39-48BF-AB54-EC8FEBB9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265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7A18-ECFB-47AB-B2FD-098F6C416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85431-AEF5-4F1E-ACC5-9A532BD70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E8675-8E77-4CA6-BAB4-FED7ACC4F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173CF-725C-46E9-92CA-3BDB1C02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015983-26B3-46CD-95EB-8D8F3276ADC8}" type="datetime1">
              <a:rPr lang="en-IE" smtClean="0"/>
              <a:t>26/11/2020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713E6-7880-4EDF-9783-F8DA1730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690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C4BC9-DB79-4B02-9A39-9B351441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9393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E80F-DF07-4D39-9D7C-A3778639F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0E3F5C-D595-4C3C-B8AD-17DDFC66A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79DCD-CA41-4F6B-AF00-A1A4E3F8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A602E-4003-4666-BFE9-D4FA1FA361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3E00F-5207-4560-8771-FECFBF2C1360}" type="datetime1">
              <a:rPr lang="en-IE" smtClean="0"/>
              <a:t>26/11/2020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E3D82-F93C-4A57-A6BD-29DAFEEBF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690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421F0-5A89-40A1-9641-6D117945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649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AC40F-D058-452F-B699-23D16026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8A446-9E73-4B7C-A080-22F73CE8C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3B227-B7CE-47ED-A95B-AC9CB9503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 dirty="0"/>
              <a:t>SFI </a:t>
            </a:r>
            <a:fld id="{89C14E93-6C9D-420E-8BCD-B742F8528F60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113B6D3-4FAD-4B3D-A71F-A8E9E69077E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" y="5713430"/>
            <a:ext cx="5907024" cy="1100328"/>
          </a:xfrm>
          <a:prstGeom prst="rect">
            <a:avLst/>
          </a:prstGeom>
        </p:spPr>
      </p:pic>
      <p:pic>
        <p:nvPicPr>
          <p:cNvPr id="8" name="Picture 7" descr="A picture containing plate, drawing, meter&#10;&#10;Description automatically generated">
            <a:extLst>
              <a:ext uri="{FF2B5EF4-FFF2-40B4-BE49-F238E27FC236}">
                <a16:creationId xmlns:a16="http://schemas.microsoft.com/office/drawing/2014/main" id="{79388766-92FD-4825-B412-B194926B785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909" y="5592217"/>
            <a:ext cx="2115091" cy="101672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61A812-90A3-48B5-9074-C0466741349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850" y="210852"/>
            <a:ext cx="2683150" cy="101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1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4FFF-7F0D-4A3A-82A8-4D87BD882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0475"/>
            <a:ext cx="10515600" cy="18361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Artificial Intelligence</a:t>
            </a:r>
            <a:br>
              <a:rPr lang="en-US" dirty="0"/>
            </a:br>
            <a:r>
              <a:rPr lang="en-US" dirty="0"/>
              <a:t>in the</a:t>
            </a:r>
            <a:br>
              <a:rPr lang="en-US" dirty="0"/>
            </a:br>
            <a:r>
              <a:rPr lang="en-US" dirty="0"/>
              <a:t>Intensive Care Unit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24922-FE55-49BB-BFBB-A751E6EB1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37525"/>
            <a:ext cx="10515600" cy="1263650"/>
          </a:xfrm>
        </p:spPr>
        <p:txBody>
          <a:bodyPr/>
          <a:lstStyle/>
          <a:p>
            <a:pPr algn="ctr"/>
            <a:r>
              <a:rPr lang="en-US" dirty="0"/>
              <a:t>Andrew Neary (a.neary6@nuigalway.ie)</a:t>
            </a:r>
          </a:p>
          <a:p>
            <a:pPr algn="ctr"/>
            <a:r>
              <a:rPr lang="en-US" sz="2000" dirty="0"/>
              <a:t>Supervisor: Prof. Michael Madden</a:t>
            </a:r>
            <a:endParaRPr lang="en-IE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D03274-9514-4D25-BAED-BE404F05A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3574098" cy="108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0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3D37-850A-4863-A08C-2F6CABA6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in Mechanical Ventilation</a:t>
            </a:r>
            <a:endParaRPr lang="en-IE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030477D-4279-4642-B965-7930004BFE97}"/>
              </a:ext>
            </a:extLst>
          </p:cNvPr>
          <p:cNvSpPr/>
          <p:nvPr/>
        </p:nvSpPr>
        <p:spPr>
          <a:xfrm>
            <a:off x="3856636" y="2341406"/>
            <a:ext cx="4120135" cy="2175187"/>
          </a:xfrm>
          <a:custGeom>
            <a:avLst/>
            <a:gdLst>
              <a:gd name="connsiteX0" fmla="*/ 2918207 w 6282731"/>
              <a:gd name="connsiteY0" fmla="*/ 0 h 3316909"/>
              <a:gd name="connsiteX1" fmla="*/ 4040382 w 6282731"/>
              <a:gd name="connsiteY1" fmla="*/ 914599 h 3316909"/>
              <a:gd name="connsiteX2" fmla="*/ 4047436 w 6282731"/>
              <a:gd name="connsiteY2" fmla="*/ 984571 h 3316909"/>
              <a:gd name="connsiteX3" fmla="*/ 4103706 w 6282731"/>
              <a:gd name="connsiteY3" fmla="*/ 954028 h 3316909"/>
              <a:gd name="connsiteX4" fmla="*/ 4377079 w 6282731"/>
              <a:gd name="connsiteY4" fmla="*/ 898837 h 3316909"/>
              <a:gd name="connsiteX5" fmla="*/ 4959450 w 6282731"/>
              <a:gd name="connsiteY5" fmla="*/ 1208481 h 3316909"/>
              <a:gd name="connsiteX6" fmla="*/ 5007718 w 6282731"/>
              <a:gd name="connsiteY6" fmla="*/ 1297408 h 3316909"/>
              <a:gd name="connsiteX7" fmla="*/ 5031416 w 6282731"/>
              <a:gd name="connsiteY7" fmla="*/ 1268686 h 3316909"/>
              <a:gd name="connsiteX8" fmla="*/ 5363881 w 6282731"/>
              <a:gd name="connsiteY8" fmla="*/ 1130975 h 3316909"/>
              <a:gd name="connsiteX9" fmla="*/ 5834058 w 6282731"/>
              <a:gd name="connsiteY9" fmla="*/ 1601152 h 3316909"/>
              <a:gd name="connsiteX10" fmla="*/ 5777310 w 6282731"/>
              <a:gd name="connsiteY10" fmla="*/ 1825267 h 3316909"/>
              <a:gd name="connsiteX11" fmla="*/ 5742460 w 6282731"/>
              <a:gd name="connsiteY11" fmla="*/ 1874306 h 3316909"/>
              <a:gd name="connsiteX12" fmla="*/ 5833120 w 6282731"/>
              <a:gd name="connsiteY12" fmla="*/ 1902448 h 3316909"/>
              <a:gd name="connsiteX13" fmla="*/ 6282731 w 6282731"/>
              <a:gd name="connsiteY13" fmla="*/ 2580753 h 3316909"/>
              <a:gd name="connsiteX14" fmla="*/ 5621843 w 6282731"/>
              <a:gd name="connsiteY14" fmla="*/ 3313109 h 3316909"/>
              <a:gd name="connsiteX15" fmla="*/ 5583798 w 6282731"/>
              <a:gd name="connsiteY15" fmla="*/ 3315030 h 3316909"/>
              <a:gd name="connsiteX16" fmla="*/ 5583798 w 6282731"/>
              <a:gd name="connsiteY16" fmla="*/ 3316909 h 3316909"/>
              <a:gd name="connsiteX17" fmla="*/ 5546575 w 6282731"/>
              <a:gd name="connsiteY17" fmla="*/ 3316909 h 3316909"/>
              <a:gd name="connsiteX18" fmla="*/ 916622 w 6282731"/>
              <a:gd name="connsiteY18" fmla="*/ 3316909 h 3316909"/>
              <a:gd name="connsiteX19" fmla="*/ 916622 w 6282731"/>
              <a:gd name="connsiteY19" fmla="*/ 3316780 h 3316909"/>
              <a:gd name="connsiteX20" fmla="*/ 914090 w 6282731"/>
              <a:gd name="connsiteY20" fmla="*/ 3316908 h 3316909"/>
              <a:gd name="connsiteX21" fmla="*/ 0 w 6282731"/>
              <a:gd name="connsiteY21" fmla="*/ 2402818 h 3316909"/>
              <a:gd name="connsiteX22" fmla="*/ 914090 w 6282731"/>
              <a:gd name="connsiteY22" fmla="*/ 1488728 h 3316909"/>
              <a:gd name="connsiteX23" fmla="*/ 1010294 w 6282731"/>
              <a:gd name="connsiteY23" fmla="*/ 1496007 h 3316909"/>
              <a:gd name="connsiteX24" fmla="*/ 994223 w 6282731"/>
              <a:gd name="connsiteY24" fmla="*/ 1466398 h 3316909"/>
              <a:gd name="connsiteX25" fmla="*/ 938460 w 6282731"/>
              <a:gd name="connsiteY25" fmla="*/ 1190197 h 3316909"/>
              <a:gd name="connsiteX26" fmla="*/ 1648041 w 6282731"/>
              <a:gd name="connsiteY26" fmla="*/ 480616 h 3316909"/>
              <a:gd name="connsiteX27" fmla="*/ 1924242 w 6282731"/>
              <a:gd name="connsiteY27" fmla="*/ 536378 h 3316909"/>
              <a:gd name="connsiteX28" fmla="*/ 1945191 w 6282731"/>
              <a:gd name="connsiteY28" fmla="*/ 547749 h 3316909"/>
              <a:gd name="connsiteX29" fmla="*/ 1968386 w 6282731"/>
              <a:gd name="connsiteY29" fmla="*/ 505016 h 3316909"/>
              <a:gd name="connsiteX30" fmla="*/ 2918207 w 6282731"/>
              <a:gd name="connsiteY30" fmla="*/ 0 h 331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282731" h="3316909">
                <a:moveTo>
                  <a:pt x="2918207" y="0"/>
                </a:moveTo>
                <a:cubicBezTo>
                  <a:pt x="3471743" y="0"/>
                  <a:pt x="3933573" y="392638"/>
                  <a:pt x="4040382" y="914599"/>
                </a:cubicBezTo>
                <a:lnTo>
                  <a:pt x="4047436" y="984571"/>
                </a:lnTo>
                <a:lnTo>
                  <a:pt x="4103706" y="954028"/>
                </a:lnTo>
                <a:cubicBezTo>
                  <a:pt x="4187730" y="918489"/>
                  <a:pt x="4280110" y="898837"/>
                  <a:pt x="4377079" y="898837"/>
                </a:cubicBezTo>
                <a:cubicBezTo>
                  <a:pt x="4619503" y="898837"/>
                  <a:pt x="4833239" y="1021664"/>
                  <a:pt x="4959450" y="1208481"/>
                </a:cubicBezTo>
                <a:lnTo>
                  <a:pt x="5007718" y="1297408"/>
                </a:lnTo>
                <a:lnTo>
                  <a:pt x="5031416" y="1268686"/>
                </a:lnTo>
                <a:cubicBezTo>
                  <a:pt x="5116501" y="1183601"/>
                  <a:pt x="5234045" y="1130975"/>
                  <a:pt x="5363881" y="1130975"/>
                </a:cubicBezTo>
                <a:cubicBezTo>
                  <a:pt x="5623553" y="1130975"/>
                  <a:pt x="5834058" y="1341480"/>
                  <a:pt x="5834058" y="1601152"/>
                </a:cubicBezTo>
                <a:cubicBezTo>
                  <a:pt x="5834058" y="1682299"/>
                  <a:pt x="5813501" y="1758646"/>
                  <a:pt x="5777310" y="1825267"/>
                </a:cubicBezTo>
                <a:lnTo>
                  <a:pt x="5742460" y="1874306"/>
                </a:lnTo>
                <a:lnTo>
                  <a:pt x="5833120" y="1902448"/>
                </a:lnTo>
                <a:cubicBezTo>
                  <a:pt x="6097338" y="2014202"/>
                  <a:pt x="6282731" y="2275827"/>
                  <a:pt x="6282731" y="2580753"/>
                </a:cubicBezTo>
                <a:cubicBezTo>
                  <a:pt x="6282731" y="2961911"/>
                  <a:pt x="5993054" y="3275410"/>
                  <a:pt x="5621843" y="3313109"/>
                </a:cubicBezTo>
                <a:lnTo>
                  <a:pt x="5583798" y="3315030"/>
                </a:lnTo>
                <a:lnTo>
                  <a:pt x="5583798" y="3316909"/>
                </a:lnTo>
                <a:lnTo>
                  <a:pt x="5546575" y="3316909"/>
                </a:lnTo>
                <a:lnTo>
                  <a:pt x="916622" y="3316909"/>
                </a:lnTo>
                <a:lnTo>
                  <a:pt x="916622" y="3316780"/>
                </a:lnTo>
                <a:lnTo>
                  <a:pt x="914090" y="3316908"/>
                </a:lnTo>
                <a:cubicBezTo>
                  <a:pt x="409252" y="3316908"/>
                  <a:pt x="0" y="2907656"/>
                  <a:pt x="0" y="2402818"/>
                </a:cubicBezTo>
                <a:cubicBezTo>
                  <a:pt x="0" y="1897980"/>
                  <a:pt x="409252" y="1488728"/>
                  <a:pt x="914090" y="1488728"/>
                </a:cubicBezTo>
                <a:lnTo>
                  <a:pt x="1010294" y="1496007"/>
                </a:lnTo>
                <a:lnTo>
                  <a:pt x="994223" y="1466398"/>
                </a:lnTo>
                <a:cubicBezTo>
                  <a:pt x="958316" y="1381505"/>
                  <a:pt x="938460" y="1288170"/>
                  <a:pt x="938460" y="1190197"/>
                </a:cubicBezTo>
                <a:cubicBezTo>
                  <a:pt x="938460" y="798306"/>
                  <a:pt x="1256150" y="480616"/>
                  <a:pt x="1648041" y="480616"/>
                </a:cubicBezTo>
                <a:cubicBezTo>
                  <a:pt x="1746014" y="480616"/>
                  <a:pt x="1839349" y="500472"/>
                  <a:pt x="1924242" y="536378"/>
                </a:cubicBezTo>
                <a:lnTo>
                  <a:pt x="1945191" y="547749"/>
                </a:lnTo>
                <a:lnTo>
                  <a:pt x="1968386" y="505016"/>
                </a:lnTo>
                <a:cubicBezTo>
                  <a:pt x="2174231" y="200326"/>
                  <a:pt x="2522825" y="0"/>
                  <a:pt x="2918207" y="0"/>
                </a:cubicBezTo>
                <a:close/>
              </a:path>
            </a:pathLst>
          </a:cu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5500"/>
              </a:lnSpc>
            </a:pPr>
            <a:r>
              <a:rPr lang="en-US" sz="6000" b="1" dirty="0"/>
              <a:t>AI in Ventilation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6F7D51-854A-44E8-A2B8-DDE9CD8B28A4}"/>
              </a:ext>
            </a:extLst>
          </p:cNvPr>
          <p:cNvGrpSpPr/>
          <p:nvPr/>
        </p:nvGrpSpPr>
        <p:grpSpPr>
          <a:xfrm>
            <a:off x="3320959" y="2288724"/>
            <a:ext cx="604810" cy="3331885"/>
            <a:chOff x="3420519" y="2512222"/>
            <a:chExt cx="693738" cy="3331885"/>
          </a:xfrm>
        </p:grpSpPr>
        <p:sp>
          <p:nvSpPr>
            <p:cNvPr id="6" name="Freeform 137">
              <a:extLst>
                <a:ext uri="{FF2B5EF4-FFF2-40B4-BE49-F238E27FC236}">
                  <a16:creationId xmlns:a16="http://schemas.microsoft.com/office/drawing/2014/main" id="{3CBF1C4B-B209-4990-B129-0E5A9682A56F}"/>
                </a:ext>
              </a:extLst>
            </p:cNvPr>
            <p:cNvSpPr>
              <a:spLocks/>
            </p:cNvSpPr>
            <p:nvPr/>
          </p:nvSpPr>
          <p:spPr bwMode="auto">
            <a:xfrm rot="19827927">
              <a:off x="3420519" y="2512222"/>
              <a:ext cx="693738" cy="1036638"/>
            </a:xfrm>
            <a:custGeom>
              <a:avLst/>
              <a:gdLst>
                <a:gd name="T0" fmla="*/ 1685 w 1749"/>
                <a:gd name="T1" fmla="*/ 1755 h 2611"/>
                <a:gd name="T2" fmla="*/ 1542 w 1749"/>
                <a:gd name="T3" fmla="*/ 1339 h 2611"/>
                <a:gd name="T4" fmla="*/ 1436 w 1749"/>
                <a:gd name="T5" fmla="*/ 1121 h 2611"/>
                <a:gd name="T6" fmla="*/ 1281 w 1749"/>
                <a:gd name="T7" fmla="*/ 842 h 2611"/>
                <a:gd name="T8" fmla="*/ 918 w 1749"/>
                <a:gd name="T9" fmla="*/ 425 h 2611"/>
                <a:gd name="T10" fmla="*/ 649 w 1749"/>
                <a:gd name="T11" fmla="*/ 258 h 2611"/>
                <a:gd name="T12" fmla="*/ 391 w 1749"/>
                <a:gd name="T13" fmla="*/ 185 h 2611"/>
                <a:gd name="T14" fmla="*/ 490 w 1749"/>
                <a:gd name="T15" fmla="*/ 177 h 2611"/>
                <a:gd name="T16" fmla="*/ 938 w 1749"/>
                <a:gd name="T17" fmla="*/ 158 h 2611"/>
                <a:gd name="T18" fmla="*/ 938 w 1749"/>
                <a:gd name="T19" fmla="*/ 106 h 2611"/>
                <a:gd name="T20" fmla="*/ 870 w 1749"/>
                <a:gd name="T21" fmla="*/ 98 h 2611"/>
                <a:gd name="T22" fmla="*/ 835 w 1749"/>
                <a:gd name="T23" fmla="*/ 94 h 2611"/>
                <a:gd name="T24" fmla="*/ 867 w 1749"/>
                <a:gd name="T25" fmla="*/ 88 h 2611"/>
                <a:gd name="T26" fmla="*/ 894 w 1749"/>
                <a:gd name="T27" fmla="*/ 50 h 2611"/>
                <a:gd name="T28" fmla="*/ 866 w 1749"/>
                <a:gd name="T29" fmla="*/ 24 h 2611"/>
                <a:gd name="T30" fmla="*/ 779 w 1749"/>
                <a:gd name="T31" fmla="*/ 22 h 2611"/>
                <a:gd name="T32" fmla="*/ 95 w 1749"/>
                <a:gd name="T33" fmla="*/ 1 h 2611"/>
                <a:gd name="T34" fmla="*/ 62 w 1749"/>
                <a:gd name="T35" fmla="*/ 11 h 2611"/>
                <a:gd name="T36" fmla="*/ 34 w 1749"/>
                <a:gd name="T37" fmla="*/ 30 h 2611"/>
                <a:gd name="T38" fmla="*/ 0 w 1749"/>
                <a:gd name="T39" fmla="*/ 61 h 2611"/>
                <a:gd name="T40" fmla="*/ 220 w 1749"/>
                <a:gd name="T41" fmla="*/ 351 h 2611"/>
                <a:gd name="T42" fmla="*/ 414 w 1749"/>
                <a:gd name="T43" fmla="*/ 573 h 2611"/>
                <a:gd name="T44" fmla="*/ 583 w 1749"/>
                <a:gd name="T45" fmla="*/ 767 h 2611"/>
                <a:gd name="T46" fmla="*/ 616 w 1749"/>
                <a:gd name="T47" fmla="*/ 735 h 2611"/>
                <a:gd name="T48" fmla="*/ 587 w 1749"/>
                <a:gd name="T49" fmla="*/ 700 h 2611"/>
                <a:gd name="T50" fmla="*/ 621 w 1749"/>
                <a:gd name="T51" fmla="*/ 676 h 2611"/>
                <a:gd name="T52" fmla="*/ 670 w 1749"/>
                <a:gd name="T53" fmla="*/ 722 h 2611"/>
                <a:gd name="T54" fmla="*/ 706 w 1749"/>
                <a:gd name="T55" fmla="*/ 685 h 2611"/>
                <a:gd name="T56" fmla="*/ 332 w 1749"/>
                <a:gd name="T57" fmla="*/ 255 h 2611"/>
                <a:gd name="T58" fmla="*/ 432 w 1749"/>
                <a:gd name="T59" fmla="*/ 303 h 2611"/>
                <a:gd name="T60" fmla="*/ 804 w 1749"/>
                <a:gd name="T61" fmla="*/ 604 h 2611"/>
                <a:gd name="T62" fmla="*/ 1027 w 1749"/>
                <a:gd name="T63" fmla="*/ 863 h 2611"/>
                <a:gd name="T64" fmla="*/ 1260 w 1749"/>
                <a:gd name="T65" fmla="*/ 1232 h 2611"/>
                <a:gd name="T66" fmla="*/ 1412 w 1749"/>
                <a:gd name="T67" fmla="*/ 1578 h 2611"/>
                <a:gd name="T68" fmla="*/ 1524 w 1749"/>
                <a:gd name="T69" fmla="*/ 2015 h 2611"/>
                <a:gd name="T70" fmla="*/ 1561 w 1749"/>
                <a:gd name="T71" fmla="*/ 2391 h 2611"/>
                <a:gd name="T72" fmla="*/ 1554 w 1749"/>
                <a:gd name="T73" fmla="*/ 2536 h 2611"/>
                <a:gd name="T74" fmla="*/ 1559 w 1749"/>
                <a:gd name="T75" fmla="*/ 2584 h 2611"/>
                <a:gd name="T76" fmla="*/ 1593 w 1749"/>
                <a:gd name="T77" fmla="*/ 2611 h 2611"/>
                <a:gd name="T78" fmla="*/ 1619 w 1749"/>
                <a:gd name="T79" fmla="*/ 2562 h 2611"/>
                <a:gd name="T80" fmla="*/ 1695 w 1749"/>
                <a:gd name="T81" fmla="*/ 2462 h 2611"/>
                <a:gd name="T82" fmla="*/ 1749 w 1749"/>
                <a:gd name="T83" fmla="*/ 2224 h 2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49" h="2611">
                  <a:moveTo>
                    <a:pt x="1732" y="2015"/>
                  </a:moveTo>
                  <a:lnTo>
                    <a:pt x="1720" y="1928"/>
                  </a:lnTo>
                  <a:lnTo>
                    <a:pt x="1685" y="1755"/>
                  </a:lnTo>
                  <a:lnTo>
                    <a:pt x="1638" y="1585"/>
                  </a:lnTo>
                  <a:lnTo>
                    <a:pt x="1577" y="1419"/>
                  </a:lnTo>
                  <a:lnTo>
                    <a:pt x="1542" y="1339"/>
                  </a:lnTo>
                  <a:lnTo>
                    <a:pt x="1502" y="1253"/>
                  </a:lnTo>
                  <a:lnTo>
                    <a:pt x="1458" y="1170"/>
                  </a:lnTo>
                  <a:lnTo>
                    <a:pt x="1436" y="1121"/>
                  </a:lnTo>
                  <a:lnTo>
                    <a:pt x="1413" y="1073"/>
                  </a:lnTo>
                  <a:lnTo>
                    <a:pt x="1373" y="997"/>
                  </a:lnTo>
                  <a:lnTo>
                    <a:pt x="1281" y="842"/>
                  </a:lnTo>
                  <a:lnTo>
                    <a:pt x="1173" y="691"/>
                  </a:lnTo>
                  <a:lnTo>
                    <a:pt x="1053" y="551"/>
                  </a:lnTo>
                  <a:lnTo>
                    <a:pt x="918" y="425"/>
                  </a:lnTo>
                  <a:lnTo>
                    <a:pt x="808" y="343"/>
                  </a:lnTo>
                  <a:lnTo>
                    <a:pt x="730" y="297"/>
                  </a:lnTo>
                  <a:lnTo>
                    <a:pt x="649" y="258"/>
                  </a:lnTo>
                  <a:lnTo>
                    <a:pt x="566" y="225"/>
                  </a:lnTo>
                  <a:lnTo>
                    <a:pt x="481" y="201"/>
                  </a:lnTo>
                  <a:lnTo>
                    <a:pt x="391" y="185"/>
                  </a:lnTo>
                  <a:lnTo>
                    <a:pt x="346" y="181"/>
                  </a:lnTo>
                  <a:lnTo>
                    <a:pt x="419" y="180"/>
                  </a:lnTo>
                  <a:lnTo>
                    <a:pt x="490" y="177"/>
                  </a:lnTo>
                  <a:lnTo>
                    <a:pt x="708" y="170"/>
                  </a:lnTo>
                  <a:lnTo>
                    <a:pt x="925" y="159"/>
                  </a:lnTo>
                  <a:lnTo>
                    <a:pt x="938" y="158"/>
                  </a:lnTo>
                  <a:lnTo>
                    <a:pt x="953" y="142"/>
                  </a:lnTo>
                  <a:lnTo>
                    <a:pt x="953" y="122"/>
                  </a:lnTo>
                  <a:lnTo>
                    <a:pt x="938" y="106"/>
                  </a:lnTo>
                  <a:lnTo>
                    <a:pt x="925" y="103"/>
                  </a:lnTo>
                  <a:lnTo>
                    <a:pt x="898" y="101"/>
                  </a:lnTo>
                  <a:lnTo>
                    <a:pt x="870" y="98"/>
                  </a:lnTo>
                  <a:lnTo>
                    <a:pt x="865" y="97"/>
                  </a:lnTo>
                  <a:lnTo>
                    <a:pt x="859" y="97"/>
                  </a:lnTo>
                  <a:lnTo>
                    <a:pt x="835" y="94"/>
                  </a:lnTo>
                  <a:lnTo>
                    <a:pt x="811" y="93"/>
                  </a:lnTo>
                  <a:lnTo>
                    <a:pt x="839" y="91"/>
                  </a:lnTo>
                  <a:lnTo>
                    <a:pt x="867" y="88"/>
                  </a:lnTo>
                  <a:lnTo>
                    <a:pt x="879" y="85"/>
                  </a:lnTo>
                  <a:lnTo>
                    <a:pt x="893" y="70"/>
                  </a:lnTo>
                  <a:lnTo>
                    <a:pt x="894" y="50"/>
                  </a:lnTo>
                  <a:lnTo>
                    <a:pt x="884" y="35"/>
                  </a:lnTo>
                  <a:lnTo>
                    <a:pt x="874" y="31"/>
                  </a:lnTo>
                  <a:lnTo>
                    <a:pt x="866" y="24"/>
                  </a:lnTo>
                  <a:lnTo>
                    <a:pt x="854" y="23"/>
                  </a:lnTo>
                  <a:lnTo>
                    <a:pt x="817" y="22"/>
                  </a:lnTo>
                  <a:lnTo>
                    <a:pt x="779" y="22"/>
                  </a:lnTo>
                  <a:lnTo>
                    <a:pt x="608" y="10"/>
                  </a:lnTo>
                  <a:lnTo>
                    <a:pt x="266" y="0"/>
                  </a:lnTo>
                  <a:lnTo>
                    <a:pt x="95" y="1"/>
                  </a:lnTo>
                  <a:lnTo>
                    <a:pt x="80" y="2"/>
                  </a:lnTo>
                  <a:lnTo>
                    <a:pt x="73" y="10"/>
                  </a:lnTo>
                  <a:lnTo>
                    <a:pt x="62" y="11"/>
                  </a:lnTo>
                  <a:lnTo>
                    <a:pt x="47" y="24"/>
                  </a:lnTo>
                  <a:lnTo>
                    <a:pt x="43" y="33"/>
                  </a:lnTo>
                  <a:lnTo>
                    <a:pt x="34" y="30"/>
                  </a:lnTo>
                  <a:lnTo>
                    <a:pt x="16" y="32"/>
                  </a:lnTo>
                  <a:lnTo>
                    <a:pt x="3" y="44"/>
                  </a:lnTo>
                  <a:lnTo>
                    <a:pt x="0" y="61"/>
                  </a:lnTo>
                  <a:lnTo>
                    <a:pt x="5" y="70"/>
                  </a:lnTo>
                  <a:lnTo>
                    <a:pt x="89" y="184"/>
                  </a:lnTo>
                  <a:lnTo>
                    <a:pt x="220" y="351"/>
                  </a:lnTo>
                  <a:lnTo>
                    <a:pt x="314" y="457"/>
                  </a:lnTo>
                  <a:lnTo>
                    <a:pt x="362" y="508"/>
                  </a:lnTo>
                  <a:lnTo>
                    <a:pt x="414" y="573"/>
                  </a:lnTo>
                  <a:lnTo>
                    <a:pt x="520" y="698"/>
                  </a:lnTo>
                  <a:lnTo>
                    <a:pt x="574" y="759"/>
                  </a:lnTo>
                  <a:lnTo>
                    <a:pt x="583" y="767"/>
                  </a:lnTo>
                  <a:lnTo>
                    <a:pt x="601" y="766"/>
                  </a:lnTo>
                  <a:lnTo>
                    <a:pt x="613" y="753"/>
                  </a:lnTo>
                  <a:lnTo>
                    <a:pt x="616" y="735"/>
                  </a:lnTo>
                  <a:lnTo>
                    <a:pt x="609" y="724"/>
                  </a:lnTo>
                  <a:lnTo>
                    <a:pt x="599" y="713"/>
                  </a:lnTo>
                  <a:lnTo>
                    <a:pt x="587" y="700"/>
                  </a:lnTo>
                  <a:lnTo>
                    <a:pt x="599" y="701"/>
                  </a:lnTo>
                  <a:lnTo>
                    <a:pt x="617" y="688"/>
                  </a:lnTo>
                  <a:lnTo>
                    <a:pt x="621" y="676"/>
                  </a:lnTo>
                  <a:lnTo>
                    <a:pt x="640" y="696"/>
                  </a:lnTo>
                  <a:lnTo>
                    <a:pt x="660" y="715"/>
                  </a:lnTo>
                  <a:lnTo>
                    <a:pt x="670" y="722"/>
                  </a:lnTo>
                  <a:lnTo>
                    <a:pt x="691" y="720"/>
                  </a:lnTo>
                  <a:lnTo>
                    <a:pt x="705" y="706"/>
                  </a:lnTo>
                  <a:lnTo>
                    <a:pt x="706" y="685"/>
                  </a:lnTo>
                  <a:lnTo>
                    <a:pt x="700" y="675"/>
                  </a:lnTo>
                  <a:lnTo>
                    <a:pt x="516" y="465"/>
                  </a:lnTo>
                  <a:lnTo>
                    <a:pt x="332" y="255"/>
                  </a:lnTo>
                  <a:lnTo>
                    <a:pt x="346" y="260"/>
                  </a:lnTo>
                  <a:lnTo>
                    <a:pt x="360" y="267"/>
                  </a:lnTo>
                  <a:lnTo>
                    <a:pt x="432" y="303"/>
                  </a:lnTo>
                  <a:lnTo>
                    <a:pt x="565" y="390"/>
                  </a:lnTo>
                  <a:lnTo>
                    <a:pt x="688" y="492"/>
                  </a:lnTo>
                  <a:lnTo>
                    <a:pt x="804" y="604"/>
                  </a:lnTo>
                  <a:lnTo>
                    <a:pt x="858" y="662"/>
                  </a:lnTo>
                  <a:lnTo>
                    <a:pt x="916" y="727"/>
                  </a:lnTo>
                  <a:lnTo>
                    <a:pt x="1027" y="863"/>
                  </a:lnTo>
                  <a:lnTo>
                    <a:pt x="1128" y="1006"/>
                  </a:lnTo>
                  <a:lnTo>
                    <a:pt x="1220" y="1156"/>
                  </a:lnTo>
                  <a:lnTo>
                    <a:pt x="1260" y="1232"/>
                  </a:lnTo>
                  <a:lnTo>
                    <a:pt x="1295" y="1300"/>
                  </a:lnTo>
                  <a:lnTo>
                    <a:pt x="1357" y="1438"/>
                  </a:lnTo>
                  <a:lnTo>
                    <a:pt x="1412" y="1578"/>
                  </a:lnTo>
                  <a:lnTo>
                    <a:pt x="1457" y="1722"/>
                  </a:lnTo>
                  <a:lnTo>
                    <a:pt x="1494" y="1869"/>
                  </a:lnTo>
                  <a:lnTo>
                    <a:pt x="1524" y="2015"/>
                  </a:lnTo>
                  <a:lnTo>
                    <a:pt x="1545" y="2166"/>
                  </a:lnTo>
                  <a:lnTo>
                    <a:pt x="1558" y="2315"/>
                  </a:lnTo>
                  <a:lnTo>
                    <a:pt x="1561" y="2391"/>
                  </a:lnTo>
                  <a:lnTo>
                    <a:pt x="1558" y="2459"/>
                  </a:lnTo>
                  <a:lnTo>
                    <a:pt x="1553" y="2526"/>
                  </a:lnTo>
                  <a:lnTo>
                    <a:pt x="1554" y="2536"/>
                  </a:lnTo>
                  <a:lnTo>
                    <a:pt x="1561" y="2544"/>
                  </a:lnTo>
                  <a:lnTo>
                    <a:pt x="1559" y="2565"/>
                  </a:lnTo>
                  <a:lnTo>
                    <a:pt x="1559" y="2584"/>
                  </a:lnTo>
                  <a:lnTo>
                    <a:pt x="1561" y="2596"/>
                  </a:lnTo>
                  <a:lnTo>
                    <a:pt x="1574" y="2609"/>
                  </a:lnTo>
                  <a:lnTo>
                    <a:pt x="1593" y="2611"/>
                  </a:lnTo>
                  <a:lnTo>
                    <a:pt x="1610" y="2602"/>
                  </a:lnTo>
                  <a:lnTo>
                    <a:pt x="1614" y="2592"/>
                  </a:lnTo>
                  <a:lnTo>
                    <a:pt x="1619" y="2562"/>
                  </a:lnTo>
                  <a:lnTo>
                    <a:pt x="1624" y="2534"/>
                  </a:lnTo>
                  <a:lnTo>
                    <a:pt x="1653" y="2513"/>
                  </a:lnTo>
                  <a:lnTo>
                    <a:pt x="1695" y="2462"/>
                  </a:lnTo>
                  <a:lnTo>
                    <a:pt x="1724" y="2402"/>
                  </a:lnTo>
                  <a:lnTo>
                    <a:pt x="1741" y="2333"/>
                  </a:lnTo>
                  <a:lnTo>
                    <a:pt x="1749" y="2224"/>
                  </a:lnTo>
                  <a:lnTo>
                    <a:pt x="1739" y="2079"/>
                  </a:lnTo>
                  <a:lnTo>
                    <a:pt x="1732" y="201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43">
              <a:extLst>
                <a:ext uri="{FF2B5EF4-FFF2-40B4-BE49-F238E27FC236}">
                  <a16:creationId xmlns:a16="http://schemas.microsoft.com/office/drawing/2014/main" id="{B7160C9E-3338-4C38-9EB1-02B601CFD09B}"/>
                </a:ext>
              </a:extLst>
            </p:cNvPr>
            <p:cNvSpPr>
              <a:spLocks/>
            </p:cNvSpPr>
            <p:nvPr/>
          </p:nvSpPr>
          <p:spPr bwMode="auto">
            <a:xfrm rot="12600000">
              <a:off x="3430389" y="4793182"/>
              <a:ext cx="633413" cy="1050925"/>
            </a:xfrm>
            <a:custGeom>
              <a:avLst/>
              <a:gdLst>
                <a:gd name="T0" fmla="*/ 1563 w 1594"/>
                <a:gd name="T1" fmla="*/ 270 h 2645"/>
                <a:gd name="T2" fmla="*/ 1576 w 1594"/>
                <a:gd name="T3" fmla="*/ 235 h 2645"/>
                <a:gd name="T4" fmla="*/ 1548 w 1594"/>
                <a:gd name="T5" fmla="*/ 213 h 2645"/>
                <a:gd name="T6" fmla="*/ 1528 w 1594"/>
                <a:gd name="T7" fmla="*/ 192 h 2645"/>
                <a:gd name="T8" fmla="*/ 1494 w 1594"/>
                <a:gd name="T9" fmla="*/ 192 h 2645"/>
                <a:gd name="T10" fmla="*/ 1145 w 1594"/>
                <a:gd name="T11" fmla="*/ 62 h 2645"/>
                <a:gd name="T12" fmla="*/ 1079 w 1594"/>
                <a:gd name="T13" fmla="*/ 40 h 2645"/>
                <a:gd name="T14" fmla="*/ 969 w 1594"/>
                <a:gd name="T15" fmla="*/ 0 h 2645"/>
                <a:gd name="T16" fmla="*/ 943 w 1594"/>
                <a:gd name="T17" fmla="*/ 31 h 2645"/>
                <a:gd name="T18" fmla="*/ 932 w 1594"/>
                <a:gd name="T19" fmla="*/ 30 h 2645"/>
                <a:gd name="T20" fmla="*/ 924 w 1594"/>
                <a:gd name="T21" fmla="*/ 28 h 2645"/>
                <a:gd name="T22" fmla="*/ 900 w 1594"/>
                <a:gd name="T23" fmla="*/ 40 h 2645"/>
                <a:gd name="T24" fmla="*/ 885 w 1594"/>
                <a:gd name="T25" fmla="*/ 38 h 2645"/>
                <a:gd name="T26" fmla="*/ 871 w 1594"/>
                <a:gd name="T27" fmla="*/ 91 h 2645"/>
                <a:gd name="T28" fmla="*/ 1103 w 1594"/>
                <a:gd name="T29" fmla="*/ 172 h 2645"/>
                <a:gd name="T30" fmla="*/ 1141 w 1594"/>
                <a:gd name="T31" fmla="*/ 193 h 2645"/>
                <a:gd name="T32" fmla="*/ 1284 w 1594"/>
                <a:gd name="T33" fmla="*/ 236 h 2645"/>
                <a:gd name="T34" fmla="*/ 926 w 1594"/>
                <a:gd name="T35" fmla="*/ 378 h 2645"/>
                <a:gd name="T36" fmla="*/ 567 w 1594"/>
                <a:gd name="T37" fmla="*/ 673 h 2645"/>
                <a:gd name="T38" fmla="*/ 344 w 1594"/>
                <a:gd name="T39" fmla="*/ 991 h 2645"/>
                <a:gd name="T40" fmla="*/ 220 w 1594"/>
                <a:gd name="T41" fmla="*/ 1286 h 2645"/>
                <a:gd name="T42" fmla="*/ 58 w 1594"/>
                <a:gd name="T43" fmla="*/ 1689 h 2645"/>
                <a:gd name="T44" fmla="*/ 1 w 1594"/>
                <a:gd name="T45" fmla="*/ 2202 h 2645"/>
                <a:gd name="T46" fmla="*/ 61 w 1594"/>
                <a:gd name="T47" fmla="*/ 2495 h 2645"/>
                <a:gd name="T48" fmla="*/ 115 w 1594"/>
                <a:gd name="T49" fmla="*/ 2618 h 2645"/>
                <a:gd name="T50" fmla="*/ 138 w 1594"/>
                <a:gd name="T51" fmla="*/ 2608 h 2645"/>
                <a:gd name="T52" fmla="*/ 83 w 1594"/>
                <a:gd name="T53" fmla="*/ 2438 h 2645"/>
                <a:gd name="T54" fmla="*/ 143 w 1594"/>
                <a:gd name="T55" fmla="*/ 2543 h 2645"/>
                <a:gd name="T56" fmla="*/ 213 w 1594"/>
                <a:gd name="T57" fmla="*/ 2643 h 2645"/>
                <a:gd name="T58" fmla="*/ 250 w 1594"/>
                <a:gd name="T59" fmla="*/ 2627 h 2645"/>
                <a:gd name="T60" fmla="*/ 277 w 1594"/>
                <a:gd name="T61" fmla="*/ 2623 h 2645"/>
                <a:gd name="T62" fmla="*/ 290 w 1594"/>
                <a:gd name="T63" fmla="*/ 2587 h 2645"/>
                <a:gd name="T64" fmla="*/ 216 w 1594"/>
                <a:gd name="T65" fmla="*/ 2422 h 2645"/>
                <a:gd name="T66" fmla="*/ 176 w 1594"/>
                <a:gd name="T67" fmla="*/ 1975 h 2645"/>
                <a:gd name="T68" fmla="*/ 203 w 1594"/>
                <a:gd name="T69" fmla="*/ 1633 h 2645"/>
                <a:gd name="T70" fmla="*/ 335 w 1594"/>
                <a:gd name="T71" fmla="*/ 1313 h 2645"/>
                <a:gd name="T72" fmla="*/ 531 w 1594"/>
                <a:gd name="T73" fmla="*/ 1007 h 2645"/>
                <a:gd name="T74" fmla="*/ 828 w 1594"/>
                <a:gd name="T75" fmla="*/ 660 h 2645"/>
                <a:gd name="T76" fmla="*/ 985 w 1594"/>
                <a:gd name="T77" fmla="*/ 537 h 2645"/>
                <a:gd name="T78" fmla="*/ 1171 w 1594"/>
                <a:gd name="T79" fmla="*/ 464 h 2645"/>
                <a:gd name="T80" fmla="*/ 1035 w 1594"/>
                <a:gd name="T81" fmla="*/ 632 h 2645"/>
                <a:gd name="T82" fmla="*/ 1055 w 1594"/>
                <a:gd name="T83" fmla="*/ 669 h 2645"/>
                <a:gd name="T84" fmla="*/ 1077 w 1594"/>
                <a:gd name="T85" fmla="*/ 702 h 2645"/>
                <a:gd name="T86" fmla="*/ 1139 w 1594"/>
                <a:gd name="T87" fmla="*/ 669 h 2645"/>
                <a:gd name="T88" fmla="*/ 1202 w 1594"/>
                <a:gd name="T89" fmla="*/ 649 h 2645"/>
                <a:gd name="T90" fmla="*/ 1279 w 1594"/>
                <a:gd name="T91" fmla="*/ 573 h 2645"/>
                <a:gd name="T92" fmla="*/ 1580 w 1594"/>
                <a:gd name="T93" fmla="*/ 327 h 2645"/>
                <a:gd name="T94" fmla="*/ 1591 w 1594"/>
                <a:gd name="T95" fmla="*/ 290 h 2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94" h="2645">
                  <a:moveTo>
                    <a:pt x="1573" y="273"/>
                  </a:moveTo>
                  <a:lnTo>
                    <a:pt x="1568" y="271"/>
                  </a:lnTo>
                  <a:lnTo>
                    <a:pt x="1563" y="270"/>
                  </a:lnTo>
                  <a:lnTo>
                    <a:pt x="1569" y="266"/>
                  </a:lnTo>
                  <a:lnTo>
                    <a:pt x="1577" y="251"/>
                  </a:lnTo>
                  <a:lnTo>
                    <a:pt x="1576" y="235"/>
                  </a:lnTo>
                  <a:lnTo>
                    <a:pt x="1567" y="220"/>
                  </a:lnTo>
                  <a:lnTo>
                    <a:pt x="1558" y="215"/>
                  </a:lnTo>
                  <a:lnTo>
                    <a:pt x="1548" y="213"/>
                  </a:lnTo>
                  <a:lnTo>
                    <a:pt x="1539" y="209"/>
                  </a:lnTo>
                  <a:lnTo>
                    <a:pt x="1537" y="202"/>
                  </a:lnTo>
                  <a:lnTo>
                    <a:pt x="1528" y="192"/>
                  </a:lnTo>
                  <a:lnTo>
                    <a:pt x="1515" y="187"/>
                  </a:lnTo>
                  <a:lnTo>
                    <a:pt x="1501" y="188"/>
                  </a:lnTo>
                  <a:lnTo>
                    <a:pt x="1494" y="192"/>
                  </a:lnTo>
                  <a:lnTo>
                    <a:pt x="1345" y="137"/>
                  </a:lnTo>
                  <a:lnTo>
                    <a:pt x="1196" y="83"/>
                  </a:lnTo>
                  <a:lnTo>
                    <a:pt x="1145" y="62"/>
                  </a:lnTo>
                  <a:lnTo>
                    <a:pt x="1095" y="41"/>
                  </a:lnTo>
                  <a:lnTo>
                    <a:pt x="1087" y="39"/>
                  </a:lnTo>
                  <a:lnTo>
                    <a:pt x="1079" y="40"/>
                  </a:lnTo>
                  <a:lnTo>
                    <a:pt x="1029" y="21"/>
                  </a:lnTo>
                  <a:lnTo>
                    <a:pt x="977" y="3"/>
                  </a:lnTo>
                  <a:lnTo>
                    <a:pt x="969" y="0"/>
                  </a:lnTo>
                  <a:lnTo>
                    <a:pt x="956" y="3"/>
                  </a:lnTo>
                  <a:lnTo>
                    <a:pt x="943" y="18"/>
                  </a:lnTo>
                  <a:lnTo>
                    <a:pt x="943" y="31"/>
                  </a:lnTo>
                  <a:lnTo>
                    <a:pt x="937" y="31"/>
                  </a:lnTo>
                  <a:lnTo>
                    <a:pt x="932" y="30"/>
                  </a:lnTo>
                  <a:lnTo>
                    <a:pt x="932" y="30"/>
                  </a:lnTo>
                  <a:lnTo>
                    <a:pt x="932" y="30"/>
                  </a:lnTo>
                  <a:lnTo>
                    <a:pt x="928" y="30"/>
                  </a:lnTo>
                  <a:lnTo>
                    <a:pt x="924" y="28"/>
                  </a:lnTo>
                  <a:lnTo>
                    <a:pt x="916" y="28"/>
                  </a:lnTo>
                  <a:lnTo>
                    <a:pt x="904" y="35"/>
                  </a:lnTo>
                  <a:lnTo>
                    <a:pt x="900" y="40"/>
                  </a:lnTo>
                  <a:lnTo>
                    <a:pt x="899" y="40"/>
                  </a:lnTo>
                  <a:lnTo>
                    <a:pt x="898" y="40"/>
                  </a:lnTo>
                  <a:lnTo>
                    <a:pt x="885" y="38"/>
                  </a:lnTo>
                  <a:lnTo>
                    <a:pt x="867" y="49"/>
                  </a:lnTo>
                  <a:lnTo>
                    <a:pt x="862" y="70"/>
                  </a:lnTo>
                  <a:lnTo>
                    <a:pt x="871" y="91"/>
                  </a:lnTo>
                  <a:lnTo>
                    <a:pt x="882" y="96"/>
                  </a:lnTo>
                  <a:lnTo>
                    <a:pt x="992" y="135"/>
                  </a:lnTo>
                  <a:lnTo>
                    <a:pt x="1103" y="172"/>
                  </a:lnTo>
                  <a:lnTo>
                    <a:pt x="1110" y="180"/>
                  </a:lnTo>
                  <a:lnTo>
                    <a:pt x="1132" y="190"/>
                  </a:lnTo>
                  <a:lnTo>
                    <a:pt x="1141" y="193"/>
                  </a:lnTo>
                  <a:lnTo>
                    <a:pt x="1149" y="189"/>
                  </a:lnTo>
                  <a:lnTo>
                    <a:pt x="1217" y="213"/>
                  </a:lnTo>
                  <a:lnTo>
                    <a:pt x="1284" y="236"/>
                  </a:lnTo>
                  <a:lnTo>
                    <a:pt x="1209" y="255"/>
                  </a:lnTo>
                  <a:lnTo>
                    <a:pt x="1064" y="308"/>
                  </a:lnTo>
                  <a:lnTo>
                    <a:pt x="926" y="378"/>
                  </a:lnTo>
                  <a:lnTo>
                    <a:pt x="797" y="464"/>
                  </a:lnTo>
                  <a:lnTo>
                    <a:pt x="677" y="562"/>
                  </a:lnTo>
                  <a:lnTo>
                    <a:pt x="567" y="673"/>
                  </a:lnTo>
                  <a:lnTo>
                    <a:pt x="469" y="793"/>
                  </a:lnTo>
                  <a:lnTo>
                    <a:pt x="382" y="923"/>
                  </a:lnTo>
                  <a:lnTo>
                    <a:pt x="344" y="991"/>
                  </a:lnTo>
                  <a:lnTo>
                    <a:pt x="308" y="1063"/>
                  </a:lnTo>
                  <a:lnTo>
                    <a:pt x="246" y="1211"/>
                  </a:lnTo>
                  <a:lnTo>
                    <a:pt x="220" y="1286"/>
                  </a:lnTo>
                  <a:lnTo>
                    <a:pt x="181" y="1362"/>
                  </a:lnTo>
                  <a:lnTo>
                    <a:pt x="112" y="1522"/>
                  </a:lnTo>
                  <a:lnTo>
                    <a:pt x="58" y="1689"/>
                  </a:lnTo>
                  <a:lnTo>
                    <a:pt x="20" y="1859"/>
                  </a:lnTo>
                  <a:lnTo>
                    <a:pt x="0" y="2031"/>
                  </a:lnTo>
                  <a:lnTo>
                    <a:pt x="1" y="2202"/>
                  </a:lnTo>
                  <a:lnTo>
                    <a:pt x="18" y="2329"/>
                  </a:lnTo>
                  <a:lnTo>
                    <a:pt x="36" y="2413"/>
                  </a:lnTo>
                  <a:lnTo>
                    <a:pt x="61" y="2495"/>
                  </a:lnTo>
                  <a:lnTo>
                    <a:pt x="93" y="2574"/>
                  </a:lnTo>
                  <a:lnTo>
                    <a:pt x="111" y="2614"/>
                  </a:lnTo>
                  <a:lnTo>
                    <a:pt x="115" y="2618"/>
                  </a:lnTo>
                  <a:lnTo>
                    <a:pt x="124" y="2621"/>
                  </a:lnTo>
                  <a:lnTo>
                    <a:pt x="134" y="2617"/>
                  </a:lnTo>
                  <a:lnTo>
                    <a:pt x="138" y="2608"/>
                  </a:lnTo>
                  <a:lnTo>
                    <a:pt x="137" y="2603"/>
                  </a:lnTo>
                  <a:lnTo>
                    <a:pt x="116" y="2548"/>
                  </a:lnTo>
                  <a:lnTo>
                    <a:pt x="83" y="2438"/>
                  </a:lnTo>
                  <a:lnTo>
                    <a:pt x="70" y="2382"/>
                  </a:lnTo>
                  <a:lnTo>
                    <a:pt x="94" y="2447"/>
                  </a:lnTo>
                  <a:lnTo>
                    <a:pt x="143" y="2543"/>
                  </a:lnTo>
                  <a:lnTo>
                    <a:pt x="185" y="2605"/>
                  </a:lnTo>
                  <a:lnTo>
                    <a:pt x="208" y="2636"/>
                  </a:lnTo>
                  <a:lnTo>
                    <a:pt x="213" y="2643"/>
                  </a:lnTo>
                  <a:lnTo>
                    <a:pt x="228" y="2645"/>
                  </a:lnTo>
                  <a:lnTo>
                    <a:pt x="241" y="2639"/>
                  </a:lnTo>
                  <a:lnTo>
                    <a:pt x="250" y="2627"/>
                  </a:lnTo>
                  <a:lnTo>
                    <a:pt x="251" y="2619"/>
                  </a:lnTo>
                  <a:lnTo>
                    <a:pt x="260" y="2625"/>
                  </a:lnTo>
                  <a:lnTo>
                    <a:pt x="277" y="2623"/>
                  </a:lnTo>
                  <a:lnTo>
                    <a:pt x="290" y="2613"/>
                  </a:lnTo>
                  <a:lnTo>
                    <a:pt x="294" y="2597"/>
                  </a:lnTo>
                  <a:lnTo>
                    <a:pt x="290" y="2587"/>
                  </a:lnTo>
                  <a:lnTo>
                    <a:pt x="268" y="2547"/>
                  </a:lnTo>
                  <a:lnTo>
                    <a:pt x="232" y="2464"/>
                  </a:lnTo>
                  <a:lnTo>
                    <a:pt x="216" y="2422"/>
                  </a:lnTo>
                  <a:lnTo>
                    <a:pt x="202" y="2333"/>
                  </a:lnTo>
                  <a:lnTo>
                    <a:pt x="184" y="2155"/>
                  </a:lnTo>
                  <a:lnTo>
                    <a:pt x="176" y="1975"/>
                  </a:lnTo>
                  <a:lnTo>
                    <a:pt x="181" y="1796"/>
                  </a:lnTo>
                  <a:lnTo>
                    <a:pt x="189" y="1707"/>
                  </a:lnTo>
                  <a:lnTo>
                    <a:pt x="203" y="1633"/>
                  </a:lnTo>
                  <a:lnTo>
                    <a:pt x="223" y="1560"/>
                  </a:lnTo>
                  <a:lnTo>
                    <a:pt x="255" y="1476"/>
                  </a:lnTo>
                  <a:lnTo>
                    <a:pt x="335" y="1313"/>
                  </a:lnTo>
                  <a:lnTo>
                    <a:pt x="381" y="1235"/>
                  </a:lnTo>
                  <a:lnTo>
                    <a:pt x="429" y="1159"/>
                  </a:lnTo>
                  <a:lnTo>
                    <a:pt x="531" y="1007"/>
                  </a:lnTo>
                  <a:lnTo>
                    <a:pt x="644" y="862"/>
                  </a:lnTo>
                  <a:lnTo>
                    <a:pt x="764" y="724"/>
                  </a:lnTo>
                  <a:lnTo>
                    <a:pt x="828" y="660"/>
                  </a:lnTo>
                  <a:lnTo>
                    <a:pt x="869" y="622"/>
                  </a:lnTo>
                  <a:lnTo>
                    <a:pt x="912" y="586"/>
                  </a:lnTo>
                  <a:lnTo>
                    <a:pt x="985" y="537"/>
                  </a:lnTo>
                  <a:lnTo>
                    <a:pt x="1139" y="450"/>
                  </a:lnTo>
                  <a:lnTo>
                    <a:pt x="1219" y="412"/>
                  </a:lnTo>
                  <a:lnTo>
                    <a:pt x="1171" y="464"/>
                  </a:lnTo>
                  <a:lnTo>
                    <a:pt x="1082" y="572"/>
                  </a:lnTo>
                  <a:lnTo>
                    <a:pt x="1039" y="627"/>
                  </a:lnTo>
                  <a:lnTo>
                    <a:pt x="1035" y="632"/>
                  </a:lnTo>
                  <a:lnTo>
                    <a:pt x="1034" y="645"/>
                  </a:lnTo>
                  <a:lnTo>
                    <a:pt x="1043" y="662"/>
                  </a:lnTo>
                  <a:lnTo>
                    <a:pt x="1055" y="669"/>
                  </a:lnTo>
                  <a:lnTo>
                    <a:pt x="1052" y="678"/>
                  </a:lnTo>
                  <a:lnTo>
                    <a:pt x="1060" y="693"/>
                  </a:lnTo>
                  <a:lnTo>
                    <a:pt x="1077" y="702"/>
                  </a:lnTo>
                  <a:lnTo>
                    <a:pt x="1096" y="702"/>
                  </a:lnTo>
                  <a:lnTo>
                    <a:pt x="1105" y="697"/>
                  </a:lnTo>
                  <a:lnTo>
                    <a:pt x="1139" y="669"/>
                  </a:lnTo>
                  <a:lnTo>
                    <a:pt x="1173" y="639"/>
                  </a:lnTo>
                  <a:lnTo>
                    <a:pt x="1180" y="647"/>
                  </a:lnTo>
                  <a:lnTo>
                    <a:pt x="1202" y="649"/>
                  </a:lnTo>
                  <a:lnTo>
                    <a:pt x="1214" y="642"/>
                  </a:lnTo>
                  <a:lnTo>
                    <a:pt x="1248" y="608"/>
                  </a:lnTo>
                  <a:lnTo>
                    <a:pt x="1279" y="573"/>
                  </a:lnTo>
                  <a:lnTo>
                    <a:pt x="1349" y="505"/>
                  </a:lnTo>
                  <a:lnTo>
                    <a:pt x="1499" y="382"/>
                  </a:lnTo>
                  <a:lnTo>
                    <a:pt x="1580" y="327"/>
                  </a:lnTo>
                  <a:lnTo>
                    <a:pt x="1587" y="321"/>
                  </a:lnTo>
                  <a:lnTo>
                    <a:pt x="1594" y="306"/>
                  </a:lnTo>
                  <a:lnTo>
                    <a:pt x="1591" y="290"/>
                  </a:lnTo>
                  <a:lnTo>
                    <a:pt x="1581" y="277"/>
                  </a:lnTo>
                  <a:lnTo>
                    <a:pt x="1573" y="27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Freeform 143">
            <a:extLst>
              <a:ext uri="{FF2B5EF4-FFF2-40B4-BE49-F238E27FC236}">
                <a16:creationId xmlns:a16="http://schemas.microsoft.com/office/drawing/2014/main" id="{D50BAB91-390C-422B-9166-91DEC39DF112}"/>
              </a:ext>
            </a:extLst>
          </p:cNvPr>
          <p:cNvSpPr>
            <a:spLocks/>
          </p:cNvSpPr>
          <p:nvPr/>
        </p:nvSpPr>
        <p:spPr bwMode="auto">
          <a:xfrm rot="7520961" flipH="1">
            <a:off x="8284850" y="4203604"/>
            <a:ext cx="571892" cy="1050925"/>
          </a:xfrm>
          <a:custGeom>
            <a:avLst/>
            <a:gdLst>
              <a:gd name="T0" fmla="*/ 1563 w 1594"/>
              <a:gd name="T1" fmla="*/ 270 h 2645"/>
              <a:gd name="T2" fmla="*/ 1576 w 1594"/>
              <a:gd name="T3" fmla="*/ 235 h 2645"/>
              <a:gd name="T4" fmla="*/ 1548 w 1594"/>
              <a:gd name="T5" fmla="*/ 213 h 2645"/>
              <a:gd name="T6" fmla="*/ 1528 w 1594"/>
              <a:gd name="T7" fmla="*/ 192 h 2645"/>
              <a:gd name="T8" fmla="*/ 1494 w 1594"/>
              <a:gd name="T9" fmla="*/ 192 h 2645"/>
              <a:gd name="T10" fmla="*/ 1145 w 1594"/>
              <a:gd name="T11" fmla="*/ 62 h 2645"/>
              <a:gd name="T12" fmla="*/ 1079 w 1594"/>
              <a:gd name="T13" fmla="*/ 40 h 2645"/>
              <a:gd name="T14" fmla="*/ 969 w 1594"/>
              <a:gd name="T15" fmla="*/ 0 h 2645"/>
              <a:gd name="T16" fmla="*/ 943 w 1594"/>
              <a:gd name="T17" fmla="*/ 31 h 2645"/>
              <a:gd name="T18" fmla="*/ 932 w 1594"/>
              <a:gd name="T19" fmla="*/ 30 h 2645"/>
              <a:gd name="T20" fmla="*/ 924 w 1594"/>
              <a:gd name="T21" fmla="*/ 28 h 2645"/>
              <a:gd name="T22" fmla="*/ 900 w 1594"/>
              <a:gd name="T23" fmla="*/ 40 h 2645"/>
              <a:gd name="T24" fmla="*/ 885 w 1594"/>
              <a:gd name="T25" fmla="*/ 38 h 2645"/>
              <a:gd name="T26" fmla="*/ 871 w 1594"/>
              <a:gd name="T27" fmla="*/ 91 h 2645"/>
              <a:gd name="T28" fmla="*/ 1103 w 1594"/>
              <a:gd name="T29" fmla="*/ 172 h 2645"/>
              <a:gd name="T30" fmla="*/ 1141 w 1594"/>
              <a:gd name="T31" fmla="*/ 193 h 2645"/>
              <a:gd name="T32" fmla="*/ 1284 w 1594"/>
              <a:gd name="T33" fmla="*/ 236 h 2645"/>
              <a:gd name="T34" fmla="*/ 926 w 1594"/>
              <a:gd name="T35" fmla="*/ 378 h 2645"/>
              <a:gd name="T36" fmla="*/ 567 w 1594"/>
              <a:gd name="T37" fmla="*/ 673 h 2645"/>
              <a:gd name="T38" fmla="*/ 344 w 1594"/>
              <a:gd name="T39" fmla="*/ 991 h 2645"/>
              <a:gd name="T40" fmla="*/ 220 w 1594"/>
              <a:gd name="T41" fmla="*/ 1286 h 2645"/>
              <a:gd name="T42" fmla="*/ 58 w 1594"/>
              <a:gd name="T43" fmla="*/ 1689 h 2645"/>
              <a:gd name="T44" fmla="*/ 1 w 1594"/>
              <a:gd name="T45" fmla="*/ 2202 h 2645"/>
              <a:gd name="T46" fmla="*/ 61 w 1594"/>
              <a:gd name="T47" fmla="*/ 2495 h 2645"/>
              <a:gd name="T48" fmla="*/ 115 w 1594"/>
              <a:gd name="T49" fmla="*/ 2618 h 2645"/>
              <a:gd name="T50" fmla="*/ 138 w 1594"/>
              <a:gd name="T51" fmla="*/ 2608 h 2645"/>
              <a:gd name="T52" fmla="*/ 83 w 1594"/>
              <a:gd name="T53" fmla="*/ 2438 h 2645"/>
              <a:gd name="T54" fmla="*/ 143 w 1594"/>
              <a:gd name="T55" fmla="*/ 2543 h 2645"/>
              <a:gd name="T56" fmla="*/ 213 w 1594"/>
              <a:gd name="T57" fmla="*/ 2643 h 2645"/>
              <a:gd name="T58" fmla="*/ 250 w 1594"/>
              <a:gd name="T59" fmla="*/ 2627 h 2645"/>
              <a:gd name="T60" fmla="*/ 277 w 1594"/>
              <a:gd name="T61" fmla="*/ 2623 h 2645"/>
              <a:gd name="T62" fmla="*/ 290 w 1594"/>
              <a:gd name="T63" fmla="*/ 2587 h 2645"/>
              <a:gd name="T64" fmla="*/ 216 w 1594"/>
              <a:gd name="T65" fmla="*/ 2422 h 2645"/>
              <a:gd name="T66" fmla="*/ 176 w 1594"/>
              <a:gd name="T67" fmla="*/ 1975 h 2645"/>
              <a:gd name="T68" fmla="*/ 203 w 1594"/>
              <a:gd name="T69" fmla="*/ 1633 h 2645"/>
              <a:gd name="T70" fmla="*/ 335 w 1594"/>
              <a:gd name="T71" fmla="*/ 1313 h 2645"/>
              <a:gd name="T72" fmla="*/ 531 w 1594"/>
              <a:gd name="T73" fmla="*/ 1007 h 2645"/>
              <a:gd name="T74" fmla="*/ 828 w 1594"/>
              <a:gd name="T75" fmla="*/ 660 h 2645"/>
              <a:gd name="T76" fmla="*/ 985 w 1594"/>
              <a:gd name="T77" fmla="*/ 537 h 2645"/>
              <a:gd name="T78" fmla="*/ 1171 w 1594"/>
              <a:gd name="T79" fmla="*/ 464 h 2645"/>
              <a:gd name="T80" fmla="*/ 1035 w 1594"/>
              <a:gd name="T81" fmla="*/ 632 h 2645"/>
              <a:gd name="T82" fmla="*/ 1055 w 1594"/>
              <a:gd name="T83" fmla="*/ 669 h 2645"/>
              <a:gd name="T84" fmla="*/ 1077 w 1594"/>
              <a:gd name="T85" fmla="*/ 702 h 2645"/>
              <a:gd name="T86" fmla="*/ 1139 w 1594"/>
              <a:gd name="T87" fmla="*/ 669 h 2645"/>
              <a:gd name="T88" fmla="*/ 1202 w 1594"/>
              <a:gd name="T89" fmla="*/ 649 h 2645"/>
              <a:gd name="T90" fmla="*/ 1279 w 1594"/>
              <a:gd name="T91" fmla="*/ 573 h 2645"/>
              <a:gd name="T92" fmla="*/ 1580 w 1594"/>
              <a:gd name="T93" fmla="*/ 327 h 2645"/>
              <a:gd name="T94" fmla="*/ 1591 w 1594"/>
              <a:gd name="T95" fmla="*/ 290 h 2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94" h="2645">
                <a:moveTo>
                  <a:pt x="1573" y="273"/>
                </a:moveTo>
                <a:lnTo>
                  <a:pt x="1568" y="271"/>
                </a:lnTo>
                <a:lnTo>
                  <a:pt x="1563" y="270"/>
                </a:lnTo>
                <a:lnTo>
                  <a:pt x="1569" y="266"/>
                </a:lnTo>
                <a:lnTo>
                  <a:pt x="1577" y="251"/>
                </a:lnTo>
                <a:lnTo>
                  <a:pt x="1576" y="235"/>
                </a:lnTo>
                <a:lnTo>
                  <a:pt x="1567" y="220"/>
                </a:lnTo>
                <a:lnTo>
                  <a:pt x="1558" y="215"/>
                </a:lnTo>
                <a:lnTo>
                  <a:pt x="1548" y="213"/>
                </a:lnTo>
                <a:lnTo>
                  <a:pt x="1539" y="209"/>
                </a:lnTo>
                <a:lnTo>
                  <a:pt x="1537" y="202"/>
                </a:lnTo>
                <a:lnTo>
                  <a:pt x="1528" y="192"/>
                </a:lnTo>
                <a:lnTo>
                  <a:pt x="1515" y="187"/>
                </a:lnTo>
                <a:lnTo>
                  <a:pt x="1501" y="188"/>
                </a:lnTo>
                <a:lnTo>
                  <a:pt x="1494" y="192"/>
                </a:lnTo>
                <a:lnTo>
                  <a:pt x="1345" y="137"/>
                </a:lnTo>
                <a:lnTo>
                  <a:pt x="1196" y="83"/>
                </a:lnTo>
                <a:lnTo>
                  <a:pt x="1145" y="62"/>
                </a:lnTo>
                <a:lnTo>
                  <a:pt x="1095" y="41"/>
                </a:lnTo>
                <a:lnTo>
                  <a:pt x="1087" y="39"/>
                </a:lnTo>
                <a:lnTo>
                  <a:pt x="1079" y="40"/>
                </a:lnTo>
                <a:lnTo>
                  <a:pt x="1029" y="21"/>
                </a:lnTo>
                <a:lnTo>
                  <a:pt x="977" y="3"/>
                </a:lnTo>
                <a:lnTo>
                  <a:pt x="969" y="0"/>
                </a:lnTo>
                <a:lnTo>
                  <a:pt x="956" y="3"/>
                </a:lnTo>
                <a:lnTo>
                  <a:pt x="943" y="18"/>
                </a:lnTo>
                <a:lnTo>
                  <a:pt x="943" y="31"/>
                </a:lnTo>
                <a:lnTo>
                  <a:pt x="937" y="31"/>
                </a:lnTo>
                <a:lnTo>
                  <a:pt x="932" y="30"/>
                </a:lnTo>
                <a:lnTo>
                  <a:pt x="932" y="30"/>
                </a:lnTo>
                <a:lnTo>
                  <a:pt x="932" y="30"/>
                </a:lnTo>
                <a:lnTo>
                  <a:pt x="928" y="30"/>
                </a:lnTo>
                <a:lnTo>
                  <a:pt x="924" y="28"/>
                </a:lnTo>
                <a:lnTo>
                  <a:pt x="916" y="28"/>
                </a:lnTo>
                <a:lnTo>
                  <a:pt x="904" y="35"/>
                </a:lnTo>
                <a:lnTo>
                  <a:pt x="900" y="40"/>
                </a:lnTo>
                <a:lnTo>
                  <a:pt x="899" y="40"/>
                </a:lnTo>
                <a:lnTo>
                  <a:pt x="898" y="40"/>
                </a:lnTo>
                <a:lnTo>
                  <a:pt x="885" y="38"/>
                </a:lnTo>
                <a:lnTo>
                  <a:pt x="867" y="49"/>
                </a:lnTo>
                <a:lnTo>
                  <a:pt x="862" y="70"/>
                </a:lnTo>
                <a:lnTo>
                  <a:pt x="871" y="91"/>
                </a:lnTo>
                <a:lnTo>
                  <a:pt x="882" y="96"/>
                </a:lnTo>
                <a:lnTo>
                  <a:pt x="992" y="135"/>
                </a:lnTo>
                <a:lnTo>
                  <a:pt x="1103" y="172"/>
                </a:lnTo>
                <a:lnTo>
                  <a:pt x="1110" y="180"/>
                </a:lnTo>
                <a:lnTo>
                  <a:pt x="1132" y="190"/>
                </a:lnTo>
                <a:lnTo>
                  <a:pt x="1141" y="193"/>
                </a:lnTo>
                <a:lnTo>
                  <a:pt x="1149" y="189"/>
                </a:lnTo>
                <a:lnTo>
                  <a:pt x="1217" y="213"/>
                </a:lnTo>
                <a:lnTo>
                  <a:pt x="1284" y="236"/>
                </a:lnTo>
                <a:lnTo>
                  <a:pt x="1209" y="255"/>
                </a:lnTo>
                <a:lnTo>
                  <a:pt x="1064" y="308"/>
                </a:lnTo>
                <a:lnTo>
                  <a:pt x="926" y="378"/>
                </a:lnTo>
                <a:lnTo>
                  <a:pt x="797" y="464"/>
                </a:lnTo>
                <a:lnTo>
                  <a:pt x="677" y="562"/>
                </a:lnTo>
                <a:lnTo>
                  <a:pt x="567" y="673"/>
                </a:lnTo>
                <a:lnTo>
                  <a:pt x="469" y="793"/>
                </a:lnTo>
                <a:lnTo>
                  <a:pt x="382" y="923"/>
                </a:lnTo>
                <a:lnTo>
                  <a:pt x="344" y="991"/>
                </a:lnTo>
                <a:lnTo>
                  <a:pt x="308" y="1063"/>
                </a:lnTo>
                <a:lnTo>
                  <a:pt x="246" y="1211"/>
                </a:lnTo>
                <a:lnTo>
                  <a:pt x="220" y="1286"/>
                </a:lnTo>
                <a:lnTo>
                  <a:pt x="181" y="1362"/>
                </a:lnTo>
                <a:lnTo>
                  <a:pt x="112" y="1522"/>
                </a:lnTo>
                <a:lnTo>
                  <a:pt x="58" y="1689"/>
                </a:lnTo>
                <a:lnTo>
                  <a:pt x="20" y="1859"/>
                </a:lnTo>
                <a:lnTo>
                  <a:pt x="0" y="2031"/>
                </a:lnTo>
                <a:lnTo>
                  <a:pt x="1" y="2202"/>
                </a:lnTo>
                <a:lnTo>
                  <a:pt x="18" y="2329"/>
                </a:lnTo>
                <a:lnTo>
                  <a:pt x="36" y="2413"/>
                </a:lnTo>
                <a:lnTo>
                  <a:pt x="61" y="2495"/>
                </a:lnTo>
                <a:lnTo>
                  <a:pt x="93" y="2574"/>
                </a:lnTo>
                <a:lnTo>
                  <a:pt x="111" y="2614"/>
                </a:lnTo>
                <a:lnTo>
                  <a:pt x="115" y="2618"/>
                </a:lnTo>
                <a:lnTo>
                  <a:pt x="124" y="2621"/>
                </a:lnTo>
                <a:lnTo>
                  <a:pt x="134" y="2617"/>
                </a:lnTo>
                <a:lnTo>
                  <a:pt x="138" y="2608"/>
                </a:lnTo>
                <a:lnTo>
                  <a:pt x="137" y="2603"/>
                </a:lnTo>
                <a:lnTo>
                  <a:pt x="116" y="2548"/>
                </a:lnTo>
                <a:lnTo>
                  <a:pt x="83" y="2438"/>
                </a:lnTo>
                <a:lnTo>
                  <a:pt x="70" y="2382"/>
                </a:lnTo>
                <a:lnTo>
                  <a:pt x="94" y="2447"/>
                </a:lnTo>
                <a:lnTo>
                  <a:pt x="143" y="2543"/>
                </a:lnTo>
                <a:lnTo>
                  <a:pt x="185" y="2605"/>
                </a:lnTo>
                <a:lnTo>
                  <a:pt x="208" y="2636"/>
                </a:lnTo>
                <a:lnTo>
                  <a:pt x="213" y="2643"/>
                </a:lnTo>
                <a:lnTo>
                  <a:pt x="228" y="2645"/>
                </a:lnTo>
                <a:lnTo>
                  <a:pt x="241" y="2639"/>
                </a:lnTo>
                <a:lnTo>
                  <a:pt x="250" y="2627"/>
                </a:lnTo>
                <a:lnTo>
                  <a:pt x="251" y="2619"/>
                </a:lnTo>
                <a:lnTo>
                  <a:pt x="260" y="2625"/>
                </a:lnTo>
                <a:lnTo>
                  <a:pt x="277" y="2623"/>
                </a:lnTo>
                <a:lnTo>
                  <a:pt x="290" y="2613"/>
                </a:lnTo>
                <a:lnTo>
                  <a:pt x="294" y="2597"/>
                </a:lnTo>
                <a:lnTo>
                  <a:pt x="290" y="2587"/>
                </a:lnTo>
                <a:lnTo>
                  <a:pt x="268" y="2547"/>
                </a:lnTo>
                <a:lnTo>
                  <a:pt x="232" y="2464"/>
                </a:lnTo>
                <a:lnTo>
                  <a:pt x="216" y="2422"/>
                </a:lnTo>
                <a:lnTo>
                  <a:pt x="202" y="2333"/>
                </a:lnTo>
                <a:lnTo>
                  <a:pt x="184" y="2155"/>
                </a:lnTo>
                <a:lnTo>
                  <a:pt x="176" y="1975"/>
                </a:lnTo>
                <a:lnTo>
                  <a:pt x="181" y="1796"/>
                </a:lnTo>
                <a:lnTo>
                  <a:pt x="189" y="1707"/>
                </a:lnTo>
                <a:lnTo>
                  <a:pt x="203" y="1633"/>
                </a:lnTo>
                <a:lnTo>
                  <a:pt x="223" y="1560"/>
                </a:lnTo>
                <a:lnTo>
                  <a:pt x="255" y="1476"/>
                </a:lnTo>
                <a:lnTo>
                  <a:pt x="335" y="1313"/>
                </a:lnTo>
                <a:lnTo>
                  <a:pt x="381" y="1235"/>
                </a:lnTo>
                <a:lnTo>
                  <a:pt x="429" y="1159"/>
                </a:lnTo>
                <a:lnTo>
                  <a:pt x="531" y="1007"/>
                </a:lnTo>
                <a:lnTo>
                  <a:pt x="644" y="862"/>
                </a:lnTo>
                <a:lnTo>
                  <a:pt x="764" y="724"/>
                </a:lnTo>
                <a:lnTo>
                  <a:pt x="828" y="660"/>
                </a:lnTo>
                <a:lnTo>
                  <a:pt x="869" y="622"/>
                </a:lnTo>
                <a:lnTo>
                  <a:pt x="912" y="586"/>
                </a:lnTo>
                <a:lnTo>
                  <a:pt x="985" y="537"/>
                </a:lnTo>
                <a:lnTo>
                  <a:pt x="1139" y="450"/>
                </a:lnTo>
                <a:lnTo>
                  <a:pt x="1219" y="412"/>
                </a:lnTo>
                <a:lnTo>
                  <a:pt x="1171" y="464"/>
                </a:lnTo>
                <a:lnTo>
                  <a:pt x="1082" y="572"/>
                </a:lnTo>
                <a:lnTo>
                  <a:pt x="1039" y="627"/>
                </a:lnTo>
                <a:lnTo>
                  <a:pt x="1035" y="632"/>
                </a:lnTo>
                <a:lnTo>
                  <a:pt x="1034" y="645"/>
                </a:lnTo>
                <a:lnTo>
                  <a:pt x="1043" y="662"/>
                </a:lnTo>
                <a:lnTo>
                  <a:pt x="1055" y="669"/>
                </a:lnTo>
                <a:lnTo>
                  <a:pt x="1052" y="678"/>
                </a:lnTo>
                <a:lnTo>
                  <a:pt x="1060" y="693"/>
                </a:lnTo>
                <a:lnTo>
                  <a:pt x="1077" y="702"/>
                </a:lnTo>
                <a:lnTo>
                  <a:pt x="1096" y="702"/>
                </a:lnTo>
                <a:lnTo>
                  <a:pt x="1105" y="697"/>
                </a:lnTo>
                <a:lnTo>
                  <a:pt x="1139" y="669"/>
                </a:lnTo>
                <a:lnTo>
                  <a:pt x="1173" y="639"/>
                </a:lnTo>
                <a:lnTo>
                  <a:pt x="1180" y="647"/>
                </a:lnTo>
                <a:lnTo>
                  <a:pt x="1202" y="649"/>
                </a:lnTo>
                <a:lnTo>
                  <a:pt x="1214" y="642"/>
                </a:lnTo>
                <a:lnTo>
                  <a:pt x="1248" y="608"/>
                </a:lnTo>
                <a:lnTo>
                  <a:pt x="1279" y="573"/>
                </a:lnTo>
                <a:lnTo>
                  <a:pt x="1349" y="505"/>
                </a:lnTo>
                <a:lnTo>
                  <a:pt x="1499" y="382"/>
                </a:lnTo>
                <a:lnTo>
                  <a:pt x="1580" y="327"/>
                </a:lnTo>
                <a:lnTo>
                  <a:pt x="1587" y="321"/>
                </a:lnTo>
                <a:lnTo>
                  <a:pt x="1594" y="306"/>
                </a:lnTo>
                <a:lnTo>
                  <a:pt x="1591" y="290"/>
                </a:lnTo>
                <a:lnTo>
                  <a:pt x="1581" y="277"/>
                </a:lnTo>
                <a:lnTo>
                  <a:pt x="1573" y="273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2382FB-3686-47F2-B200-6E8E671066AB}"/>
              </a:ext>
            </a:extLst>
          </p:cNvPr>
          <p:cNvGrpSpPr/>
          <p:nvPr/>
        </p:nvGrpSpPr>
        <p:grpSpPr>
          <a:xfrm>
            <a:off x="21844" y="1561938"/>
            <a:ext cx="3565655" cy="4151468"/>
            <a:chOff x="201173" y="1785436"/>
            <a:chExt cx="3565655" cy="415146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ADCE56-6F1F-4782-971C-A95AA2EAB33D}"/>
                </a:ext>
              </a:extLst>
            </p:cNvPr>
            <p:cNvSpPr txBox="1"/>
            <p:nvPr/>
          </p:nvSpPr>
          <p:spPr>
            <a:xfrm>
              <a:off x="201173" y="1785436"/>
              <a:ext cx="3565655" cy="12003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</a:rPr>
                <a:t>Patient-ventilator</a:t>
              </a:r>
            </a:p>
            <a:p>
              <a:pPr algn="ctr"/>
              <a:r>
                <a:rPr lang="en-US" sz="3600" b="1" dirty="0">
                  <a:solidFill>
                    <a:schemeClr val="tx2"/>
                  </a:solidFill>
                </a:rPr>
                <a:t>asynchrony</a:t>
              </a:r>
              <a:r>
                <a:rPr lang="en-US" sz="3600" b="1" baseline="30000" dirty="0">
                  <a:solidFill>
                    <a:schemeClr val="tx2"/>
                  </a:solidFill>
                </a:rPr>
                <a:t> [2]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D64D99-B036-403D-8B6C-CD1281C01EFC}"/>
                </a:ext>
              </a:extLst>
            </p:cNvPr>
            <p:cNvSpPr txBox="1"/>
            <p:nvPr/>
          </p:nvSpPr>
          <p:spPr>
            <a:xfrm>
              <a:off x="1212337" y="4182578"/>
              <a:ext cx="2102947" cy="17543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4"/>
                  </a:solidFill>
                </a:rPr>
                <a:t>Control of</a:t>
              </a:r>
            </a:p>
            <a:p>
              <a:pPr algn="ctr"/>
              <a:r>
                <a:rPr lang="en-US" sz="3600" b="1" dirty="0">
                  <a:solidFill>
                    <a:schemeClr val="accent4"/>
                  </a:solidFill>
                </a:rPr>
                <a:t>ventilator</a:t>
              </a:r>
            </a:p>
            <a:p>
              <a:pPr algn="ctr"/>
              <a:r>
                <a:rPr lang="en-US" sz="3600" b="1" dirty="0">
                  <a:solidFill>
                    <a:schemeClr val="accent4"/>
                  </a:solidFill>
                </a:rPr>
                <a:t>settings</a:t>
              </a:r>
              <a:r>
                <a:rPr lang="en-US" sz="3600" b="1" baseline="30000" dirty="0">
                  <a:solidFill>
                    <a:schemeClr val="accent4"/>
                  </a:solidFill>
                </a:rPr>
                <a:t> [3]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C0790B6-548D-4CC3-AA0B-5A9625362233}"/>
              </a:ext>
            </a:extLst>
          </p:cNvPr>
          <p:cNvSpPr txBox="1"/>
          <p:nvPr/>
        </p:nvSpPr>
        <p:spPr>
          <a:xfrm>
            <a:off x="8445311" y="2762267"/>
            <a:ext cx="2908489" cy="175432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</a:rPr>
              <a:t>Weaning from</a:t>
            </a:r>
          </a:p>
          <a:p>
            <a:pPr algn="ctr"/>
            <a:r>
              <a:rPr lang="en-US" sz="3600" b="1" dirty="0">
                <a:solidFill>
                  <a:schemeClr val="accent2"/>
                </a:solidFill>
              </a:rPr>
              <a:t>mechanical</a:t>
            </a:r>
          </a:p>
          <a:p>
            <a:pPr algn="ctr"/>
            <a:r>
              <a:rPr lang="en-US" sz="3600" b="1" dirty="0">
                <a:solidFill>
                  <a:schemeClr val="accent2"/>
                </a:solidFill>
              </a:rPr>
              <a:t>ventilation</a:t>
            </a:r>
            <a:r>
              <a:rPr lang="en-US" sz="3600" b="1" baseline="30000" dirty="0">
                <a:solidFill>
                  <a:schemeClr val="accent2"/>
                </a:solidFill>
              </a:rPr>
              <a:t> [4]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2C9C3F-B5FE-48D3-8F2F-262F4ED7D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10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68228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A9F81-6847-4769-9CF7-0CA005BA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Challenges</a:t>
            </a:r>
            <a:endParaRPr lang="en-IE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2116B1-28F7-49A5-92DE-F115CF9DCA12}"/>
              </a:ext>
            </a:extLst>
          </p:cNvPr>
          <p:cNvGrpSpPr/>
          <p:nvPr/>
        </p:nvGrpSpPr>
        <p:grpSpPr>
          <a:xfrm>
            <a:off x="3755608" y="2262697"/>
            <a:ext cx="1948805" cy="2568318"/>
            <a:chOff x="3941355" y="2262697"/>
            <a:chExt cx="1948805" cy="3489210"/>
          </a:xfrm>
        </p:grpSpPr>
        <p:sp>
          <p:nvSpPr>
            <p:cNvPr id="6" name="Freeform 137">
              <a:extLst>
                <a:ext uri="{FF2B5EF4-FFF2-40B4-BE49-F238E27FC236}">
                  <a16:creationId xmlns:a16="http://schemas.microsoft.com/office/drawing/2014/main" id="{48736EDB-CF3D-42F8-8C4F-5C6F4A1E47E8}"/>
                </a:ext>
              </a:extLst>
            </p:cNvPr>
            <p:cNvSpPr>
              <a:spLocks/>
            </p:cNvSpPr>
            <p:nvPr/>
          </p:nvSpPr>
          <p:spPr bwMode="auto">
            <a:xfrm rot="19297571">
              <a:off x="3941355" y="4079640"/>
              <a:ext cx="1119113" cy="1672267"/>
            </a:xfrm>
            <a:custGeom>
              <a:avLst/>
              <a:gdLst>
                <a:gd name="T0" fmla="*/ 1685 w 1749"/>
                <a:gd name="T1" fmla="*/ 1755 h 2611"/>
                <a:gd name="T2" fmla="*/ 1542 w 1749"/>
                <a:gd name="T3" fmla="*/ 1339 h 2611"/>
                <a:gd name="T4" fmla="*/ 1436 w 1749"/>
                <a:gd name="T5" fmla="*/ 1121 h 2611"/>
                <a:gd name="T6" fmla="*/ 1281 w 1749"/>
                <a:gd name="T7" fmla="*/ 842 h 2611"/>
                <a:gd name="T8" fmla="*/ 918 w 1749"/>
                <a:gd name="T9" fmla="*/ 425 h 2611"/>
                <a:gd name="T10" fmla="*/ 649 w 1749"/>
                <a:gd name="T11" fmla="*/ 258 h 2611"/>
                <a:gd name="T12" fmla="*/ 391 w 1749"/>
                <a:gd name="T13" fmla="*/ 185 h 2611"/>
                <a:gd name="T14" fmla="*/ 490 w 1749"/>
                <a:gd name="T15" fmla="*/ 177 h 2611"/>
                <a:gd name="T16" fmla="*/ 938 w 1749"/>
                <a:gd name="T17" fmla="*/ 158 h 2611"/>
                <a:gd name="T18" fmla="*/ 938 w 1749"/>
                <a:gd name="T19" fmla="*/ 106 h 2611"/>
                <a:gd name="T20" fmla="*/ 870 w 1749"/>
                <a:gd name="T21" fmla="*/ 98 h 2611"/>
                <a:gd name="T22" fmla="*/ 835 w 1749"/>
                <a:gd name="T23" fmla="*/ 94 h 2611"/>
                <a:gd name="T24" fmla="*/ 867 w 1749"/>
                <a:gd name="T25" fmla="*/ 88 h 2611"/>
                <a:gd name="T26" fmla="*/ 894 w 1749"/>
                <a:gd name="T27" fmla="*/ 50 h 2611"/>
                <a:gd name="T28" fmla="*/ 866 w 1749"/>
                <a:gd name="T29" fmla="*/ 24 h 2611"/>
                <a:gd name="T30" fmla="*/ 779 w 1749"/>
                <a:gd name="T31" fmla="*/ 22 h 2611"/>
                <a:gd name="T32" fmla="*/ 95 w 1749"/>
                <a:gd name="T33" fmla="*/ 1 h 2611"/>
                <a:gd name="T34" fmla="*/ 62 w 1749"/>
                <a:gd name="T35" fmla="*/ 11 h 2611"/>
                <a:gd name="T36" fmla="*/ 34 w 1749"/>
                <a:gd name="T37" fmla="*/ 30 h 2611"/>
                <a:gd name="T38" fmla="*/ 0 w 1749"/>
                <a:gd name="T39" fmla="*/ 61 h 2611"/>
                <a:gd name="T40" fmla="*/ 220 w 1749"/>
                <a:gd name="T41" fmla="*/ 351 h 2611"/>
                <a:gd name="T42" fmla="*/ 414 w 1749"/>
                <a:gd name="T43" fmla="*/ 573 h 2611"/>
                <a:gd name="T44" fmla="*/ 583 w 1749"/>
                <a:gd name="T45" fmla="*/ 767 h 2611"/>
                <a:gd name="T46" fmla="*/ 616 w 1749"/>
                <a:gd name="T47" fmla="*/ 735 h 2611"/>
                <a:gd name="T48" fmla="*/ 587 w 1749"/>
                <a:gd name="T49" fmla="*/ 700 h 2611"/>
                <a:gd name="T50" fmla="*/ 621 w 1749"/>
                <a:gd name="T51" fmla="*/ 676 h 2611"/>
                <a:gd name="T52" fmla="*/ 670 w 1749"/>
                <a:gd name="T53" fmla="*/ 722 h 2611"/>
                <a:gd name="T54" fmla="*/ 706 w 1749"/>
                <a:gd name="T55" fmla="*/ 685 h 2611"/>
                <a:gd name="T56" fmla="*/ 332 w 1749"/>
                <a:gd name="T57" fmla="*/ 255 h 2611"/>
                <a:gd name="T58" fmla="*/ 432 w 1749"/>
                <a:gd name="T59" fmla="*/ 303 h 2611"/>
                <a:gd name="T60" fmla="*/ 804 w 1749"/>
                <a:gd name="T61" fmla="*/ 604 h 2611"/>
                <a:gd name="T62" fmla="*/ 1027 w 1749"/>
                <a:gd name="T63" fmla="*/ 863 h 2611"/>
                <a:gd name="T64" fmla="*/ 1260 w 1749"/>
                <a:gd name="T65" fmla="*/ 1232 h 2611"/>
                <a:gd name="T66" fmla="*/ 1412 w 1749"/>
                <a:gd name="T67" fmla="*/ 1578 h 2611"/>
                <a:gd name="T68" fmla="*/ 1524 w 1749"/>
                <a:gd name="T69" fmla="*/ 2015 h 2611"/>
                <a:gd name="T70" fmla="*/ 1561 w 1749"/>
                <a:gd name="T71" fmla="*/ 2391 h 2611"/>
                <a:gd name="T72" fmla="*/ 1554 w 1749"/>
                <a:gd name="T73" fmla="*/ 2536 h 2611"/>
                <a:gd name="T74" fmla="*/ 1559 w 1749"/>
                <a:gd name="T75" fmla="*/ 2584 h 2611"/>
                <a:gd name="T76" fmla="*/ 1593 w 1749"/>
                <a:gd name="T77" fmla="*/ 2611 h 2611"/>
                <a:gd name="T78" fmla="*/ 1619 w 1749"/>
                <a:gd name="T79" fmla="*/ 2562 h 2611"/>
                <a:gd name="T80" fmla="*/ 1695 w 1749"/>
                <a:gd name="T81" fmla="*/ 2462 h 2611"/>
                <a:gd name="T82" fmla="*/ 1749 w 1749"/>
                <a:gd name="T83" fmla="*/ 2224 h 2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49" h="2611">
                  <a:moveTo>
                    <a:pt x="1732" y="2015"/>
                  </a:moveTo>
                  <a:lnTo>
                    <a:pt x="1720" y="1928"/>
                  </a:lnTo>
                  <a:lnTo>
                    <a:pt x="1685" y="1755"/>
                  </a:lnTo>
                  <a:lnTo>
                    <a:pt x="1638" y="1585"/>
                  </a:lnTo>
                  <a:lnTo>
                    <a:pt x="1577" y="1419"/>
                  </a:lnTo>
                  <a:lnTo>
                    <a:pt x="1542" y="1339"/>
                  </a:lnTo>
                  <a:lnTo>
                    <a:pt x="1502" y="1253"/>
                  </a:lnTo>
                  <a:lnTo>
                    <a:pt x="1458" y="1170"/>
                  </a:lnTo>
                  <a:lnTo>
                    <a:pt x="1436" y="1121"/>
                  </a:lnTo>
                  <a:lnTo>
                    <a:pt x="1413" y="1073"/>
                  </a:lnTo>
                  <a:lnTo>
                    <a:pt x="1373" y="997"/>
                  </a:lnTo>
                  <a:lnTo>
                    <a:pt x="1281" y="842"/>
                  </a:lnTo>
                  <a:lnTo>
                    <a:pt x="1173" y="691"/>
                  </a:lnTo>
                  <a:lnTo>
                    <a:pt x="1053" y="551"/>
                  </a:lnTo>
                  <a:lnTo>
                    <a:pt x="918" y="425"/>
                  </a:lnTo>
                  <a:lnTo>
                    <a:pt x="808" y="343"/>
                  </a:lnTo>
                  <a:lnTo>
                    <a:pt x="730" y="297"/>
                  </a:lnTo>
                  <a:lnTo>
                    <a:pt x="649" y="258"/>
                  </a:lnTo>
                  <a:lnTo>
                    <a:pt x="566" y="225"/>
                  </a:lnTo>
                  <a:lnTo>
                    <a:pt x="481" y="201"/>
                  </a:lnTo>
                  <a:lnTo>
                    <a:pt x="391" y="185"/>
                  </a:lnTo>
                  <a:lnTo>
                    <a:pt x="346" y="181"/>
                  </a:lnTo>
                  <a:lnTo>
                    <a:pt x="419" y="180"/>
                  </a:lnTo>
                  <a:lnTo>
                    <a:pt x="490" y="177"/>
                  </a:lnTo>
                  <a:lnTo>
                    <a:pt x="708" y="170"/>
                  </a:lnTo>
                  <a:lnTo>
                    <a:pt x="925" y="159"/>
                  </a:lnTo>
                  <a:lnTo>
                    <a:pt x="938" y="158"/>
                  </a:lnTo>
                  <a:lnTo>
                    <a:pt x="953" y="142"/>
                  </a:lnTo>
                  <a:lnTo>
                    <a:pt x="953" y="122"/>
                  </a:lnTo>
                  <a:lnTo>
                    <a:pt x="938" y="106"/>
                  </a:lnTo>
                  <a:lnTo>
                    <a:pt x="925" y="103"/>
                  </a:lnTo>
                  <a:lnTo>
                    <a:pt x="898" y="101"/>
                  </a:lnTo>
                  <a:lnTo>
                    <a:pt x="870" y="98"/>
                  </a:lnTo>
                  <a:lnTo>
                    <a:pt x="865" y="97"/>
                  </a:lnTo>
                  <a:lnTo>
                    <a:pt x="859" y="97"/>
                  </a:lnTo>
                  <a:lnTo>
                    <a:pt x="835" y="94"/>
                  </a:lnTo>
                  <a:lnTo>
                    <a:pt x="811" y="93"/>
                  </a:lnTo>
                  <a:lnTo>
                    <a:pt x="839" y="91"/>
                  </a:lnTo>
                  <a:lnTo>
                    <a:pt x="867" y="88"/>
                  </a:lnTo>
                  <a:lnTo>
                    <a:pt x="879" y="85"/>
                  </a:lnTo>
                  <a:lnTo>
                    <a:pt x="893" y="70"/>
                  </a:lnTo>
                  <a:lnTo>
                    <a:pt x="894" y="50"/>
                  </a:lnTo>
                  <a:lnTo>
                    <a:pt x="884" y="35"/>
                  </a:lnTo>
                  <a:lnTo>
                    <a:pt x="874" y="31"/>
                  </a:lnTo>
                  <a:lnTo>
                    <a:pt x="866" y="24"/>
                  </a:lnTo>
                  <a:lnTo>
                    <a:pt x="854" y="23"/>
                  </a:lnTo>
                  <a:lnTo>
                    <a:pt x="817" y="22"/>
                  </a:lnTo>
                  <a:lnTo>
                    <a:pt x="779" y="22"/>
                  </a:lnTo>
                  <a:lnTo>
                    <a:pt x="608" y="10"/>
                  </a:lnTo>
                  <a:lnTo>
                    <a:pt x="266" y="0"/>
                  </a:lnTo>
                  <a:lnTo>
                    <a:pt x="95" y="1"/>
                  </a:lnTo>
                  <a:lnTo>
                    <a:pt x="80" y="2"/>
                  </a:lnTo>
                  <a:lnTo>
                    <a:pt x="73" y="10"/>
                  </a:lnTo>
                  <a:lnTo>
                    <a:pt x="62" y="11"/>
                  </a:lnTo>
                  <a:lnTo>
                    <a:pt x="47" y="24"/>
                  </a:lnTo>
                  <a:lnTo>
                    <a:pt x="43" y="33"/>
                  </a:lnTo>
                  <a:lnTo>
                    <a:pt x="34" y="30"/>
                  </a:lnTo>
                  <a:lnTo>
                    <a:pt x="16" y="32"/>
                  </a:lnTo>
                  <a:lnTo>
                    <a:pt x="3" y="44"/>
                  </a:lnTo>
                  <a:lnTo>
                    <a:pt x="0" y="61"/>
                  </a:lnTo>
                  <a:lnTo>
                    <a:pt x="5" y="70"/>
                  </a:lnTo>
                  <a:lnTo>
                    <a:pt x="89" y="184"/>
                  </a:lnTo>
                  <a:lnTo>
                    <a:pt x="220" y="351"/>
                  </a:lnTo>
                  <a:lnTo>
                    <a:pt x="314" y="457"/>
                  </a:lnTo>
                  <a:lnTo>
                    <a:pt x="362" y="508"/>
                  </a:lnTo>
                  <a:lnTo>
                    <a:pt x="414" y="573"/>
                  </a:lnTo>
                  <a:lnTo>
                    <a:pt x="520" y="698"/>
                  </a:lnTo>
                  <a:lnTo>
                    <a:pt x="574" y="759"/>
                  </a:lnTo>
                  <a:lnTo>
                    <a:pt x="583" y="767"/>
                  </a:lnTo>
                  <a:lnTo>
                    <a:pt x="601" y="766"/>
                  </a:lnTo>
                  <a:lnTo>
                    <a:pt x="613" y="753"/>
                  </a:lnTo>
                  <a:lnTo>
                    <a:pt x="616" y="735"/>
                  </a:lnTo>
                  <a:lnTo>
                    <a:pt x="609" y="724"/>
                  </a:lnTo>
                  <a:lnTo>
                    <a:pt x="599" y="713"/>
                  </a:lnTo>
                  <a:lnTo>
                    <a:pt x="587" y="700"/>
                  </a:lnTo>
                  <a:lnTo>
                    <a:pt x="599" y="701"/>
                  </a:lnTo>
                  <a:lnTo>
                    <a:pt x="617" y="688"/>
                  </a:lnTo>
                  <a:lnTo>
                    <a:pt x="621" y="676"/>
                  </a:lnTo>
                  <a:lnTo>
                    <a:pt x="640" y="696"/>
                  </a:lnTo>
                  <a:lnTo>
                    <a:pt x="660" y="715"/>
                  </a:lnTo>
                  <a:lnTo>
                    <a:pt x="670" y="722"/>
                  </a:lnTo>
                  <a:lnTo>
                    <a:pt x="691" y="720"/>
                  </a:lnTo>
                  <a:lnTo>
                    <a:pt x="705" y="706"/>
                  </a:lnTo>
                  <a:lnTo>
                    <a:pt x="706" y="685"/>
                  </a:lnTo>
                  <a:lnTo>
                    <a:pt x="700" y="675"/>
                  </a:lnTo>
                  <a:lnTo>
                    <a:pt x="516" y="465"/>
                  </a:lnTo>
                  <a:lnTo>
                    <a:pt x="332" y="255"/>
                  </a:lnTo>
                  <a:lnTo>
                    <a:pt x="346" y="260"/>
                  </a:lnTo>
                  <a:lnTo>
                    <a:pt x="360" y="267"/>
                  </a:lnTo>
                  <a:lnTo>
                    <a:pt x="432" y="303"/>
                  </a:lnTo>
                  <a:lnTo>
                    <a:pt x="565" y="390"/>
                  </a:lnTo>
                  <a:lnTo>
                    <a:pt x="688" y="492"/>
                  </a:lnTo>
                  <a:lnTo>
                    <a:pt x="804" y="604"/>
                  </a:lnTo>
                  <a:lnTo>
                    <a:pt x="858" y="662"/>
                  </a:lnTo>
                  <a:lnTo>
                    <a:pt x="916" y="727"/>
                  </a:lnTo>
                  <a:lnTo>
                    <a:pt x="1027" y="863"/>
                  </a:lnTo>
                  <a:lnTo>
                    <a:pt x="1128" y="1006"/>
                  </a:lnTo>
                  <a:lnTo>
                    <a:pt x="1220" y="1156"/>
                  </a:lnTo>
                  <a:lnTo>
                    <a:pt x="1260" y="1232"/>
                  </a:lnTo>
                  <a:lnTo>
                    <a:pt x="1295" y="1300"/>
                  </a:lnTo>
                  <a:lnTo>
                    <a:pt x="1357" y="1438"/>
                  </a:lnTo>
                  <a:lnTo>
                    <a:pt x="1412" y="1578"/>
                  </a:lnTo>
                  <a:lnTo>
                    <a:pt x="1457" y="1722"/>
                  </a:lnTo>
                  <a:lnTo>
                    <a:pt x="1494" y="1869"/>
                  </a:lnTo>
                  <a:lnTo>
                    <a:pt x="1524" y="2015"/>
                  </a:lnTo>
                  <a:lnTo>
                    <a:pt x="1545" y="2166"/>
                  </a:lnTo>
                  <a:lnTo>
                    <a:pt x="1558" y="2315"/>
                  </a:lnTo>
                  <a:lnTo>
                    <a:pt x="1561" y="2391"/>
                  </a:lnTo>
                  <a:lnTo>
                    <a:pt x="1558" y="2459"/>
                  </a:lnTo>
                  <a:lnTo>
                    <a:pt x="1553" y="2526"/>
                  </a:lnTo>
                  <a:lnTo>
                    <a:pt x="1554" y="2536"/>
                  </a:lnTo>
                  <a:lnTo>
                    <a:pt x="1561" y="2544"/>
                  </a:lnTo>
                  <a:lnTo>
                    <a:pt x="1559" y="2565"/>
                  </a:lnTo>
                  <a:lnTo>
                    <a:pt x="1559" y="2584"/>
                  </a:lnTo>
                  <a:lnTo>
                    <a:pt x="1561" y="2596"/>
                  </a:lnTo>
                  <a:lnTo>
                    <a:pt x="1574" y="2609"/>
                  </a:lnTo>
                  <a:lnTo>
                    <a:pt x="1593" y="2611"/>
                  </a:lnTo>
                  <a:lnTo>
                    <a:pt x="1610" y="2602"/>
                  </a:lnTo>
                  <a:lnTo>
                    <a:pt x="1614" y="2592"/>
                  </a:lnTo>
                  <a:lnTo>
                    <a:pt x="1619" y="2562"/>
                  </a:lnTo>
                  <a:lnTo>
                    <a:pt x="1624" y="2534"/>
                  </a:lnTo>
                  <a:lnTo>
                    <a:pt x="1653" y="2513"/>
                  </a:lnTo>
                  <a:lnTo>
                    <a:pt x="1695" y="2462"/>
                  </a:lnTo>
                  <a:lnTo>
                    <a:pt x="1724" y="2402"/>
                  </a:lnTo>
                  <a:lnTo>
                    <a:pt x="1741" y="2333"/>
                  </a:lnTo>
                  <a:lnTo>
                    <a:pt x="1749" y="2224"/>
                  </a:lnTo>
                  <a:lnTo>
                    <a:pt x="1739" y="2079"/>
                  </a:lnTo>
                  <a:lnTo>
                    <a:pt x="1732" y="201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137">
              <a:extLst>
                <a:ext uri="{FF2B5EF4-FFF2-40B4-BE49-F238E27FC236}">
                  <a16:creationId xmlns:a16="http://schemas.microsoft.com/office/drawing/2014/main" id="{85082533-235F-4928-B176-03C2081D3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7767" y="2262697"/>
              <a:ext cx="1882393" cy="2812821"/>
            </a:xfrm>
            <a:custGeom>
              <a:avLst/>
              <a:gdLst>
                <a:gd name="T0" fmla="*/ 1685 w 1749"/>
                <a:gd name="T1" fmla="*/ 1755 h 2611"/>
                <a:gd name="T2" fmla="*/ 1542 w 1749"/>
                <a:gd name="T3" fmla="*/ 1339 h 2611"/>
                <a:gd name="T4" fmla="*/ 1436 w 1749"/>
                <a:gd name="T5" fmla="*/ 1121 h 2611"/>
                <a:gd name="T6" fmla="*/ 1281 w 1749"/>
                <a:gd name="T7" fmla="*/ 842 h 2611"/>
                <a:gd name="T8" fmla="*/ 918 w 1749"/>
                <a:gd name="T9" fmla="*/ 425 h 2611"/>
                <a:gd name="T10" fmla="*/ 649 w 1749"/>
                <a:gd name="T11" fmla="*/ 258 h 2611"/>
                <a:gd name="T12" fmla="*/ 391 w 1749"/>
                <a:gd name="T13" fmla="*/ 185 h 2611"/>
                <a:gd name="T14" fmla="*/ 490 w 1749"/>
                <a:gd name="T15" fmla="*/ 177 h 2611"/>
                <a:gd name="T16" fmla="*/ 938 w 1749"/>
                <a:gd name="T17" fmla="*/ 158 h 2611"/>
                <a:gd name="T18" fmla="*/ 938 w 1749"/>
                <a:gd name="T19" fmla="*/ 106 h 2611"/>
                <a:gd name="T20" fmla="*/ 870 w 1749"/>
                <a:gd name="T21" fmla="*/ 98 h 2611"/>
                <a:gd name="T22" fmla="*/ 835 w 1749"/>
                <a:gd name="T23" fmla="*/ 94 h 2611"/>
                <a:gd name="T24" fmla="*/ 867 w 1749"/>
                <a:gd name="T25" fmla="*/ 88 h 2611"/>
                <a:gd name="T26" fmla="*/ 894 w 1749"/>
                <a:gd name="T27" fmla="*/ 50 h 2611"/>
                <a:gd name="T28" fmla="*/ 866 w 1749"/>
                <a:gd name="T29" fmla="*/ 24 h 2611"/>
                <a:gd name="T30" fmla="*/ 779 w 1749"/>
                <a:gd name="T31" fmla="*/ 22 h 2611"/>
                <a:gd name="T32" fmla="*/ 95 w 1749"/>
                <a:gd name="T33" fmla="*/ 1 h 2611"/>
                <a:gd name="T34" fmla="*/ 62 w 1749"/>
                <a:gd name="T35" fmla="*/ 11 h 2611"/>
                <a:gd name="T36" fmla="*/ 34 w 1749"/>
                <a:gd name="T37" fmla="*/ 30 h 2611"/>
                <a:gd name="T38" fmla="*/ 0 w 1749"/>
                <a:gd name="T39" fmla="*/ 61 h 2611"/>
                <a:gd name="T40" fmla="*/ 220 w 1749"/>
                <a:gd name="T41" fmla="*/ 351 h 2611"/>
                <a:gd name="T42" fmla="*/ 414 w 1749"/>
                <a:gd name="T43" fmla="*/ 573 h 2611"/>
                <a:gd name="T44" fmla="*/ 583 w 1749"/>
                <a:gd name="T45" fmla="*/ 767 h 2611"/>
                <a:gd name="T46" fmla="*/ 616 w 1749"/>
                <a:gd name="T47" fmla="*/ 735 h 2611"/>
                <a:gd name="T48" fmla="*/ 587 w 1749"/>
                <a:gd name="T49" fmla="*/ 700 h 2611"/>
                <a:gd name="T50" fmla="*/ 621 w 1749"/>
                <a:gd name="T51" fmla="*/ 676 h 2611"/>
                <a:gd name="T52" fmla="*/ 670 w 1749"/>
                <a:gd name="T53" fmla="*/ 722 h 2611"/>
                <a:gd name="T54" fmla="*/ 706 w 1749"/>
                <a:gd name="T55" fmla="*/ 685 h 2611"/>
                <a:gd name="T56" fmla="*/ 332 w 1749"/>
                <a:gd name="T57" fmla="*/ 255 h 2611"/>
                <a:gd name="T58" fmla="*/ 432 w 1749"/>
                <a:gd name="T59" fmla="*/ 303 h 2611"/>
                <a:gd name="T60" fmla="*/ 804 w 1749"/>
                <a:gd name="T61" fmla="*/ 604 h 2611"/>
                <a:gd name="T62" fmla="*/ 1027 w 1749"/>
                <a:gd name="T63" fmla="*/ 863 h 2611"/>
                <a:gd name="T64" fmla="*/ 1260 w 1749"/>
                <a:gd name="T65" fmla="*/ 1232 h 2611"/>
                <a:gd name="T66" fmla="*/ 1412 w 1749"/>
                <a:gd name="T67" fmla="*/ 1578 h 2611"/>
                <a:gd name="T68" fmla="*/ 1524 w 1749"/>
                <a:gd name="T69" fmla="*/ 2015 h 2611"/>
                <a:gd name="T70" fmla="*/ 1561 w 1749"/>
                <a:gd name="T71" fmla="*/ 2391 h 2611"/>
                <a:gd name="T72" fmla="*/ 1554 w 1749"/>
                <a:gd name="T73" fmla="*/ 2536 h 2611"/>
                <a:gd name="T74" fmla="*/ 1559 w 1749"/>
                <a:gd name="T75" fmla="*/ 2584 h 2611"/>
                <a:gd name="T76" fmla="*/ 1593 w 1749"/>
                <a:gd name="T77" fmla="*/ 2611 h 2611"/>
                <a:gd name="T78" fmla="*/ 1619 w 1749"/>
                <a:gd name="T79" fmla="*/ 2562 h 2611"/>
                <a:gd name="T80" fmla="*/ 1695 w 1749"/>
                <a:gd name="T81" fmla="*/ 2462 h 2611"/>
                <a:gd name="T82" fmla="*/ 1749 w 1749"/>
                <a:gd name="T83" fmla="*/ 2224 h 2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49" h="2611">
                  <a:moveTo>
                    <a:pt x="1732" y="2015"/>
                  </a:moveTo>
                  <a:lnTo>
                    <a:pt x="1720" y="1928"/>
                  </a:lnTo>
                  <a:lnTo>
                    <a:pt x="1685" y="1755"/>
                  </a:lnTo>
                  <a:lnTo>
                    <a:pt x="1638" y="1585"/>
                  </a:lnTo>
                  <a:lnTo>
                    <a:pt x="1577" y="1419"/>
                  </a:lnTo>
                  <a:lnTo>
                    <a:pt x="1542" y="1339"/>
                  </a:lnTo>
                  <a:lnTo>
                    <a:pt x="1502" y="1253"/>
                  </a:lnTo>
                  <a:lnTo>
                    <a:pt x="1458" y="1170"/>
                  </a:lnTo>
                  <a:lnTo>
                    <a:pt x="1436" y="1121"/>
                  </a:lnTo>
                  <a:lnTo>
                    <a:pt x="1413" y="1073"/>
                  </a:lnTo>
                  <a:lnTo>
                    <a:pt x="1373" y="997"/>
                  </a:lnTo>
                  <a:lnTo>
                    <a:pt x="1281" y="842"/>
                  </a:lnTo>
                  <a:lnTo>
                    <a:pt x="1173" y="691"/>
                  </a:lnTo>
                  <a:lnTo>
                    <a:pt x="1053" y="551"/>
                  </a:lnTo>
                  <a:lnTo>
                    <a:pt x="918" y="425"/>
                  </a:lnTo>
                  <a:lnTo>
                    <a:pt x="808" y="343"/>
                  </a:lnTo>
                  <a:lnTo>
                    <a:pt x="730" y="297"/>
                  </a:lnTo>
                  <a:lnTo>
                    <a:pt x="649" y="258"/>
                  </a:lnTo>
                  <a:lnTo>
                    <a:pt x="566" y="225"/>
                  </a:lnTo>
                  <a:lnTo>
                    <a:pt x="481" y="201"/>
                  </a:lnTo>
                  <a:lnTo>
                    <a:pt x="391" y="185"/>
                  </a:lnTo>
                  <a:lnTo>
                    <a:pt x="346" y="181"/>
                  </a:lnTo>
                  <a:lnTo>
                    <a:pt x="419" y="180"/>
                  </a:lnTo>
                  <a:lnTo>
                    <a:pt x="490" y="177"/>
                  </a:lnTo>
                  <a:lnTo>
                    <a:pt x="708" y="170"/>
                  </a:lnTo>
                  <a:lnTo>
                    <a:pt x="925" y="159"/>
                  </a:lnTo>
                  <a:lnTo>
                    <a:pt x="938" y="158"/>
                  </a:lnTo>
                  <a:lnTo>
                    <a:pt x="953" y="142"/>
                  </a:lnTo>
                  <a:lnTo>
                    <a:pt x="953" y="122"/>
                  </a:lnTo>
                  <a:lnTo>
                    <a:pt x="938" y="106"/>
                  </a:lnTo>
                  <a:lnTo>
                    <a:pt x="925" y="103"/>
                  </a:lnTo>
                  <a:lnTo>
                    <a:pt x="898" y="101"/>
                  </a:lnTo>
                  <a:lnTo>
                    <a:pt x="870" y="98"/>
                  </a:lnTo>
                  <a:lnTo>
                    <a:pt x="865" y="97"/>
                  </a:lnTo>
                  <a:lnTo>
                    <a:pt x="859" y="97"/>
                  </a:lnTo>
                  <a:lnTo>
                    <a:pt x="835" y="94"/>
                  </a:lnTo>
                  <a:lnTo>
                    <a:pt x="811" y="93"/>
                  </a:lnTo>
                  <a:lnTo>
                    <a:pt x="839" y="91"/>
                  </a:lnTo>
                  <a:lnTo>
                    <a:pt x="867" y="88"/>
                  </a:lnTo>
                  <a:lnTo>
                    <a:pt x="879" y="85"/>
                  </a:lnTo>
                  <a:lnTo>
                    <a:pt x="893" y="70"/>
                  </a:lnTo>
                  <a:lnTo>
                    <a:pt x="894" y="50"/>
                  </a:lnTo>
                  <a:lnTo>
                    <a:pt x="884" y="35"/>
                  </a:lnTo>
                  <a:lnTo>
                    <a:pt x="874" y="31"/>
                  </a:lnTo>
                  <a:lnTo>
                    <a:pt x="866" y="24"/>
                  </a:lnTo>
                  <a:lnTo>
                    <a:pt x="854" y="23"/>
                  </a:lnTo>
                  <a:lnTo>
                    <a:pt x="817" y="22"/>
                  </a:lnTo>
                  <a:lnTo>
                    <a:pt x="779" y="22"/>
                  </a:lnTo>
                  <a:lnTo>
                    <a:pt x="608" y="10"/>
                  </a:lnTo>
                  <a:lnTo>
                    <a:pt x="266" y="0"/>
                  </a:lnTo>
                  <a:lnTo>
                    <a:pt x="95" y="1"/>
                  </a:lnTo>
                  <a:lnTo>
                    <a:pt x="80" y="2"/>
                  </a:lnTo>
                  <a:lnTo>
                    <a:pt x="73" y="10"/>
                  </a:lnTo>
                  <a:lnTo>
                    <a:pt x="62" y="11"/>
                  </a:lnTo>
                  <a:lnTo>
                    <a:pt x="47" y="24"/>
                  </a:lnTo>
                  <a:lnTo>
                    <a:pt x="43" y="33"/>
                  </a:lnTo>
                  <a:lnTo>
                    <a:pt x="34" y="30"/>
                  </a:lnTo>
                  <a:lnTo>
                    <a:pt x="16" y="32"/>
                  </a:lnTo>
                  <a:lnTo>
                    <a:pt x="3" y="44"/>
                  </a:lnTo>
                  <a:lnTo>
                    <a:pt x="0" y="61"/>
                  </a:lnTo>
                  <a:lnTo>
                    <a:pt x="5" y="70"/>
                  </a:lnTo>
                  <a:lnTo>
                    <a:pt x="89" y="184"/>
                  </a:lnTo>
                  <a:lnTo>
                    <a:pt x="220" y="351"/>
                  </a:lnTo>
                  <a:lnTo>
                    <a:pt x="314" y="457"/>
                  </a:lnTo>
                  <a:lnTo>
                    <a:pt x="362" y="508"/>
                  </a:lnTo>
                  <a:lnTo>
                    <a:pt x="414" y="573"/>
                  </a:lnTo>
                  <a:lnTo>
                    <a:pt x="520" y="698"/>
                  </a:lnTo>
                  <a:lnTo>
                    <a:pt x="574" y="759"/>
                  </a:lnTo>
                  <a:lnTo>
                    <a:pt x="583" y="767"/>
                  </a:lnTo>
                  <a:lnTo>
                    <a:pt x="601" y="766"/>
                  </a:lnTo>
                  <a:lnTo>
                    <a:pt x="613" y="753"/>
                  </a:lnTo>
                  <a:lnTo>
                    <a:pt x="616" y="735"/>
                  </a:lnTo>
                  <a:lnTo>
                    <a:pt x="609" y="724"/>
                  </a:lnTo>
                  <a:lnTo>
                    <a:pt x="599" y="713"/>
                  </a:lnTo>
                  <a:lnTo>
                    <a:pt x="587" y="700"/>
                  </a:lnTo>
                  <a:lnTo>
                    <a:pt x="599" y="701"/>
                  </a:lnTo>
                  <a:lnTo>
                    <a:pt x="617" y="688"/>
                  </a:lnTo>
                  <a:lnTo>
                    <a:pt x="621" y="676"/>
                  </a:lnTo>
                  <a:lnTo>
                    <a:pt x="640" y="696"/>
                  </a:lnTo>
                  <a:lnTo>
                    <a:pt x="660" y="715"/>
                  </a:lnTo>
                  <a:lnTo>
                    <a:pt x="670" y="722"/>
                  </a:lnTo>
                  <a:lnTo>
                    <a:pt x="691" y="720"/>
                  </a:lnTo>
                  <a:lnTo>
                    <a:pt x="705" y="706"/>
                  </a:lnTo>
                  <a:lnTo>
                    <a:pt x="706" y="685"/>
                  </a:lnTo>
                  <a:lnTo>
                    <a:pt x="700" y="675"/>
                  </a:lnTo>
                  <a:lnTo>
                    <a:pt x="516" y="465"/>
                  </a:lnTo>
                  <a:lnTo>
                    <a:pt x="332" y="255"/>
                  </a:lnTo>
                  <a:lnTo>
                    <a:pt x="346" y="260"/>
                  </a:lnTo>
                  <a:lnTo>
                    <a:pt x="360" y="267"/>
                  </a:lnTo>
                  <a:lnTo>
                    <a:pt x="432" y="303"/>
                  </a:lnTo>
                  <a:lnTo>
                    <a:pt x="565" y="390"/>
                  </a:lnTo>
                  <a:lnTo>
                    <a:pt x="688" y="492"/>
                  </a:lnTo>
                  <a:lnTo>
                    <a:pt x="804" y="604"/>
                  </a:lnTo>
                  <a:lnTo>
                    <a:pt x="858" y="662"/>
                  </a:lnTo>
                  <a:lnTo>
                    <a:pt x="916" y="727"/>
                  </a:lnTo>
                  <a:lnTo>
                    <a:pt x="1027" y="863"/>
                  </a:lnTo>
                  <a:lnTo>
                    <a:pt x="1128" y="1006"/>
                  </a:lnTo>
                  <a:lnTo>
                    <a:pt x="1220" y="1156"/>
                  </a:lnTo>
                  <a:lnTo>
                    <a:pt x="1260" y="1232"/>
                  </a:lnTo>
                  <a:lnTo>
                    <a:pt x="1295" y="1300"/>
                  </a:lnTo>
                  <a:lnTo>
                    <a:pt x="1357" y="1438"/>
                  </a:lnTo>
                  <a:lnTo>
                    <a:pt x="1412" y="1578"/>
                  </a:lnTo>
                  <a:lnTo>
                    <a:pt x="1457" y="1722"/>
                  </a:lnTo>
                  <a:lnTo>
                    <a:pt x="1494" y="1869"/>
                  </a:lnTo>
                  <a:lnTo>
                    <a:pt x="1524" y="2015"/>
                  </a:lnTo>
                  <a:lnTo>
                    <a:pt x="1545" y="2166"/>
                  </a:lnTo>
                  <a:lnTo>
                    <a:pt x="1558" y="2315"/>
                  </a:lnTo>
                  <a:lnTo>
                    <a:pt x="1561" y="2391"/>
                  </a:lnTo>
                  <a:lnTo>
                    <a:pt x="1558" y="2459"/>
                  </a:lnTo>
                  <a:lnTo>
                    <a:pt x="1553" y="2526"/>
                  </a:lnTo>
                  <a:lnTo>
                    <a:pt x="1554" y="2536"/>
                  </a:lnTo>
                  <a:lnTo>
                    <a:pt x="1561" y="2544"/>
                  </a:lnTo>
                  <a:lnTo>
                    <a:pt x="1559" y="2565"/>
                  </a:lnTo>
                  <a:lnTo>
                    <a:pt x="1559" y="2584"/>
                  </a:lnTo>
                  <a:lnTo>
                    <a:pt x="1561" y="2596"/>
                  </a:lnTo>
                  <a:lnTo>
                    <a:pt x="1574" y="2609"/>
                  </a:lnTo>
                  <a:lnTo>
                    <a:pt x="1593" y="2611"/>
                  </a:lnTo>
                  <a:lnTo>
                    <a:pt x="1610" y="2602"/>
                  </a:lnTo>
                  <a:lnTo>
                    <a:pt x="1614" y="2592"/>
                  </a:lnTo>
                  <a:lnTo>
                    <a:pt x="1619" y="2562"/>
                  </a:lnTo>
                  <a:lnTo>
                    <a:pt x="1624" y="2534"/>
                  </a:lnTo>
                  <a:lnTo>
                    <a:pt x="1653" y="2513"/>
                  </a:lnTo>
                  <a:lnTo>
                    <a:pt x="1695" y="2462"/>
                  </a:lnTo>
                  <a:lnTo>
                    <a:pt x="1724" y="2402"/>
                  </a:lnTo>
                  <a:lnTo>
                    <a:pt x="1741" y="2333"/>
                  </a:lnTo>
                  <a:lnTo>
                    <a:pt x="1749" y="2224"/>
                  </a:lnTo>
                  <a:lnTo>
                    <a:pt x="1739" y="2079"/>
                  </a:lnTo>
                  <a:lnTo>
                    <a:pt x="1732" y="20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2607CE0-CFEA-4504-BEBE-91AAA5D3A64C}"/>
              </a:ext>
            </a:extLst>
          </p:cNvPr>
          <p:cNvGrpSpPr/>
          <p:nvPr/>
        </p:nvGrpSpPr>
        <p:grpSpPr>
          <a:xfrm flipH="1">
            <a:off x="6486317" y="2262697"/>
            <a:ext cx="1954774" cy="2542327"/>
            <a:chOff x="3936705" y="2262697"/>
            <a:chExt cx="1953455" cy="3252228"/>
          </a:xfrm>
        </p:grpSpPr>
        <p:sp>
          <p:nvSpPr>
            <p:cNvPr id="10" name="Freeform 137">
              <a:extLst>
                <a:ext uri="{FF2B5EF4-FFF2-40B4-BE49-F238E27FC236}">
                  <a16:creationId xmlns:a16="http://schemas.microsoft.com/office/drawing/2014/main" id="{76358ED6-0F8C-4B0C-BEBE-D2DABD78CDD4}"/>
                </a:ext>
              </a:extLst>
            </p:cNvPr>
            <p:cNvSpPr>
              <a:spLocks/>
            </p:cNvSpPr>
            <p:nvPr/>
          </p:nvSpPr>
          <p:spPr bwMode="auto">
            <a:xfrm rot="19609323">
              <a:off x="3936705" y="3842658"/>
              <a:ext cx="1119113" cy="1672267"/>
            </a:xfrm>
            <a:custGeom>
              <a:avLst/>
              <a:gdLst>
                <a:gd name="T0" fmla="*/ 1685 w 1749"/>
                <a:gd name="T1" fmla="*/ 1755 h 2611"/>
                <a:gd name="T2" fmla="*/ 1542 w 1749"/>
                <a:gd name="T3" fmla="*/ 1339 h 2611"/>
                <a:gd name="T4" fmla="*/ 1436 w 1749"/>
                <a:gd name="T5" fmla="*/ 1121 h 2611"/>
                <a:gd name="T6" fmla="*/ 1281 w 1749"/>
                <a:gd name="T7" fmla="*/ 842 h 2611"/>
                <a:gd name="T8" fmla="*/ 918 w 1749"/>
                <a:gd name="T9" fmla="*/ 425 h 2611"/>
                <a:gd name="T10" fmla="*/ 649 w 1749"/>
                <a:gd name="T11" fmla="*/ 258 h 2611"/>
                <a:gd name="T12" fmla="*/ 391 w 1749"/>
                <a:gd name="T13" fmla="*/ 185 h 2611"/>
                <a:gd name="T14" fmla="*/ 490 w 1749"/>
                <a:gd name="T15" fmla="*/ 177 h 2611"/>
                <a:gd name="T16" fmla="*/ 938 w 1749"/>
                <a:gd name="T17" fmla="*/ 158 h 2611"/>
                <a:gd name="T18" fmla="*/ 938 w 1749"/>
                <a:gd name="T19" fmla="*/ 106 h 2611"/>
                <a:gd name="T20" fmla="*/ 870 w 1749"/>
                <a:gd name="T21" fmla="*/ 98 h 2611"/>
                <a:gd name="T22" fmla="*/ 835 w 1749"/>
                <a:gd name="T23" fmla="*/ 94 h 2611"/>
                <a:gd name="T24" fmla="*/ 867 w 1749"/>
                <a:gd name="T25" fmla="*/ 88 h 2611"/>
                <a:gd name="T26" fmla="*/ 894 w 1749"/>
                <a:gd name="T27" fmla="*/ 50 h 2611"/>
                <a:gd name="T28" fmla="*/ 866 w 1749"/>
                <a:gd name="T29" fmla="*/ 24 h 2611"/>
                <a:gd name="T30" fmla="*/ 779 w 1749"/>
                <a:gd name="T31" fmla="*/ 22 h 2611"/>
                <a:gd name="T32" fmla="*/ 95 w 1749"/>
                <a:gd name="T33" fmla="*/ 1 h 2611"/>
                <a:gd name="T34" fmla="*/ 62 w 1749"/>
                <a:gd name="T35" fmla="*/ 11 h 2611"/>
                <a:gd name="T36" fmla="*/ 34 w 1749"/>
                <a:gd name="T37" fmla="*/ 30 h 2611"/>
                <a:gd name="T38" fmla="*/ 0 w 1749"/>
                <a:gd name="T39" fmla="*/ 61 h 2611"/>
                <a:gd name="T40" fmla="*/ 220 w 1749"/>
                <a:gd name="T41" fmla="*/ 351 h 2611"/>
                <a:gd name="T42" fmla="*/ 414 w 1749"/>
                <a:gd name="T43" fmla="*/ 573 h 2611"/>
                <a:gd name="T44" fmla="*/ 583 w 1749"/>
                <a:gd name="T45" fmla="*/ 767 h 2611"/>
                <a:gd name="T46" fmla="*/ 616 w 1749"/>
                <a:gd name="T47" fmla="*/ 735 h 2611"/>
                <a:gd name="T48" fmla="*/ 587 w 1749"/>
                <a:gd name="T49" fmla="*/ 700 h 2611"/>
                <a:gd name="T50" fmla="*/ 621 w 1749"/>
                <a:gd name="T51" fmla="*/ 676 h 2611"/>
                <a:gd name="T52" fmla="*/ 670 w 1749"/>
                <a:gd name="T53" fmla="*/ 722 h 2611"/>
                <a:gd name="T54" fmla="*/ 706 w 1749"/>
                <a:gd name="T55" fmla="*/ 685 h 2611"/>
                <a:gd name="T56" fmla="*/ 332 w 1749"/>
                <a:gd name="T57" fmla="*/ 255 h 2611"/>
                <a:gd name="T58" fmla="*/ 432 w 1749"/>
                <a:gd name="T59" fmla="*/ 303 h 2611"/>
                <a:gd name="T60" fmla="*/ 804 w 1749"/>
                <a:gd name="T61" fmla="*/ 604 h 2611"/>
                <a:gd name="T62" fmla="*/ 1027 w 1749"/>
                <a:gd name="T63" fmla="*/ 863 h 2611"/>
                <a:gd name="T64" fmla="*/ 1260 w 1749"/>
                <a:gd name="T65" fmla="*/ 1232 h 2611"/>
                <a:gd name="T66" fmla="*/ 1412 w 1749"/>
                <a:gd name="T67" fmla="*/ 1578 h 2611"/>
                <a:gd name="T68" fmla="*/ 1524 w 1749"/>
                <a:gd name="T69" fmla="*/ 2015 h 2611"/>
                <a:gd name="T70" fmla="*/ 1561 w 1749"/>
                <a:gd name="T71" fmla="*/ 2391 h 2611"/>
                <a:gd name="T72" fmla="*/ 1554 w 1749"/>
                <a:gd name="T73" fmla="*/ 2536 h 2611"/>
                <a:gd name="T74" fmla="*/ 1559 w 1749"/>
                <a:gd name="T75" fmla="*/ 2584 h 2611"/>
                <a:gd name="T76" fmla="*/ 1593 w 1749"/>
                <a:gd name="T77" fmla="*/ 2611 h 2611"/>
                <a:gd name="T78" fmla="*/ 1619 w 1749"/>
                <a:gd name="T79" fmla="*/ 2562 h 2611"/>
                <a:gd name="T80" fmla="*/ 1695 w 1749"/>
                <a:gd name="T81" fmla="*/ 2462 h 2611"/>
                <a:gd name="T82" fmla="*/ 1749 w 1749"/>
                <a:gd name="T83" fmla="*/ 2224 h 2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49" h="2611">
                  <a:moveTo>
                    <a:pt x="1732" y="2015"/>
                  </a:moveTo>
                  <a:lnTo>
                    <a:pt x="1720" y="1928"/>
                  </a:lnTo>
                  <a:lnTo>
                    <a:pt x="1685" y="1755"/>
                  </a:lnTo>
                  <a:lnTo>
                    <a:pt x="1638" y="1585"/>
                  </a:lnTo>
                  <a:lnTo>
                    <a:pt x="1577" y="1419"/>
                  </a:lnTo>
                  <a:lnTo>
                    <a:pt x="1542" y="1339"/>
                  </a:lnTo>
                  <a:lnTo>
                    <a:pt x="1502" y="1253"/>
                  </a:lnTo>
                  <a:lnTo>
                    <a:pt x="1458" y="1170"/>
                  </a:lnTo>
                  <a:lnTo>
                    <a:pt x="1436" y="1121"/>
                  </a:lnTo>
                  <a:lnTo>
                    <a:pt x="1413" y="1073"/>
                  </a:lnTo>
                  <a:lnTo>
                    <a:pt x="1373" y="997"/>
                  </a:lnTo>
                  <a:lnTo>
                    <a:pt x="1281" y="842"/>
                  </a:lnTo>
                  <a:lnTo>
                    <a:pt x="1173" y="691"/>
                  </a:lnTo>
                  <a:lnTo>
                    <a:pt x="1053" y="551"/>
                  </a:lnTo>
                  <a:lnTo>
                    <a:pt x="918" y="425"/>
                  </a:lnTo>
                  <a:lnTo>
                    <a:pt x="808" y="343"/>
                  </a:lnTo>
                  <a:lnTo>
                    <a:pt x="730" y="297"/>
                  </a:lnTo>
                  <a:lnTo>
                    <a:pt x="649" y="258"/>
                  </a:lnTo>
                  <a:lnTo>
                    <a:pt x="566" y="225"/>
                  </a:lnTo>
                  <a:lnTo>
                    <a:pt x="481" y="201"/>
                  </a:lnTo>
                  <a:lnTo>
                    <a:pt x="391" y="185"/>
                  </a:lnTo>
                  <a:lnTo>
                    <a:pt x="346" y="181"/>
                  </a:lnTo>
                  <a:lnTo>
                    <a:pt x="419" y="180"/>
                  </a:lnTo>
                  <a:lnTo>
                    <a:pt x="490" y="177"/>
                  </a:lnTo>
                  <a:lnTo>
                    <a:pt x="708" y="170"/>
                  </a:lnTo>
                  <a:lnTo>
                    <a:pt x="925" y="159"/>
                  </a:lnTo>
                  <a:lnTo>
                    <a:pt x="938" y="158"/>
                  </a:lnTo>
                  <a:lnTo>
                    <a:pt x="953" y="142"/>
                  </a:lnTo>
                  <a:lnTo>
                    <a:pt x="953" y="122"/>
                  </a:lnTo>
                  <a:lnTo>
                    <a:pt x="938" y="106"/>
                  </a:lnTo>
                  <a:lnTo>
                    <a:pt x="925" y="103"/>
                  </a:lnTo>
                  <a:lnTo>
                    <a:pt x="898" y="101"/>
                  </a:lnTo>
                  <a:lnTo>
                    <a:pt x="870" y="98"/>
                  </a:lnTo>
                  <a:lnTo>
                    <a:pt x="865" y="97"/>
                  </a:lnTo>
                  <a:lnTo>
                    <a:pt x="859" y="97"/>
                  </a:lnTo>
                  <a:lnTo>
                    <a:pt x="835" y="94"/>
                  </a:lnTo>
                  <a:lnTo>
                    <a:pt x="811" y="93"/>
                  </a:lnTo>
                  <a:lnTo>
                    <a:pt x="839" y="91"/>
                  </a:lnTo>
                  <a:lnTo>
                    <a:pt x="867" y="88"/>
                  </a:lnTo>
                  <a:lnTo>
                    <a:pt x="879" y="85"/>
                  </a:lnTo>
                  <a:lnTo>
                    <a:pt x="893" y="70"/>
                  </a:lnTo>
                  <a:lnTo>
                    <a:pt x="894" y="50"/>
                  </a:lnTo>
                  <a:lnTo>
                    <a:pt x="884" y="35"/>
                  </a:lnTo>
                  <a:lnTo>
                    <a:pt x="874" y="31"/>
                  </a:lnTo>
                  <a:lnTo>
                    <a:pt x="866" y="24"/>
                  </a:lnTo>
                  <a:lnTo>
                    <a:pt x="854" y="23"/>
                  </a:lnTo>
                  <a:lnTo>
                    <a:pt x="817" y="22"/>
                  </a:lnTo>
                  <a:lnTo>
                    <a:pt x="779" y="22"/>
                  </a:lnTo>
                  <a:lnTo>
                    <a:pt x="608" y="10"/>
                  </a:lnTo>
                  <a:lnTo>
                    <a:pt x="266" y="0"/>
                  </a:lnTo>
                  <a:lnTo>
                    <a:pt x="95" y="1"/>
                  </a:lnTo>
                  <a:lnTo>
                    <a:pt x="80" y="2"/>
                  </a:lnTo>
                  <a:lnTo>
                    <a:pt x="73" y="10"/>
                  </a:lnTo>
                  <a:lnTo>
                    <a:pt x="62" y="11"/>
                  </a:lnTo>
                  <a:lnTo>
                    <a:pt x="47" y="24"/>
                  </a:lnTo>
                  <a:lnTo>
                    <a:pt x="43" y="33"/>
                  </a:lnTo>
                  <a:lnTo>
                    <a:pt x="34" y="30"/>
                  </a:lnTo>
                  <a:lnTo>
                    <a:pt x="16" y="32"/>
                  </a:lnTo>
                  <a:lnTo>
                    <a:pt x="3" y="44"/>
                  </a:lnTo>
                  <a:lnTo>
                    <a:pt x="0" y="61"/>
                  </a:lnTo>
                  <a:lnTo>
                    <a:pt x="5" y="70"/>
                  </a:lnTo>
                  <a:lnTo>
                    <a:pt x="89" y="184"/>
                  </a:lnTo>
                  <a:lnTo>
                    <a:pt x="220" y="351"/>
                  </a:lnTo>
                  <a:lnTo>
                    <a:pt x="314" y="457"/>
                  </a:lnTo>
                  <a:lnTo>
                    <a:pt x="362" y="508"/>
                  </a:lnTo>
                  <a:lnTo>
                    <a:pt x="414" y="573"/>
                  </a:lnTo>
                  <a:lnTo>
                    <a:pt x="520" y="698"/>
                  </a:lnTo>
                  <a:lnTo>
                    <a:pt x="574" y="759"/>
                  </a:lnTo>
                  <a:lnTo>
                    <a:pt x="583" y="767"/>
                  </a:lnTo>
                  <a:lnTo>
                    <a:pt x="601" y="766"/>
                  </a:lnTo>
                  <a:lnTo>
                    <a:pt x="613" y="753"/>
                  </a:lnTo>
                  <a:lnTo>
                    <a:pt x="616" y="735"/>
                  </a:lnTo>
                  <a:lnTo>
                    <a:pt x="609" y="724"/>
                  </a:lnTo>
                  <a:lnTo>
                    <a:pt x="599" y="713"/>
                  </a:lnTo>
                  <a:lnTo>
                    <a:pt x="587" y="700"/>
                  </a:lnTo>
                  <a:lnTo>
                    <a:pt x="599" y="701"/>
                  </a:lnTo>
                  <a:lnTo>
                    <a:pt x="617" y="688"/>
                  </a:lnTo>
                  <a:lnTo>
                    <a:pt x="621" y="676"/>
                  </a:lnTo>
                  <a:lnTo>
                    <a:pt x="640" y="696"/>
                  </a:lnTo>
                  <a:lnTo>
                    <a:pt x="660" y="715"/>
                  </a:lnTo>
                  <a:lnTo>
                    <a:pt x="670" y="722"/>
                  </a:lnTo>
                  <a:lnTo>
                    <a:pt x="691" y="720"/>
                  </a:lnTo>
                  <a:lnTo>
                    <a:pt x="705" y="706"/>
                  </a:lnTo>
                  <a:lnTo>
                    <a:pt x="706" y="685"/>
                  </a:lnTo>
                  <a:lnTo>
                    <a:pt x="700" y="675"/>
                  </a:lnTo>
                  <a:lnTo>
                    <a:pt x="516" y="465"/>
                  </a:lnTo>
                  <a:lnTo>
                    <a:pt x="332" y="255"/>
                  </a:lnTo>
                  <a:lnTo>
                    <a:pt x="346" y="260"/>
                  </a:lnTo>
                  <a:lnTo>
                    <a:pt x="360" y="267"/>
                  </a:lnTo>
                  <a:lnTo>
                    <a:pt x="432" y="303"/>
                  </a:lnTo>
                  <a:lnTo>
                    <a:pt x="565" y="390"/>
                  </a:lnTo>
                  <a:lnTo>
                    <a:pt x="688" y="492"/>
                  </a:lnTo>
                  <a:lnTo>
                    <a:pt x="804" y="604"/>
                  </a:lnTo>
                  <a:lnTo>
                    <a:pt x="858" y="662"/>
                  </a:lnTo>
                  <a:lnTo>
                    <a:pt x="916" y="727"/>
                  </a:lnTo>
                  <a:lnTo>
                    <a:pt x="1027" y="863"/>
                  </a:lnTo>
                  <a:lnTo>
                    <a:pt x="1128" y="1006"/>
                  </a:lnTo>
                  <a:lnTo>
                    <a:pt x="1220" y="1156"/>
                  </a:lnTo>
                  <a:lnTo>
                    <a:pt x="1260" y="1232"/>
                  </a:lnTo>
                  <a:lnTo>
                    <a:pt x="1295" y="1300"/>
                  </a:lnTo>
                  <a:lnTo>
                    <a:pt x="1357" y="1438"/>
                  </a:lnTo>
                  <a:lnTo>
                    <a:pt x="1412" y="1578"/>
                  </a:lnTo>
                  <a:lnTo>
                    <a:pt x="1457" y="1722"/>
                  </a:lnTo>
                  <a:lnTo>
                    <a:pt x="1494" y="1869"/>
                  </a:lnTo>
                  <a:lnTo>
                    <a:pt x="1524" y="2015"/>
                  </a:lnTo>
                  <a:lnTo>
                    <a:pt x="1545" y="2166"/>
                  </a:lnTo>
                  <a:lnTo>
                    <a:pt x="1558" y="2315"/>
                  </a:lnTo>
                  <a:lnTo>
                    <a:pt x="1561" y="2391"/>
                  </a:lnTo>
                  <a:lnTo>
                    <a:pt x="1558" y="2459"/>
                  </a:lnTo>
                  <a:lnTo>
                    <a:pt x="1553" y="2526"/>
                  </a:lnTo>
                  <a:lnTo>
                    <a:pt x="1554" y="2536"/>
                  </a:lnTo>
                  <a:lnTo>
                    <a:pt x="1561" y="2544"/>
                  </a:lnTo>
                  <a:lnTo>
                    <a:pt x="1559" y="2565"/>
                  </a:lnTo>
                  <a:lnTo>
                    <a:pt x="1559" y="2584"/>
                  </a:lnTo>
                  <a:lnTo>
                    <a:pt x="1561" y="2596"/>
                  </a:lnTo>
                  <a:lnTo>
                    <a:pt x="1574" y="2609"/>
                  </a:lnTo>
                  <a:lnTo>
                    <a:pt x="1593" y="2611"/>
                  </a:lnTo>
                  <a:lnTo>
                    <a:pt x="1610" y="2602"/>
                  </a:lnTo>
                  <a:lnTo>
                    <a:pt x="1614" y="2592"/>
                  </a:lnTo>
                  <a:lnTo>
                    <a:pt x="1619" y="2562"/>
                  </a:lnTo>
                  <a:lnTo>
                    <a:pt x="1624" y="2534"/>
                  </a:lnTo>
                  <a:lnTo>
                    <a:pt x="1653" y="2513"/>
                  </a:lnTo>
                  <a:lnTo>
                    <a:pt x="1695" y="2462"/>
                  </a:lnTo>
                  <a:lnTo>
                    <a:pt x="1724" y="2402"/>
                  </a:lnTo>
                  <a:lnTo>
                    <a:pt x="1741" y="2333"/>
                  </a:lnTo>
                  <a:lnTo>
                    <a:pt x="1749" y="2224"/>
                  </a:lnTo>
                  <a:lnTo>
                    <a:pt x="1739" y="2079"/>
                  </a:lnTo>
                  <a:lnTo>
                    <a:pt x="1732" y="201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137">
              <a:extLst>
                <a:ext uri="{FF2B5EF4-FFF2-40B4-BE49-F238E27FC236}">
                  <a16:creationId xmlns:a16="http://schemas.microsoft.com/office/drawing/2014/main" id="{056434C4-30D1-49D8-862F-56DCBE760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7767" y="2262697"/>
              <a:ext cx="1882393" cy="2812821"/>
            </a:xfrm>
            <a:custGeom>
              <a:avLst/>
              <a:gdLst>
                <a:gd name="T0" fmla="*/ 1685 w 1749"/>
                <a:gd name="T1" fmla="*/ 1755 h 2611"/>
                <a:gd name="T2" fmla="*/ 1542 w 1749"/>
                <a:gd name="T3" fmla="*/ 1339 h 2611"/>
                <a:gd name="T4" fmla="*/ 1436 w 1749"/>
                <a:gd name="T5" fmla="*/ 1121 h 2611"/>
                <a:gd name="T6" fmla="*/ 1281 w 1749"/>
                <a:gd name="T7" fmla="*/ 842 h 2611"/>
                <a:gd name="T8" fmla="*/ 918 w 1749"/>
                <a:gd name="T9" fmla="*/ 425 h 2611"/>
                <a:gd name="T10" fmla="*/ 649 w 1749"/>
                <a:gd name="T11" fmla="*/ 258 h 2611"/>
                <a:gd name="T12" fmla="*/ 391 w 1749"/>
                <a:gd name="T13" fmla="*/ 185 h 2611"/>
                <a:gd name="T14" fmla="*/ 490 w 1749"/>
                <a:gd name="T15" fmla="*/ 177 h 2611"/>
                <a:gd name="T16" fmla="*/ 938 w 1749"/>
                <a:gd name="T17" fmla="*/ 158 h 2611"/>
                <a:gd name="T18" fmla="*/ 938 w 1749"/>
                <a:gd name="T19" fmla="*/ 106 h 2611"/>
                <a:gd name="T20" fmla="*/ 870 w 1749"/>
                <a:gd name="T21" fmla="*/ 98 h 2611"/>
                <a:gd name="T22" fmla="*/ 835 w 1749"/>
                <a:gd name="T23" fmla="*/ 94 h 2611"/>
                <a:gd name="T24" fmla="*/ 867 w 1749"/>
                <a:gd name="T25" fmla="*/ 88 h 2611"/>
                <a:gd name="T26" fmla="*/ 894 w 1749"/>
                <a:gd name="T27" fmla="*/ 50 h 2611"/>
                <a:gd name="T28" fmla="*/ 866 w 1749"/>
                <a:gd name="T29" fmla="*/ 24 h 2611"/>
                <a:gd name="T30" fmla="*/ 779 w 1749"/>
                <a:gd name="T31" fmla="*/ 22 h 2611"/>
                <a:gd name="T32" fmla="*/ 95 w 1749"/>
                <a:gd name="T33" fmla="*/ 1 h 2611"/>
                <a:gd name="T34" fmla="*/ 62 w 1749"/>
                <a:gd name="T35" fmla="*/ 11 h 2611"/>
                <a:gd name="T36" fmla="*/ 34 w 1749"/>
                <a:gd name="T37" fmla="*/ 30 h 2611"/>
                <a:gd name="T38" fmla="*/ 0 w 1749"/>
                <a:gd name="T39" fmla="*/ 61 h 2611"/>
                <a:gd name="T40" fmla="*/ 220 w 1749"/>
                <a:gd name="T41" fmla="*/ 351 h 2611"/>
                <a:gd name="T42" fmla="*/ 414 w 1749"/>
                <a:gd name="T43" fmla="*/ 573 h 2611"/>
                <a:gd name="T44" fmla="*/ 583 w 1749"/>
                <a:gd name="T45" fmla="*/ 767 h 2611"/>
                <a:gd name="T46" fmla="*/ 616 w 1749"/>
                <a:gd name="T47" fmla="*/ 735 h 2611"/>
                <a:gd name="T48" fmla="*/ 587 w 1749"/>
                <a:gd name="T49" fmla="*/ 700 h 2611"/>
                <a:gd name="T50" fmla="*/ 621 w 1749"/>
                <a:gd name="T51" fmla="*/ 676 h 2611"/>
                <a:gd name="T52" fmla="*/ 670 w 1749"/>
                <a:gd name="T53" fmla="*/ 722 h 2611"/>
                <a:gd name="T54" fmla="*/ 706 w 1749"/>
                <a:gd name="T55" fmla="*/ 685 h 2611"/>
                <a:gd name="T56" fmla="*/ 332 w 1749"/>
                <a:gd name="T57" fmla="*/ 255 h 2611"/>
                <a:gd name="T58" fmla="*/ 432 w 1749"/>
                <a:gd name="T59" fmla="*/ 303 h 2611"/>
                <a:gd name="T60" fmla="*/ 804 w 1749"/>
                <a:gd name="T61" fmla="*/ 604 h 2611"/>
                <a:gd name="T62" fmla="*/ 1027 w 1749"/>
                <a:gd name="T63" fmla="*/ 863 h 2611"/>
                <a:gd name="T64" fmla="*/ 1260 w 1749"/>
                <a:gd name="T65" fmla="*/ 1232 h 2611"/>
                <a:gd name="T66" fmla="*/ 1412 w 1749"/>
                <a:gd name="T67" fmla="*/ 1578 h 2611"/>
                <a:gd name="T68" fmla="*/ 1524 w 1749"/>
                <a:gd name="T69" fmla="*/ 2015 h 2611"/>
                <a:gd name="T70" fmla="*/ 1561 w 1749"/>
                <a:gd name="T71" fmla="*/ 2391 h 2611"/>
                <a:gd name="T72" fmla="*/ 1554 w 1749"/>
                <a:gd name="T73" fmla="*/ 2536 h 2611"/>
                <a:gd name="T74" fmla="*/ 1559 w 1749"/>
                <a:gd name="T75" fmla="*/ 2584 h 2611"/>
                <a:gd name="T76" fmla="*/ 1593 w 1749"/>
                <a:gd name="T77" fmla="*/ 2611 h 2611"/>
                <a:gd name="T78" fmla="*/ 1619 w 1749"/>
                <a:gd name="T79" fmla="*/ 2562 h 2611"/>
                <a:gd name="T80" fmla="*/ 1695 w 1749"/>
                <a:gd name="T81" fmla="*/ 2462 h 2611"/>
                <a:gd name="T82" fmla="*/ 1749 w 1749"/>
                <a:gd name="T83" fmla="*/ 2224 h 2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49" h="2611">
                  <a:moveTo>
                    <a:pt x="1732" y="2015"/>
                  </a:moveTo>
                  <a:lnTo>
                    <a:pt x="1720" y="1928"/>
                  </a:lnTo>
                  <a:lnTo>
                    <a:pt x="1685" y="1755"/>
                  </a:lnTo>
                  <a:lnTo>
                    <a:pt x="1638" y="1585"/>
                  </a:lnTo>
                  <a:lnTo>
                    <a:pt x="1577" y="1419"/>
                  </a:lnTo>
                  <a:lnTo>
                    <a:pt x="1542" y="1339"/>
                  </a:lnTo>
                  <a:lnTo>
                    <a:pt x="1502" y="1253"/>
                  </a:lnTo>
                  <a:lnTo>
                    <a:pt x="1458" y="1170"/>
                  </a:lnTo>
                  <a:lnTo>
                    <a:pt x="1436" y="1121"/>
                  </a:lnTo>
                  <a:lnTo>
                    <a:pt x="1413" y="1073"/>
                  </a:lnTo>
                  <a:lnTo>
                    <a:pt x="1373" y="997"/>
                  </a:lnTo>
                  <a:lnTo>
                    <a:pt x="1281" y="842"/>
                  </a:lnTo>
                  <a:lnTo>
                    <a:pt x="1173" y="691"/>
                  </a:lnTo>
                  <a:lnTo>
                    <a:pt x="1053" y="551"/>
                  </a:lnTo>
                  <a:lnTo>
                    <a:pt x="918" y="425"/>
                  </a:lnTo>
                  <a:lnTo>
                    <a:pt x="808" y="343"/>
                  </a:lnTo>
                  <a:lnTo>
                    <a:pt x="730" y="297"/>
                  </a:lnTo>
                  <a:lnTo>
                    <a:pt x="649" y="258"/>
                  </a:lnTo>
                  <a:lnTo>
                    <a:pt x="566" y="225"/>
                  </a:lnTo>
                  <a:lnTo>
                    <a:pt x="481" y="201"/>
                  </a:lnTo>
                  <a:lnTo>
                    <a:pt x="391" y="185"/>
                  </a:lnTo>
                  <a:lnTo>
                    <a:pt x="346" y="181"/>
                  </a:lnTo>
                  <a:lnTo>
                    <a:pt x="419" y="180"/>
                  </a:lnTo>
                  <a:lnTo>
                    <a:pt x="490" y="177"/>
                  </a:lnTo>
                  <a:lnTo>
                    <a:pt x="708" y="170"/>
                  </a:lnTo>
                  <a:lnTo>
                    <a:pt x="925" y="159"/>
                  </a:lnTo>
                  <a:lnTo>
                    <a:pt x="938" y="158"/>
                  </a:lnTo>
                  <a:lnTo>
                    <a:pt x="953" y="142"/>
                  </a:lnTo>
                  <a:lnTo>
                    <a:pt x="953" y="122"/>
                  </a:lnTo>
                  <a:lnTo>
                    <a:pt x="938" y="106"/>
                  </a:lnTo>
                  <a:lnTo>
                    <a:pt x="925" y="103"/>
                  </a:lnTo>
                  <a:lnTo>
                    <a:pt x="898" y="101"/>
                  </a:lnTo>
                  <a:lnTo>
                    <a:pt x="870" y="98"/>
                  </a:lnTo>
                  <a:lnTo>
                    <a:pt x="865" y="97"/>
                  </a:lnTo>
                  <a:lnTo>
                    <a:pt x="859" y="97"/>
                  </a:lnTo>
                  <a:lnTo>
                    <a:pt x="835" y="94"/>
                  </a:lnTo>
                  <a:lnTo>
                    <a:pt x="811" y="93"/>
                  </a:lnTo>
                  <a:lnTo>
                    <a:pt x="839" y="91"/>
                  </a:lnTo>
                  <a:lnTo>
                    <a:pt x="867" y="88"/>
                  </a:lnTo>
                  <a:lnTo>
                    <a:pt x="879" y="85"/>
                  </a:lnTo>
                  <a:lnTo>
                    <a:pt x="893" y="70"/>
                  </a:lnTo>
                  <a:lnTo>
                    <a:pt x="894" y="50"/>
                  </a:lnTo>
                  <a:lnTo>
                    <a:pt x="884" y="35"/>
                  </a:lnTo>
                  <a:lnTo>
                    <a:pt x="874" y="31"/>
                  </a:lnTo>
                  <a:lnTo>
                    <a:pt x="866" y="24"/>
                  </a:lnTo>
                  <a:lnTo>
                    <a:pt x="854" y="23"/>
                  </a:lnTo>
                  <a:lnTo>
                    <a:pt x="817" y="22"/>
                  </a:lnTo>
                  <a:lnTo>
                    <a:pt x="779" y="22"/>
                  </a:lnTo>
                  <a:lnTo>
                    <a:pt x="608" y="10"/>
                  </a:lnTo>
                  <a:lnTo>
                    <a:pt x="266" y="0"/>
                  </a:lnTo>
                  <a:lnTo>
                    <a:pt x="95" y="1"/>
                  </a:lnTo>
                  <a:lnTo>
                    <a:pt x="80" y="2"/>
                  </a:lnTo>
                  <a:lnTo>
                    <a:pt x="73" y="10"/>
                  </a:lnTo>
                  <a:lnTo>
                    <a:pt x="62" y="11"/>
                  </a:lnTo>
                  <a:lnTo>
                    <a:pt x="47" y="24"/>
                  </a:lnTo>
                  <a:lnTo>
                    <a:pt x="43" y="33"/>
                  </a:lnTo>
                  <a:lnTo>
                    <a:pt x="34" y="30"/>
                  </a:lnTo>
                  <a:lnTo>
                    <a:pt x="16" y="32"/>
                  </a:lnTo>
                  <a:lnTo>
                    <a:pt x="3" y="44"/>
                  </a:lnTo>
                  <a:lnTo>
                    <a:pt x="0" y="61"/>
                  </a:lnTo>
                  <a:lnTo>
                    <a:pt x="5" y="70"/>
                  </a:lnTo>
                  <a:lnTo>
                    <a:pt x="89" y="184"/>
                  </a:lnTo>
                  <a:lnTo>
                    <a:pt x="220" y="351"/>
                  </a:lnTo>
                  <a:lnTo>
                    <a:pt x="314" y="457"/>
                  </a:lnTo>
                  <a:lnTo>
                    <a:pt x="362" y="508"/>
                  </a:lnTo>
                  <a:lnTo>
                    <a:pt x="414" y="573"/>
                  </a:lnTo>
                  <a:lnTo>
                    <a:pt x="520" y="698"/>
                  </a:lnTo>
                  <a:lnTo>
                    <a:pt x="574" y="759"/>
                  </a:lnTo>
                  <a:lnTo>
                    <a:pt x="583" y="767"/>
                  </a:lnTo>
                  <a:lnTo>
                    <a:pt x="601" y="766"/>
                  </a:lnTo>
                  <a:lnTo>
                    <a:pt x="613" y="753"/>
                  </a:lnTo>
                  <a:lnTo>
                    <a:pt x="616" y="735"/>
                  </a:lnTo>
                  <a:lnTo>
                    <a:pt x="609" y="724"/>
                  </a:lnTo>
                  <a:lnTo>
                    <a:pt x="599" y="713"/>
                  </a:lnTo>
                  <a:lnTo>
                    <a:pt x="587" y="700"/>
                  </a:lnTo>
                  <a:lnTo>
                    <a:pt x="599" y="701"/>
                  </a:lnTo>
                  <a:lnTo>
                    <a:pt x="617" y="688"/>
                  </a:lnTo>
                  <a:lnTo>
                    <a:pt x="621" y="676"/>
                  </a:lnTo>
                  <a:lnTo>
                    <a:pt x="640" y="696"/>
                  </a:lnTo>
                  <a:lnTo>
                    <a:pt x="660" y="715"/>
                  </a:lnTo>
                  <a:lnTo>
                    <a:pt x="670" y="722"/>
                  </a:lnTo>
                  <a:lnTo>
                    <a:pt x="691" y="720"/>
                  </a:lnTo>
                  <a:lnTo>
                    <a:pt x="705" y="706"/>
                  </a:lnTo>
                  <a:lnTo>
                    <a:pt x="706" y="685"/>
                  </a:lnTo>
                  <a:lnTo>
                    <a:pt x="700" y="675"/>
                  </a:lnTo>
                  <a:lnTo>
                    <a:pt x="516" y="465"/>
                  </a:lnTo>
                  <a:lnTo>
                    <a:pt x="332" y="255"/>
                  </a:lnTo>
                  <a:lnTo>
                    <a:pt x="346" y="260"/>
                  </a:lnTo>
                  <a:lnTo>
                    <a:pt x="360" y="267"/>
                  </a:lnTo>
                  <a:lnTo>
                    <a:pt x="432" y="303"/>
                  </a:lnTo>
                  <a:lnTo>
                    <a:pt x="565" y="390"/>
                  </a:lnTo>
                  <a:lnTo>
                    <a:pt x="688" y="492"/>
                  </a:lnTo>
                  <a:lnTo>
                    <a:pt x="804" y="604"/>
                  </a:lnTo>
                  <a:lnTo>
                    <a:pt x="858" y="662"/>
                  </a:lnTo>
                  <a:lnTo>
                    <a:pt x="916" y="727"/>
                  </a:lnTo>
                  <a:lnTo>
                    <a:pt x="1027" y="863"/>
                  </a:lnTo>
                  <a:lnTo>
                    <a:pt x="1128" y="1006"/>
                  </a:lnTo>
                  <a:lnTo>
                    <a:pt x="1220" y="1156"/>
                  </a:lnTo>
                  <a:lnTo>
                    <a:pt x="1260" y="1232"/>
                  </a:lnTo>
                  <a:lnTo>
                    <a:pt x="1295" y="1300"/>
                  </a:lnTo>
                  <a:lnTo>
                    <a:pt x="1357" y="1438"/>
                  </a:lnTo>
                  <a:lnTo>
                    <a:pt x="1412" y="1578"/>
                  </a:lnTo>
                  <a:lnTo>
                    <a:pt x="1457" y="1722"/>
                  </a:lnTo>
                  <a:lnTo>
                    <a:pt x="1494" y="1869"/>
                  </a:lnTo>
                  <a:lnTo>
                    <a:pt x="1524" y="2015"/>
                  </a:lnTo>
                  <a:lnTo>
                    <a:pt x="1545" y="2166"/>
                  </a:lnTo>
                  <a:lnTo>
                    <a:pt x="1558" y="2315"/>
                  </a:lnTo>
                  <a:lnTo>
                    <a:pt x="1561" y="2391"/>
                  </a:lnTo>
                  <a:lnTo>
                    <a:pt x="1558" y="2459"/>
                  </a:lnTo>
                  <a:lnTo>
                    <a:pt x="1553" y="2526"/>
                  </a:lnTo>
                  <a:lnTo>
                    <a:pt x="1554" y="2536"/>
                  </a:lnTo>
                  <a:lnTo>
                    <a:pt x="1561" y="2544"/>
                  </a:lnTo>
                  <a:lnTo>
                    <a:pt x="1559" y="2565"/>
                  </a:lnTo>
                  <a:lnTo>
                    <a:pt x="1559" y="2584"/>
                  </a:lnTo>
                  <a:lnTo>
                    <a:pt x="1561" y="2596"/>
                  </a:lnTo>
                  <a:lnTo>
                    <a:pt x="1574" y="2609"/>
                  </a:lnTo>
                  <a:lnTo>
                    <a:pt x="1593" y="2611"/>
                  </a:lnTo>
                  <a:lnTo>
                    <a:pt x="1610" y="2602"/>
                  </a:lnTo>
                  <a:lnTo>
                    <a:pt x="1614" y="2592"/>
                  </a:lnTo>
                  <a:lnTo>
                    <a:pt x="1619" y="2562"/>
                  </a:lnTo>
                  <a:lnTo>
                    <a:pt x="1624" y="2534"/>
                  </a:lnTo>
                  <a:lnTo>
                    <a:pt x="1653" y="2513"/>
                  </a:lnTo>
                  <a:lnTo>
                    <a:pt x="1695" y="2462"/>
                  </a:lnTo>
                  <a:lnTo>
                    <a:pt x="1724" y="2402"/>
                  </a:lnTo>
                  <a:lnTo>
                    <a:pt x="1741" y="2333"/>
                  </a:lnTo>
                  <a:lnTo>
                    <a:pt x="1749" y="2224"/>
                  </a:lnTo>
                  <a:lnTo>
                    <a:pt x="1739" y="2079"/>
                  </a:lnTo>
                  <a:lnTo>
                    <a:pt x="1732" y="201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3E749DC-1CF6-43AF-9378-62AFC8772400}"/>
              </a:ext>
            </a:extLst>
          </p:cNvPr>
          <p:cNvSpPr>
            <a:spLocks/>
          </p:cNvSpPr>
          <p:nvPr/>
        </p:nvSpPr>
        <p:spPr bwMode="auto">
          <a:xfrm>
            <a:off x="660181" y="1405246"/>
            <a:ext cx="3012254" cy="1656184"/>
          </a:xfrm>
          <a:custGeom>
            <a:avLst/>
            <a:gdLst>
              <a:gd name="connsiteX0" fmla="*/ 2044671 w 2151063"/>
              <a:gd name="connsiteY0" fmla="*/ 546100 h 1182688"/>
              <a:gd name="connsiteX1" fmla="*/ 2052215 w 2151063"/>
              <a:gd name="connsiteY1" fmla="*/ 567545 h 1182688"/>
              <a:gd name="connsiteX2" fmla="*/ 2064523 w 2151063"/>
              <a:gd name="connsiteY2" fmla="*/ 611628 h 1182688"/>
              <a:gd name="connsiteX3" fmla="*/ 2072464 w 2151063"/>
              <a:gd name="connsiteY3" fmla="*/ 657298 h 1182688"/>
              <a:gd name="connsiteX4" fmla="*/ 2074847 w 2151063"/>
              <a:gd name="connsiteY4" fmla="*/ 704161 h 1182688"/>
              <a:gd name="connsiteX5" fmla="*/ 2073258 w 2151063"/>
              <a:gd name="connsiteY5" fmla="*/ 728386 h 1182688"/>
              <a:gd name="connsiteX6" fmla="*/ 2070876 w 2151063"/>
              <a:gd name="connsiteY6" fmla="*/ 758171 h 1182688"/>
              <a:gd name="connsiteX7" fmla="*/ 2056979 w 2151063"/>
              <a:gd name="connsiteY7" fmla="*/ 813771 h 1182688"/>
              <a:gd name="connsiteX8" fmla="*/ 2034745 w 2151063"/>
              <a:gd name="connsiteY8" fmla="*/ 864207 h 1182688"/>
              <a:gd name="connsiteX9" fmla="*/ 2004966 w 2151063"/>
              <a:gd name="connsiteY9" fmla="*/ 909481 h 1182688"/>
              <a:gd name="connsiteX10" fmla="*/ 1968438 w 2151063"/>
              <a:gd name="connsiteY10" fmla="*/ 949989 h 1182688"/>
              <a:gd name="connsiteX11" fmla="*/ 1926350 w 2151063"/>
              <a:gd name="connsiteY11" fmla="*/ 985731 h 1182688"/>
              <a:gd name="connsiteX12" fmla="*/ 1879102 w 2151063"/>
              <a:gd name="connsiteY12" fmla="*/ 1015913 h 1182688"/>
              <a:gd name="connsiteX13" fmla="*/ 1827882 w 2151063"/>
              <a:gd name="connsiteY13" fmla="*/ 1041330 h 1182688"/>
              <a:gd name="connsiteX14" fmla="*/ 1801280 w 2151063"/>
              <a:gd name="connsiteY14" fmla="*/ 1052053 h 1182688"/>
              <a:gd name="connsiteX15" fmla="*/ 1767928 w 2151063"/>
              <a:gd name="connsiteY15" fmla="*/ 1064364 h 1182688"/>
              <a:gd name="connsiteX16" fmla="*/ 1699239 w 2151063"/>
              <a:gd name="connsiteY16" fmla="*/ 1085015 h 1182688"/>
              <a:gd name="connsiteX17" fmla="*/ 1629358 w 2151063"/>
              <a:gd name="connsiteY17" fmla="*/ 1102092 h 1182688"/>
              <a:gd name="connsiteX18" fmla="*/ 1557889 w 2151063"/>
              <a:gd name="connsiteY18" fmla="*/ 1114801 h 1182688"/>
              <a:gd name="connsiteX19" fmla="*/ 1449892 w 2151063"/>
              <a:gd name="connsiteY19" fmla="*/ 1129892 h 1182688"/>
              <a:gd name="connsiteX20" fmla="*/ 1304969 w 2151063"/>
              <a:gd name="connsiteY20" fmla="*/ 1141012 h 1182688"/>
              <a:gd name="connsiteX21" fmla="*/ 1234692 w 2151063"/>
              <a:gd name="connsiteY21" fmla="*/ 1144189 h 1182688"/>
              <a:gd name="connsiteX22" fmla="*/ 1219604 w 2151063"/>
              <a:gd name="connsiteY22" fmla="*/ 1144586 h 1182688"/>
              <a:gd name="connsiteX23" fmla="*/ 1204913 w 2151063"/>
              <a:gd name="connsiteY23" fmla="*/ 1145380 h 1182688"/>
              <a:gd name="connsiteX24" fmla="*/ 1205310 w 2151063"/>
              <a:gd name="connsiteY24" fmla="*/ 1146969 h 1182688"/>
              <a:gd name="connsiteX25" fmla="*/ 1205310 w 2151063"/>
              <a:gd name="connsiteY25" fmla="*/ 1147763 h 1182688"/>
              <a:gd name="connsiteX26" fmla="*/ 1259309 w 2151063"/>
              <a:gd name="connsiteY26" fmla="*/ 1147366 h 1182688"/>
              <a:gd name="connsiteX27" fmla="*/ 1367306 w 2151063"/>
              <a:gd name="connsiteY27" fmla="*/ 1143792 h 1182688"/>
              <a:gd name="connsiteX28" fmla="*/ 1420908 w 2151063"/>
              <a:gd name="connsiteY28" fmla="*/ 1140615 h 1182688"/>
              <a:gd name="connsiteX29" fmla="*/ 1484832 w 2151063"/>
              <a:gd name="connsiteY29" fmla="*/ 1137040 h 1182688"/>
              <a:gd name="connsiteX30" fmla="*/ 1616256 w 2151063"/>
              <a:gd name="connsiteY30" fmla="*/ 1127906 h 1182688"/>
              <a:gd name="connsiteX31" fmla="*/ 1715915 w 2151063"/>
              <a:gd name="connsiteY31" fmla="*/ 1114404 h 1182688"/>
              <a:gd name="connsiteX32" fmla="*/ 1781031 w 2151063"/>
              <a:gd name="connsiteY32" fmla="*/ 1101298 h 1182688"/>
              <a:gd name="connsiteX33" fmla="*/ 1844558 w 2151063"/>
              <a:gd name="connsiteY33" fmla="*/ 1084618 h 1182688"/>
              <a:gd name="connsiteX34" fmla="*/ 1905307 w 2151063"/>
              <a:gd name="connsiteY34" fmla="*/ 1062379 h 1182688"/>
              <a:gd name="connsiteX35" fmla="*/ 1934291 w 2151063"/>
              <a:gd name="connsiteY35" fmla="*/ 1048876 h 1182688"/>
              <a:gd name="connsiteX36" fmla="*/ 1948982 w 2151063"/>
              <a:gd name="connsiteY36" fmla="*/ 1041727 h 1182688"/>
              <a:gd name="connsiteX37" fmla="*/ 1975584 w 2151063"/>
              <a:gd name="connsiteY37" fmla="*/ 1025445 h 1182688"/>
              <a:gd name="connsiteX38" fmla="*/ 2000201 w 2151063"/>
              <a:gd name="connsiteY38" fmla="*/ 1007176 h 1182688"/>
              <a:gd name="connsiteX39" fmla="*/ 2022436 w 2151063"/>
              <a:gd name="connsiteY39" fmla="*/ 987717 h 1182688"/>
              <a:gd name="connsiteX40" fmla="*/ 2041892 w 2151063"/>
              <a:gd name="connsiteY40" fmla="*/ 966668 h 1182688"/>
              <a:gd name="connsiteX41" fmla="*/ 2059362 w 2151063"/>
              <a:gd name="connsiteY41" fmla="*/ 943635 h 1182688"/>
              <a:gd name="connsiteX42" fmla="*/ 2074450 w 2151063"/>
              <a:gd name="connsiteY42" fmla="*/ 919409 h 1182688"/>
              <a:gd name="connsiteX43" fmla="*/ 2087155 w 2151063"/>
              <a:gd name="connsiteY43" fmla="*/ 893992 h 1182688"/>
              <a:gd name="connsiteX44" fmla="*/ 2097081 w 2151063"/>
              <a:gd name="connsiteY44" fmla="*/ 867781 h 1182688"/>
              <a:gd name="connsiteX45" fmla="*/ 2105419 w 2151063"/>
              <a:gd name="connsiteY45" fmla="*/ 840379 h 1182688"/>
              <a:gd name="connsiteX46" fmla="*/ 2112566 w 2151063"/>
              <a:gd name="connsiteY46" fmla="*/ 797885 h 1182688"/>
              <a:gd name="connsiteX47" fmla="*/ 2112963 w 2151063"/>
              <a:gd name="connsiteY47" fmla="*/ 739109 h 1182688"/>
              <a:gd name="connsiteX48" fmla="*/ 2103831 w 2151063"/>
              <a:gd name="connsiteY48" fmla="*/ 678744 h 1182688"/>
              <a:gd name="connsiteX49" fmla="*/ 2094699 w 2151063"/>
              <a:gd name="connsiteY49" fmla="*/ 648561 h 1182688"/>
              <a:gd name="connsiteX50" fmla="*/ 2084773 w 2151063"/>
              <a:gd name="connsiteY50" fmla="*/ 621159 h 1182688"/>
              <a:gd name="connsiteX51" fmla="*/ 2059362 w 2151063"/>
              <a:gd name="connsiteY51" fmla="*/ 569928 h 1182688"/>
              <a:gd name="connsiteX52" fmla="*/ 233158 w 2151063"/>
              <a:gd name="connsiteY52" fmla="*/ 230187 h 1182688"/>
              <a:gd name="connsiteX53" fmla="*/ 206541 w 2151063"/>
              <a:gd name="connsiteY53" fmla="*/ 244085 h 1182688"/>
              <a:gd name="connsiteX54" fmla="*/ 158870 w 2151063"/>
              <a:gd name="connsiteY54" fmla="*/ 277836 h 1182688"/>
              <a:gd name="connsiteX55" fmla="*/ 117952 w 2151063"/>
              <a:gd name="connsiteY55" fmla="*/ 317146 h 1182688"/>
              <a:gd name="connsiteX56" fmla="*/ 84980 w 2151063"/>
              <a:gd name="connsiteY56" fmla="*/ 362810 h 1182688"/>
              <a:gd name="connsiteX57" fmla="*/ 59953 w 2151063"/>
              <a:gd name="connsiteY57" fmla="*/ 412444 h 1182688"/>
              <a:gd name="connsiteX58" fmla="*/ 43268 w 2151063"/>
              <a:gd name="connsiteY58" fmla="*/ 466446 h 1182688"/>
              <a:gd name="connsiteX59" fmla="*/ 34925 w 2151063"/>
              <a:gd name="connsiteY59" fmla="*/ 523624 h 1182688"/>
              <a:gd name="connsiteX60" fmla="*/ 36117 w 2151063"/>
              <a:gd name="connsiteY60" fmla="*/ 582788 h 1182688"/>
              <a:gd name="connsiteX61" fmla="*/ 40090 w 2151063"/>
              <a:gd name="connsiteY61" fmla="*/ 613363 h 1182688"/>
              <a:gd name="connsiteX62" fmla="*/ 46446 w 2151063"/>
              <a:gd name="connsiteY62" fmla="*/ 643143 h 1182688"/>
              <a:gd name="connsiteX63" fmla="*/ 65117 w 2151063"/>
              <a:gd name="connsiteY63" fmla="*/ 699528 h 1182688"/>
              <a:gd name="connsiteX64" fmla="*/ 91336 w 2151063"/>
              <a:gd name="connsiteY64" fmla="*/ 753133 h 1182688"/>
              <a:gd name="connsiteX65" fmla="*/ 123514 w 2151063"/>
              <a:gd name="connsiteY65" fmla="*/ 802767 h 1182688"/>
              <a:gd name="connsiteX66" fmla="*/ 162446 w 2151063"/>
              <a:gd name="connsiteY66" fmla="*/ 848430 h 1182688"/>
              <a:gd name="connsiteX67" fmla="*/ 205350 w 2151063"/>
              <a:gd name="connsiteY67" fmla="*/ 889726 h 1182688"/>
              <a:gd name="connsiteX68" fmla="*/ 252226 w 2151063"/>
              <a:gd name="connsiteY68" fmla="*/ 927051 h 1182688"/>
              <a:gd name="connsiteX69" fmla="*/ 302281 w 2151063"/>
              <a:gd name="connsiteY69" fmla="*/ 959611 h 1182688"/>
              <a:gd name="connsiteX70" fmla="*/ 328103 w 2151063"/>
              <a:gd name="connsiteY70" fmla="*/ 973906 h 1182688"/>
              <a:gd name="connsiteX71" fmla="*/ 356308 w 2151063"/>
              <a:gd name="connsiteY71" fmla="*/ 988994 h 1182688"/>
              <a:gd name="connsiteX72" fmla="*/ 414706 w 2151063"/>
              <a:gd name="connsiteY72" fmla="*/ 1014010 h 1182688"/>
              <a:gd name="connsiteX73" fmla="*/ 444500 w 2151063"/>
              <a:gd name="connsiteY73" fmla="*/ 1025525 h 1182688"/>
              <a:gd name="connsiteX74" fmla="*/ 419076 w 2151063"/>
              <a:gd name="connsiteY74" fmla="*/ 1013613 h 1182688"/>
              <a:gd name="connsiteX75" fmla="*/ 371007 w 2151063"/>
              <a:gd name="connsiteY75" fmla="*/ 988597 h 1182688"/>
              <a:gd name="connsiteX76" fmla="*/ 347171 w 2151063"/>
              <a:gd name="connsiteY76" fmla="*/ 973906 h 1182688"/>
              <a:gd name="connsiteX77" fmla="*/ 322541 w 2151063"/>
              <a:gd name="connsiteY77" fmla="*/ 958420 h 1182688"/>
              <a:gd name="connsiteX78" fmla="*/ 274473 w 2151063"/>
              <a:gd name="connsiteY78" fmla="*/ 922683 h 1182688"/>
              <a:gd name="connsiteX79" fmla="*/ 229583 w 2151063"/>
              <a:gd name="connsiteY79" fmla="*/ 882579 h 1182688"/>
              <a:gd name="connsiteX80" fmla="*/ 189459 w 2151063"/>
              <a:gd name="connsiteY80" fmla="*/ 838106 h 1182688"/>
              <a:gd name="connsiteX81" fmla="*/ 154103 w 2151063"/>
              <a:gd name="connsiteY81" fmla="*/ 790458 h 1182688"/>
              <a:gd name="connsiteX82" fmla="*/ 124706 w 2151063"/>
              <a:gd name="connsiteY82" fmla="*/ 738838 h 1182688"/>
              <a:gd name="connsiteX83" fmla="*/ 102062 w 2151063"/>
              <a:gd name="connsiteY83" fmla="*/ 683645 h 1182688"/>
              <a:gd name="connsiteX84" fmla="*/ 86966 w 2151063"/>
              <a:gd name="connsiteY84" fmla="*/ 625672 h 1182688"/>
              <a:gd name="connsiteX85" fmla="*/ 83391 w 2151063"/>
              <a:gd name="connsiteY85" fmla="*/ 595892 h 1182688"/>
              <a:gd name="connsiteX86" fmla="*/ 81405 w 2151063"/>
              <a:gd name="connsiteY86" fmla="*/ 569685 h 1182688"/>
              <a:gd name="connsiteX87" fmla="*/ 83391 w 2151063"/>
              <a:gd name="connsiteY87" fmla="*/ 518462 h 1182688"/>
              <a:gd name="connsiteX88" fmla="*/ 92131 w 2151063"/>
              <a:gd name="connsiteY88" fmla="*/ 468828 h 1182688"/>
              <a:gd name="connsiteX89" fmla="*/ 106829 w 2151063"/>
              <a:gd name="connsiteY89" fmla="*/ 419591 h 1182688"/>
              <a:gd name="connsiteX90" fmla="*/ 127089 w 2151063"/>
              <a:gd name="connsiteY90" fmla="*/ 373531 h 1182688"/>
              <a:gd name="connsiteX91" fmla="*/ 152117 w 2151063"/>
              <a:gd name="connsiteY91" fmla="*/ 329058 h 1182688"/>
              <a:gd name="connsiteX92" fmla="*/ 181911 w 2151063"/>
              <a:gd name="connsiteY92" fmla="*/ 287366 h 1182688"/>
              <a:gd name="connsiteX93" fmla="*/ 215281 w 2151063"/>
              <a:gd name="connsiteY93" fmla="*/ 248452 h 1182688"/>
              <a:gd name="connsiteX94" fmla="*/ 950292 w 2151063"/>
              <a:gd name="connsiteY94" fmla="*/ 112712 h 1182688"/>
              <a:gd name="connsiteX95" fmla="*/ 822075 w 2151063"/>
              <a:gd name="connsiteY95" fmla="*/ 115489 h 1182688"/>
              <a:gd name="connsiteX96" fmla="*/ 758561 w 2151063"/>
              <a:gd name="connsiteY96" fmla="*/ 119456 h 1182688"/>
              <a:gd name="connsiteX97" fmla="*/ 705369 w 2151063"/>
              <a:gd name="connsiteY97" fmla="*/ 124217 h 1182688"/>
              <a:gd name="connsiteX98" fmla="*/ 597397 w 2151063"/>
              <a:gd name="connsiteY98" fmla="*/ 136118 h 1182688"/>
              <a:gd name="connsiteX99" fmla="*/ 488631 w 2151063"/>
              <a:gd name="connsiteY99" fmla="*/ 153574 h 1182688"/>
              <a:gd name="connsiteX100" fmla="*/ 381849 w 2151063"/>
              <a:gd name="connsiteY100" fmla="*/ 178170 h 1182688"/>
              <a:gd name="connsiteX101" fmla="*/ 329848 w 2151063"/>
              <a:gd name="connsiteY101" fmla="*/ 193643 h 1182688"/>
              <a:gd name="connsiteX102" fmla="*/ 309206 w 2151063"/>
              <a:gd name="connsiteY102" fmla="*/ 208321 h 1182688"/>
              <a:gd name="connsiteX103" fmla="*/ 270304 w 2151063"/>
              <a:gd name="connsiteY103" fmla="*/ 239662 h 1182688"/>
              <a:gd name="connsiteX104" fmla="*/ 234181 w 2151063"/>
              <a:gd name="connsiteY104" fmla="*/ 274970 h 1182688"/>
              <a:gd name="connsiteX105" fmla="*/ 201631 w 2151063"/>
              <a:gd name="connsiteY105" fmla="*/ 313848 h 1182688"/>
              <a:gd name="connsiteX106" fmla="*/ 186943 w 2151063"/>
              <a:gd name="connsiteY106" fmla="*/ 334874 h 1182688"/>
              <a:gd name="connsiteX107" fmla="*/ 169080 w 2151063"/>
              <a:gd name="connsiteY107" fmla="*/ 362248 h 1182688"/>
              <a:gd name="connsiteX108" fmla="*/ 142087 w 2151063"/>
              <a:gd name="connsiteY108" fmla="*/ 418185 h 1182688"/>
              <a:gd name="connsiteX109" fmla="*/ 124621 w 2151063"/>
              <a:gd name="connsiteY109" fmla="*/ 475709 h 1182688"/>
              <a:gd name="connsiteX110" fmla="*/ 115888 w 2151063"/>
              <a:gd name="connsiteY110" fmla="*/ 534423 h 1182688"/>
              <a:gd name="connsiteX111" fmla="*/ 115888 w 2151063"/>
              <a:gd name="connsiteY111" fmla="*/ 593534 h 1182688"/>
              <a:gd name="connsiteX112" fmla="*/ 125415 w 2151063"/>
              <a:gd name="connsiteY112" fmla="*/ 652249 h 1182688"/>
              <a:gd name="connsiteX113" fmla="*/ 144469 w 2151063"/>
              <a:gd name="connsiteY113" fmla="*/ 709773 h 1182688"/>
              <a:gd name="connsiteX114" fmla="*/ 172256 w 2151063"/>
              <a:gd name="connsiteY114" fmla="*/ 765313 h 1182688"/>
              <a:gd name="connsiteX115" fmla="*/ 189722 w 2151063"/>
              <a:gd name="connsiteY115" fmla="*/ 792290 h 1182688"/>
              <a:gd name="connsiteX116" fmla="*/ 209570 w 2151063"/>
              <a:gd name="connsiteY116" fmla="*/ 818870 h 1182688"/>
              <a:gd name="connsiteX117" fmla="*/ 252044 w 2151063"/>
              <a:gd name="connsiteY117" fmla="*/ 866080 h 1182688"/>
              <a:gd name="connsiteX118" fmla="*/ 300076 w 2151063"/>
              <a:gd name="connsiteY118" fmla="*/ 908132 h 1182688"/>
              <a:gd name="connsiteX119" fmla="*/ 352077 w 2151063"/>
              <a:gd name="connsiteY119" fmla="*/ 944630 h 1182688"/>
              <a:gd name="connsiteX120" fmla="*/ 407651 w 2151063"/>
              <a:gd name="connsiteY120" fmla="*/ 976764 h 1182688"/>
              <a:gd name="connsiteX121" fmla="*/ 465210 w 2151063"/>
              <a:gd name="connsiteY121" fmla="*/ 1004931 h 1182688"/>
              <a:gd name="connsiteX122" fmla="*/ 524754 w 2151063"/>
              <a:gd name="connsiteY122" fmla="*/ 1029131 h 1182688"/>
              <a:gd name="connsiteX123" fmla="*/ 585488 w 2151063"/>
              <a:gd name="connsiteY123" fmla="*/ 1050157 h 1182688"/>
              <a:gd name="connsiteX124" fmla="*/ 616054 w 2151063"/>
              <a:gd name="connsiteY124" fmla="*/ 1059281 h 1182688"/>
              <a:gd name="connsiteX125" fmla="*/ 666467 w 2151063"/>
              <a:gd name="connsiteY125" fmla="*/ 1074753 h 1182688"/>
              <a:gd name="connsiteX126" fmla="*/ 717675 w 2151063"/>
              <a:gd name="connsiteY126" fmla="*/ 1089432 h 1182688"/>
              <a:gd name="connsiteX127" fmla="*/ 795875 w 2151063"/>
              <a:gd name="connsiteY127" fmla="*/ 1098953 h 1182688"/>
              <a:gd name="connsiteX128" fmla="*/ 873282 w 2151063"/>
              <a:gd name="connsiteY128" fmla="*/ 1105697 h 1182688"/>
              <a:gd name="connsiteX129" fmla="*/ 943940 w 2151063"/>
              <a:gd name="connsiteY129" fmla="*/ 1111251 h 1182688"/>
              <a:gd name="connsiteX130" fmla="*/ 1085654 w 2151063"/>
              <a:gd name="connsiteY130" fmla="*/ 1116012 h 1182688"/>
              <a:gd name="connsiteX131" fmla="*/ 1227765 w 2151063"/>
              <a:gd name="connsiteY131" fmla="*/ 1113632 h 1182688"/>
              <a:gd name="connsiteX132" fmla="*/ 1369081 w 2151063"/>
              <a:gd name="connsiteY132" fmla="*/ 1103714 h 1182688"/>
              <a:gd name="connsiteX133" fmla="*/ 1440136 w 2151063"/>
              <a:gd name="connsiteY133" fmla="*/ 1096176 h 1182688"/>
              <a:gd name="connsiteX134" fmla="*/ 1498886 w 2151063"/>
              <a:gd name="connsiteY134" fmla="*/ 1089432 h 1182688"/>
              <a:gd name="connsiteX135" fmla="*/ 1589392 w 2151063"/>
              <a:gd name="connsiteY135" fmla="*/ 1075944 h 1182688"/>
              <a:gd name="connsiteX136" fmla="*/ 1650127 w 2151063"/>
              <a:gd name="connsiteY136" fmla="*/ 1064439 h 1182688"/>
              <a:gd name="connsiteX137" fmla="*/ 1709670 w 2151063"/>
              <a:gd name="connsiteY137" fmla="*/ 1050554 h 1182688"/>
              <a:gd name="connsiteX138" fmla="*/ 1768420 w 2151063"/>
              <a:gd name="connsiteY138" fmla="*/ 1032701 h 1182688"/>
              <a:gd name="connsiteX139" fmla="*/ 1824391 w 2151063"/>
              <a:gd name="connsiteY139" fmla="*/ 1010088 h 1182688"/>
              <a:gd name="connsiteX140" fmla="*/ 1877980 w 2151063"/>
              <a:gd name="connsiteY140" fmla="*/ 981921 h 1182688"/>
              <a:gd name="connsiteX141" fmla="*/ 1902988 w 2151063"/>
              <a:gd name="connsiteY141" fmla="*/ 965259 h 1182688"/>
              <a:gd name="connsiteX142" fmla="*/ 1916485 w 2151063"/>
              <a:gd name="connsiteY142" fmla="*/ 956135 h 1182688"/>
              <a:gd name="connsiteX143" fmla="*/ 1941890 w 2151063"/>
              <a:gd name="connsiteY143" fmla="*/ 935109 h 1182688"/>
              <a:gd name="connsiteX144" fmla="*/ 1963723 w 2151063"/>
              <a:gd name="connsiteY144" fmla="*/ 912099 h 1182688"/>
              <a:gd name="connsiteX145" fmla="*/ 1982777 w 2151063"/>
              <a:gd name="connsiteY145" fmla="*/ 887899 h 1182688"/>
              <a:gd name="connsiteX146" fmla="*/ 1999449 w 2151063"/>
              <a:gd name="connsiteY146" fmla="*/ 862113 h 1182688"/>
              <a:gd name="connsiteX147" fmla="*/ 2013342 w 2151063"/>
              <a:gd name="connsiteY147" fmla="*/ 834739 h 1182688"/>
              <a:gd name="connsiteX148" fmla="*/ 2024457 w 2151063"/>
              <a:gd name="connsiteY148" fmla="*/ 806572 h 1182688"/>
              <a:gd name="connsiteX149" fmla="*/ 2032793 w 2151063"/>
              <a:gd name="connsiteY149" fmla="*/ 777612 h 1182688"/>
              <a:gd name="connsiteX150" fmla="*/ 2038351 w 2151063"/>
              <a:gd name="connsiteY150" fmla="*/ 747858 h 1182688"/>
              <a:gd name="connsiteX151" fmla="*/ 2041526 w 2151063"/>
              <a:gd name="connsiteY151" fmla="*/ 717707 h 1182688"/>
              <a:gd name="connsiteX152" fmla="*/ 2041526 w 2151063"/>
              <a:gd name="connsiteY152" fmla="*/ 671291 h 1182688"/>
              <a:gd name="connsiteX153" fmla="*/ 2032396 w 2151063"/>
              <a:gd name="connsiteY153" fmla="*/ 609403 h 1182688"/>
              <a:gd name="connsiteX154" fmla="*/ 2013342 w 2151063"/>
              <a:gd name="connsiteY154" fmla="*/ 548705 h 1182688"/>
              <a:gd name="connsiteX155" fmla="*/ 1999846 w 2151063"/>
              <a:gd name="connsiteY155" fmla="*/ 519745 h 1182688"/>
              <a:gd name="connsiteX156" fmla="*/ 1988731 w 2151063"/>
              <a:gd name="connsiteY156" fmla="*/ 497925 h 1182688"/>
              <a:gd name="connsiteX157" fmla="*/ 1962929 w 2151063"/>
              <a:gd name="connsiteY157" fmla="*/ 456667 h 1182688"/>
              <a:gd name="connsiteX158" fmla="*/ 1948241 w 2151063"/>
              <a:gd name="connsiteY158" fmla="*/ 437227 h 1182688"/>
              <a:gd name="connsiteX159" fmla="*/ 1925615 w 2151063"/>
              <a:gd name="connsiteY159" fmla="*/ 417788 h 1182688"/>
              <a:gd name="connsiteX160" fmla="*/ 1877980 w 2151063"/>
              <a:gd name="connsiteY160" fmla="*/ 381687 h 1182688"/>
              <a:gd name="connsiteX161" fmla="*/ 1827963 w 2151063"/>
              <a:gd name="connsiteY161" fmla="*/ 348759 h 1182688"/>
              <a:gd name="connsiteX162" fmla="*/ 1776756 w 2151063"/>
              <a:gd name="connsiteY162" fmla="*/ 319005 h 1182688"/>
              <a:gd name="connsiteX163" fmla="*/ 1750954 w 2151063"/>
              <a:gd name="connsiteY163" fmla="*/ 305120 h 1182688"/>
              <a:gd name="connsiteX164" fmla="*/ 1722373 w 2151063"/>
              <a:gd name="connsiteY164" fmla="*/ 290838 h 1182688"/>
              <a:gd name="connsiteX165" fmla="*/ 1664417 w 2151063"/>
              <a:gd name="connsiteY165" fmla="*/ 263068 h 1182688"/>
              <a:gd name="connsiteX166" fmla="*/ 1575896 w 2151063"/>
              <a:gd name="connsiteY166" fmla="*/ 225777 h 1182688"/>
              <a:gd name="connsiteX167" fmla="*/ 1454824 w 2151063"/>
              <a:gd name="connsiteY167" fmla="*/ 185708 h 1182688"/>
              <a:gd name="connsiteX168" fmla="*/ 1330973 w 2151063"/>
              <a:gd name="connsiteY168" fmla="*/ 154367 h 1182688"/>
              <a:gd name="connsiteX169" fmla="*/ 1205535 w 2151063"/>
              <a:gd name="connsiteY169" fmla="*/ 132548 h 1182688"/>
              <a:gd name="connsiteX170" fmla="*/ 1077715 w 2151063"/>
              <a:gd name="connsiteY170" fmla="*/ 118663 h 1182688"/>
              <a:gd name="connsiteX171" fmla="*/ 970360 w 2151063"/>
              <a:gd name="connsiteY171" fmla="*/ 31750 h 1182688"/>
              <a:gd name="connsiteX172" fmla="*/ 905670 w 2151063"/>
              <a:gd name="connsiteY172" fmla="*/ 32146 h 1182688"/>
              <a:gd name="connsiteX173" fmla="*/ 840582 w 2151063"/>
              <a:gd name="connsiteY173" fmla="*/ 35712 h 1182688"/>
              <a:gd name="connsiteX174" fmla="*/ 775891 w 2151063"/>
              <a:gd name="connsiteY174" fmla="*/ 41654 h 1182688"/>
              <a:gd name="connsiteX175" fmla="*/ 711994 w 2151063"/>
              <a:gd name="connsiteY175" fmla="*/ 51559 h 1182688"/>
              <a:gd name="connsiteX176" fmla="*/ 648098 w 2151063"/>
              <a:gd name="connsiteY176" fmla="*/ 64236 h 1182688"/>
              <a:gd name="connsiteX177" fmla="*/ 616744 w 2151063"/>
              <a:gd name="connsiteY177" fmla="*/ 71764 h 1182688"/>
              <a:gd name="connsiteX178" fmla="*/ 574279 w 2151063"/>
              <a:gd name="connsiteY178" fmla="*/ 82856 h 1182688"/>
              <a:gd name="connsiteX179" fmla="*/ 490538 w 2151063"/>
              <a:gd name="connsiteY179" fmla="*/ 110985 h 1182688"/>
              <a:gd name="connsiteX180" fmla="*/ 449263 w 2151063"/>
              <a:gd name="connsiteY180" fmla="*/ 128020 h 1182688"/>
              <a:gd name="connsiteX181" fmla="*/ 508794 w 2151063"/>
              <a:gd name="connsiteY181" fmla="*/ 115739 h 1182688"/>
              <a:gd name="connsiteX182" fmla="*/ 629048 w 2151063"/>
              <a:gd name="connsiteY182" fmla="*/ 96326 h 1182688"/>
              <a:gd name="connsiteX183" fmla="*/ 750491 w 2151063"/>
              <a:gd name="connsiteY183" fmla="*/ 83253 h 1182688"/>
              <a:gd name="connsiteX184" fmla="*/ 872729 w 2151063"/>
              <a:gd name="connsiteY184" fmla="*/ 77310 h 1182688"/>
              <a:gd name="connsiteX185" fmla="*/ 933451 w 2151063"/>
              <a:gd name="connsiteY185" fmla="*/ 76914 h 1182688"/>
              <a:gd name="connsiteX186" fmla="*/ 1003301 w 2151063"/>
              <a:gd name="connsiteY186" fmla="*/ 77706 h 1182688"/>
              <a:gd name="connsiteX187" fmla="*/ 1142207 w 2151063"/>
              <a:gd name="connsiteY187" fmla="*/ 87611 h 1182688"/>
              <a:gd name="connsiteX188" fmla="*/ 1245395 w 2151063"/>
              <a:gd name="connsiteY188" fmla="*/ 101873 h 1182688"/>
              <a:gd name="connsiteX189" fmla="*/ 1314451 w 2151063"/>
              <a:gd name="connsiteY189" fmla="*/ 114154 h 1182688"/>
              <a:gd name="connsiteX190" fmla="*/ 1382317 w 2151063"/>
              <a:gd name="connsiteY190" fmla="*/ 129209 h 1182688"/>
              <a:gd name="connsiteX191" fmla="*/ 1449785 w 2151063"/>
              <a:gd name="connsiteY191" fmla="*/ 146640 h 1182688"/>
              <a:gd name="connsiteX192" fmla="*/ 1483123 w 2151063"/>
              <a:gd name="connsiteY192" fmla="*/ 156148 h 1182688"/>
              <a:gd name="connsiteX193" fmla="*/ 1547417 w 2151063"/>
              <a:gd name="connsiteY193" fmla="*/ 176750 h 1182688"/>
              <a:gd name="connsiteX194" fmla="*/ 1643064 w 2151063"/>
              <a:gd name="connsiteY194" fmla="*/ 213197 h 1182688"/>
              <a:gd name="connsiteX195" fmla="*/ 1705770 w 2151063"/>
              <a:gd name="connsiteY195" fmla="*/ 240533 h 1182688"/>
              <a:gd name="connsiteX196" fmla="*/ 1736726 w 2151063"/>
              <a:gd name="connsiteY196" fmla="*/ 255588 h 1182688"/>
              <a:gd name="connsiteX197" fmla="*/ 1709342 w 2151063"/>
              <a:gd name="connsiteY197" fmla="*/ 238949 h 1182688"/>
              <a:gd name="connsiteX198" fmla="*/ 1653382 w 2151063"/>
              <a:gd name="connsiteY198" fmla="*/ 208047 h 1182688"/>
              <a:gd name="connsiteX199" fmla="*/ 1625601 w 2151063"/>
              <a:gd name="connsiteY199" fmla="*/ 193785 h 1182688"/>
              <a:gd name="connsiteX200" fmla="*/ 1596232 w 2151063"/>
              <a:gd name="connsiteY200" fmla="*/ 179523 h 1182688"/>
              <a:gd name="connsiteX201" fmla="*/ 1537495 w 2151063"/>
              <a:gd name="connsiteY201" fmla="*/ 152583 h 1182688"/>
              <a:gd name="connsiteX202" fmla="*/ 1477567 w 2151063"/>
              <a:gd name="connsiteY202" fmla="*/ 128416 h 1182688"/>
              <a:gd name="connsiteX203" fmla="*/ 1416448 w 2151063"/>
              <a:gd name="connsiteY203" fmla="*/ 107023 h 1182688"/>
              <a:gd name="connsiteX204" fmla="*/ 1354139 w 2151063"/>
              <a:gd name="connsiteY204" fmla="*/ 88007 h 1182688"/>
              <a:gd name="connsiteX205" fmla="*/ 1291432 w 2151063"/>
              <a:gd name="connsiteY205" fmla="*/ 72160 h 1182688"/>
              <a:gd name="connsiteX206" fmla="*/ 1227932 w 2151063"/>
              <a:gd name="connsiteY206" fmla="*/ 58294 h 1182688"/>
              <a:gd name="connsiteX207" fmla="*/ 1163638 w 2151063"/>
              <a:gd name="connsiteY207" fmla="*/ 47597 h 1182688"/>
              <a:gd name="connsiteX208" fmla="*/ 1099345 w 2151063"/>
              <a:gd name="connsiteY208" fmla="*/ 39277 h 1182688"/>
              <a:gd name="connsiteX209" fmla="*/ 1034654 w 2151063"/>
              <a:gd name="connsiteY209" fmla="*/ 34127 h 1182688"/>
              <a:gd name="connsiteX210" fmla="*/ 976240 w 2151063"/>
              <a:gd name="connsiteY210" fmla="*/ 0 h 1182688"/>
              <a:gd name="connsiteX211" fmla="*/ 1045347 w 2151063"/>
              <a:gd name="connsiteY211" fmla="*/ 3172 h 1182688"/>
              <a:gd name="connsiteX212" fmla="*/ 1114851 w 2151063"/>
              <a:gd name="connsiteY212" fmla="*/ 8723 h 1182688"/>
              <a:gd name="connsiteX213" fmla="*/ 1183959 w 2151063"/>
              <a:gd name="connsiteY213" fmla="*/ 18238 h 1182688"/>
              <a:gd name="connsiteX214" fmla="*/ 1252669 w 2151063"/>
              <a:gd name="connsiteY214" fmla="*/ 30529 h 1182688"/>
              <a:gd name="connsiteX215" fmla="*/ 1321379 w 2151063"/>
              <a:gd name="connsiteY215" fmla="*/ 45198 h 1182688"/>
              <a:gd name="connsiteX216" fmla="*/ 1389295 w 2151063"/>
              <a:gd name="connsiteY216" fmla="*/ 63833 h 1182688"/>
              <a:gd name="connsiteX217" fmla="*/ 1455622 w 2151063"/>
              <a:gd name="connsiteY217" fmla="*/ 85242 h 1182688"/>
              <a:gd name="connsiteX218" fmla="*/ 1521154 w 2151063"/>
              <a:gd name="connsiteY218" fmla="*/ 109427 h 1182688"/>
              <a:gd name="connsiteX219" fmla="*/ 1585496 w 2151063"/>
              <a:gd name="connsiteY219" fmla="*/ 136784 h 1182688"/>
              <a:gd name="connsiteX220" fmla="*/ 1647851 w 2151063"/>
              <a:gd name="connsiteY220" fmla="*/ 166916 h 1182688"/>
              <a:gd name="connsiteX221" fmla="*/ 1707823 w 2151063"/>
              <a:gd name="connsiteY221" fmla="*/ 200617 h 1182688"/>
              <a:gd name="connsiteX222" fmla="*/ 1766604 w 2151063"/>
              <a:gd name="connsiteY222" fmla="*/ 237093 h 1182688"/>
              <a:gd name="connsiteX223" fmla="*/ 1822605 w 2151063"/>
              <a:gd name="connsiteY223" fmla="*/ 275947 h 1182688"/>
              <a:gd name="connsiteX224" fmla="*/ 1849613 w 2151063"/>
              <a:gd name="connsiteY224" fmla="*/ 296961 h 1182688"/>
              <a:gd name="connsiteX225" fmla="*/ 1875826 w 2151063"/>
              <a:gd name="connsiteY225" fmla="*/ 317974 h 1182688"/>
              <a:gd name="connsiteX226" fmla="*/ 1924280 w 2151063"/>
              <a:gd name="connsiteY226" fmla="*/ 364362 h 1182688"/>
              <a:gd name="connsiteX227" fmla="*/ 1946919 w 2151063"/>
              <a:gd name="connsiteY227" fmla="*/ 388943 h 1182688"/>
              <a:gd name="connsiteX228" fmla="*/ 1957642 w 2151063"/>
              <a:gd name="connsiteY228" fmla="*/ 398458 h 1182688"/>
              <a:gd name="connsiteX229" fmla="*/ 1968366 w 2151063"/>
              <a:gd name="connsiteY229" fmla="*/ 407577 h 1182688"/>
              <a:gd name="connsiteX230" fmla="*/ 1991004 w 2151063"/>
              <a:gd name="connsiteY230" fmla="*/ 428194 h 1182688"/>
              <a:gd name="connsiteX231" fmla="*/ 2032707 w 2151063"/>
              <a:gd name="connsiteY231" fmla="*/ 472203 h 1182688"/>
              <a:gd name="connsiteX232" fmla="*/ 2069247 w 2151063"/>
              <a:gd name="connsiteY232" fmla="*/ 520177 h 1182688"/>
              <a:gd name="connsiteX233" fmla="*/ 2100226 w 2151063"/>
              <a:gd name="connsiteY233" fmla="*/ 572115 h 1182688"/>
              <a:gd name="connsiteX234" fmla="*/ 2124850 w 2151063"/>
              <a:gd name="connsiteY234" fmla="*/ 626432 h 1182688"/>
              <a:gd name="connsiteX235" fmla="*/ 2142325 w 2151063"/>
              <a:gd name="connsiteY235" fmla="*/ 683525 h 1182688"/>
              <a:gd name="connsiteX236" fmla="*/ 2151063 w 2151063"/>
              <a:gd name="connsiteY236" fmla="*/ 742600 h 1182688"/>
              <a:gd name="connsiteX237" fmla="*/ 2151063 w 2151063"/>
              <a:gd name="connsiteY237" fmla="*/ 803261 h 1182688"/>
              <a:gd name="connsiteX238" fmla="*/ 2147091 w 2151063"/>
              <a:gd name="connsiteY238" fmla="*/ 834186 h 1182688"/>
              <a:gd name="connsiteX239" fmla="*/ 2144311 w 2151063"/>
              <a:gd name="connsiteY239" fmla="*/ 848855 h 1182688"/>
              <a:gd name="connsiteX240" fmla="*/ 2136765 w 2151063"/>
              <a:gd name="connsiteY240" fmla="*/ 878195 h 1182688"/>
              <a:gd name="connsiteX241" fmla="*/ 2126439 w 2151063"/>
              <a:gd name="connsiteY241" fmla="*/ 905551 h 1182688"/>
              <a:gd name="connsiteX242" fmla="*/ 2114524 w 2151063"/>
              <a:gd name="connsiteY242" fmla="*/ 931322 h 1182688"/>
              <a:gd name="connsiteX243" fmla="*/ 2092282 w 2151063"/>
              <a:gd name="connsiteY243" fmla="*/ 966609 h 1182688"/>
              <a:gd name="connsiteX244" fmla="*/ 2055743 w 2151063"/>
              <a:gd name="connsiteY244" fmla="*/ 1008239 h 1182688"/>
              <a:gd name="connsiteX245" fmla="*/ 2013246 w 2151063"/>
              <a:gd name="connsiteY245" fmla="*/ 1043921 h 1182688"/>
              <a:gd name="connsiteX246" fmla="*/ 1964791 w 2151063"/>
              <a:gd name="connsiteY246" fmla="*/ 1074054 h 1182688"/>
              <a:gd name="connsiteX247" fmla="*/ 1912762 w 2151063"/>
              <a:gd name="connsiteY247" fmla="*/ 1098239 h 1182688"/>
              <a:gd name="connsiteX248" fmla="*/ 1857556 w 2151063"/>
              <a:gd name="connsiteY248" fmla="*/ 1117666 h 1182688"/>
              <a:gd name="connsiteX249" fmla="*/ 1829754 w 2151063"/>
              <a:gd name="connsiteY249" fmla="*/ 1125596 h 1182688"/>
              <a:gd name="connsiteX250" fmla="*/ 1792817 w 2151063"/>
              <a:gd name="connsiteY250" fmla="*/ 1134318 h 1182688"/>
              <a:gd name="connsiteX251" fmla="*/ 1717753 w 2151063"/>
              <a:gd name="connsiteY251" fmla="*/ 1148988 h 1182688"/>
              <a:gd name="connsiteX252" fmla="*/ 1641894 w 2151063"/>
              <a:gd name="connsiteY252" fmla="*/ 1160882 h 1182688"/>
              <a:gd name="connsiteX253" fmla="*/ 1565240 w 2151063"/>
              <a:gd name="connsiteY253" fmla="*/ 1169208 h 1182688"/>
              <a:gd name="connsiteX254" fmla="*/ 1450061 w 2151063"/>
              <a:gd name="connsiteY254" fmla="*/ 1177930 h 1182688"/>
              <a:gd name="connsiteX255" fmla="*/ 1295960 w 2151063"/>
              <a:gd name="connsiteY255" fmla="*/ 1181895 h 1182688"/>
              <a:gd name="connsiteX256" fmla="*/ 1219704 w 2151063"/>
              <a:gd name="connsiteY256" fmla="*/ 1182688 h 1182688"/>
              <a:gd name="connsiteX257" fmla="*/ 1137093 w 2151063"/>
              <a:gd name="connsiteY257" fmla="*/ 1182688 h 1182688"/>
              <a:gd name="connsiteX258" fmla="*/ 971076 w 2151063"/>
              <a:gd name="connsiteY258" fmla="*/ 1177930 h 1182688"/>
              <a:gd name="connsiteX259" fmla="*/ 723243 w 2151063"/>
              <a:gd name="connsiteY259" fmla="*/ 1163657 h 1182688"/>
              <a:gd name="connsiteX260" fmla="*/ 558021 w 2151063"/>
              <a:gd name="connsiteY260" fmla="*/ 1150177 h 1182688"/>
              <a:gd name="connsiteX261" fmla="*/ 552064 w 2151063"/>
              <a:gd name="connsiteY261" fmla="*/ 1148988 h 1182688"/>
              <a:gd name="connsiteX262" fmla="*/ 546504 w 2151063"/>
              <a:gd name="connsiteY262" fmla="*/ 1141851 h 1182688"/>
              <a:gd name="connsiteX263" fmla="*/ 546504 w 2151063"/>
              <a:gd name="connsiteY263" fmla="*/ 1132732 h 1182688"/>
              <a:gd name="connsiteX264" fmla="*/ 552064 w 2151063"/>
              <a:gd name="connsiteY264" fmla="*/ 1125992 h 1182688"/>
              <a:gd name="connsiteX265" fmla="*/ 558021 w 2151063"/>
              <a:gd name="connsiteY265" fmla="*/ 1125596 h 1182688"/>
              <a:gd name="connsiteX266" fmla="*/ 679555 w 2151063"/>
              <a:gd name="connsiteY266" fmla="*/ 1131146 h 1182688"/>
              <a:gd name="connsiteX267" fmla="*/ 801486 w 2151063"/>
              <a:gd name="connsiteY267" fmla="*/ 1136697 h 1182688"/>
              <a:gd name="connsiteX268" fmla="*/ 774081 w 2151063"/>
              <a:gd name="connsiteY268" fmla="*/ 1130750 h 1182688"/>
              <a:gd name="connsiteX269" fmla="*/ 747471 w 2151063"/>
              <a:gd name="connsiteY269" fmla="*/ 1124010 h 1182688"/>
              <a:gd name="connsiteX270" fmla="*/ 680349 w 2151063"/>
              <a:gd name="connsiteY270" fmla="*/ 1114494 h 1182688"/>
              <a:gd name="connsiteX271" fmla="*/ 614419 w 2151063"/>
              <a:gd name="connsiteY271" fmla="*/ 1102996 h 1182688"/>
              <a:gd name="connsiteX272" fmla="*/ 581057 w 2151063"/>
              <a:gd name="connsiteY272" fmla="*/ 1096256 h 1182688"/>
              <a:gd name="connsiteX273" fmla="*/ 515127 w 2151063"/>
              <a:gd name="connsiteY273" fmla="*/ 1079604 h 1182688"/>
              <a:gd name="connsiteX274" fmla="*/ 450389 w 2151063"/>
              <a:gd name="connsiteY274" fmla="*/ 1060177 h 1182688"/>
              <a:gd name="connsiteX275" fmla="*/ 386445 w 2151063"/>
              <a:gd name="connsiteY275" fmla="*/ 1036388 h 1182688"/>
              <a:gd name="connsiteX276" fmla="*/ 325281 w 2151063"/>
              <a:gd name="connsiteY276" fmla="*/ 1007842 h 1182688"/>
              <a:gd name="connsiteX277" fmla="*/ 266500 w 2151063"/>
              <a:gd name="connsiteY277" fmla="*/ 974935 h 1182688"/>
              <a:gd name="connsiteX278" fmla="*/ 210896 w 2151063"/>
              <a:gd name="connsiteY278" fmla="*/ 936476 h 1182688"/>
              <a:gd name="connsiteX279" fmla="*/ 159265 w 2151063"/>
              <a:gd name="connsiteY279" fmla="*/ 891675 h 1182688"/>
              <a:gd name="connsiteX280" fmla="*/ 135832 w 2151063"/>
              <a:gd name="connsiteY280" fmla="*/ 867093 h 1182688"/>
              <a:gd name="connsiteX281" fmla="*/ 116370 w 2151063"/>
              <a:gd name="connsiteY281" fmla="*/ 844891 h 1182688"/>
              <a:gd name="connsiteX282" fmla="*/ 80625 w 2151063"/>
              <a:gd name="connsiteY282" fmla="*/ 797710 h 1182688"/>
              <a:gd name="connsiteX283" fmla="*/ 50838 w 2151063"/>
              <a:gd name="connsiteY283" fmla="*/ 746564 h 1182688"/>
              <a:gd name="connsiteX284" fmla="*/ 27802 w 2151063"/>
              <a:gd name="connsiteY284" fmla="*/ 693833 h 1182688"/>
              <a:gd name="connsiteX285" fmla="*/ 11121 w 2151063"/>
              <a:gd name="connsiteY285" fmla="*/ 638326 h 1182688"/>
              <a:gd name="connsiteX286" fmla="*/ 1589 w 2151063"/>
              <a:gd name="connsiteY286" fmla="*/ 581234 h 1182688"/>
              <a:gd name="connsiteX287" fmla="*/ 0 w 2151063"/>
              <a:gd name="connsiteY287" fmla="*/ 523348 h 1182688"/>
              <a:gd name="connsiteX288" fmla="*/ 7149 w 2151063"/>
              <a:gd name="connsiteY288" fmla="*/ 464273 h 1182688"/>
              <a:gd name="connsiteX289" fmla="*/ 14298 w 2151063"/>
              <a:gd name="connsiteY289" fmla="*/ 434934 h 1182688"/>
              <a:gd name="connsiteX290" fmla="*/ 22639 w 2151063"/>
              <a:gd name="connsiteY290" fmla="*/ 406388 h 1182688"/>
              <a:gd name="connsiteX291" fmla="*/ 45674 w 2151063"/>
              <a:gd name="connsiteY291" fmla="*/ 355639 h 1182688"/>
              <a:gd name="connsiteX292" fmla="*/ 75065 w 2151063"/>
              <a:gd name="connsiteY292" fmla="*/ 311630 h 1182688"/>
              <a:gd name="connsiteX293" fmla="*/ 110413 w 2151063"/>
              <a:gd name="connsiteY293" fmla="*/ 272776 h 1182688"/>
              <a:gd name="connsiteX294" fmla="*/ 150527 w 2151063"/>
              <a:gd name="connsiteY294" fmla="*/ 239868 h 1182688"/>
              <a:gd name="connsiteX295" fmla="*/ 195407 w 2151063"/>
              <a:gd name="connsiteY295" fmla="*/ 211718 h 1182688"/>
              <a:gd name="connsiteX296" fmla="*/ 243861 w 2151063"/>
              <a:gd name="connsiteY296" fmla="*/ 188723 h 1182688"/>
              <a:gd name="connsiteX297" fmla="*/ 294699 w 2151063"/>
              <a:gd name="connsiteY297" fmla="*/ 168502 h 1182688"/>
              <a:gd name="connsiteX298" fmla="*/ 320912 w 2151063"/>
              <a:gd name="connsiteY298" fmla="*/ 160573 h 1182688"/>
              <a:gd name="connsiteX299" fmla="*/ 348317 w 2151063"/>
              <a:gd name="connsiteY299" fmla="*/ 143524 h 1182688"/>
              <a:gd name="connsiteX300" fmla="*/ 404317 w 2151063"/>
              <a:gd name="connsiteY300" fmla="*/ 112599 h 1182688"/>
              <a:gd name="connsiteX301" fmla="*/ 462701 w 2151063"/>
              <a:gd name="connsiteY301" fmla="*/ 86432 h 1182688"/>
              <a:gd name="connsiteX302" fmla="*/ 523468 w 2151063"/>
              <a:gd name="connsiteY302" fmla="*/ 64229 h 1182688"/>
              <a:gd name="connsiteX303" fmla="*/ 585029 w 2151063"/>
              <a:gd name="connsiteY303" fmla="*/ 45991 h 1182688"/>
              <a:gd name="connsiteX304" fmla="*/ 647781 w 2151063"/>
              <a:gd name="connsiteY304" fmla="*/ 30925 h 1182688"/>
              <a:gd name="connsiteX305" fmla="*/ 711328 w 2151063"/>
              <a:gd name="connsiteY305" fmla="*/ 19427 h 1182688"/>
              <a:gd name="connsiteX306" fmla="*/ 774478 w 2151063"/>
              <a:gd name="connsiteY306" fmla="*/ 10308 h 1182688"/>
              <a:gd name="connsiteX307" fmla="*/ 805854 w 2151063"/>
              <a:gd name="connsiteY307" fmla="*/ 7137 h 1182688"/>
              <a:gd name="connsiteX308" fmla="*/ 839614 w 2151063"/>
              <a:gd name="connsiteY308" fmla="*/ 4361 h 1182688"/>
              <a:gd name="connsiteX309" fmla="*/ 907927 w 2151063"/>
              <a:gd name="connsiteY309" fmla="*/ 396 h 118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2151063" h="1182688">
                <a:moveTo>
                  <a:pt x="2044671" y="546100"/>
                </a:moveTo>
                <a:lnTo>
                  <a:pt x="2052215" y="567545"/>
                </a:lnTo>
                <a:lnTo>
                  <a:pt x="2064523" y="611628"/>
                </a:lnTo>
                <a:lnTo>
                  <a:pt x="2072464" y="657298"/>
                </a:lnTo>
                <a:lnTo>
                  <a:pt x="2074847" y="704161"/>
                </a:lnTo>
                <a:lnTo>
                  <a:pt x="2073258" y="728386"/>
                </a:lnTo>
                <a:lnTo>
                  <a:pt x="2070876" y="758171"/>
                </a:lnTo>
                <a:lnTo>
                  <a:pt x="2056979" y="813771"/>
                </a:lnTo>
                <a:lnTo>
                  <a:pt x="2034745" y="864207"/>
                </a:lnTo>
                <a:lnTo>
                  <a:pt x="2004966" y="909481"/>
                </a:lnTo>
                <a:lnTo>
                  <a:pt x="1968438" y="949989"/>
                </a:lnTo>
                <a:lnTo>
                  <a:pt x="1926350" y="985731"/>
                </a:lnTo>
                <a:lnTo>
                  <a:pt x="1879102" y="1015913"/>
                </a:lnTo>
                <a:lnTo>
                  <a:pt x="1827882" y="1041330"/>
                </a:lnTo>
                <a:lnTo>
                  <a:pt x="1801280" y="1052053"/>
                </a:lnTo>
                <a:lnTo>
                  <a:pt x="1767928" y="1064364"/>
                </a:lnTo>
                <a:lnTo>
                  <a:pt x="1699239" y="1085015"/>
                </a:lnTo>
                <a:lnTo>
                  <a:pt x="1629358" y="1102092"/>
                </a:lnTo>
                <a:lnTo>
                  <a:pt x="1557889" y="1114801"/>
                </a:lnTo>
                <a:lnTo>
                  <a:pt x="1449892" y="1129892"/>
                </a:lnTo>
                <a:lnTo>
                  <a:pt x="1304969" y="1141012"/>
                </a:lnTo>
                <a:lnTo>
                  <a:pt x="1234692" y="1144189"/>
                </a:lnTo>
                <a:lnTo>
                  <a:pt x="1219604" y="1144586"/>
                </a:lnTo>
                <a:lnTo>
                  <a:pt x="1204913" y="1145380"/>
                </a:lnTo>
                <a:lnTo>
                  <a:pt x="1205310" y="1146969"/>
                </a:lnTo>
                <a:lnTo>
                  <a:pt x="1205310" y="1147763"/>
                </a:lnTo>
                <a:lnTo>
                  <a:pt x="1259309" y="1147366"/>
                </a:lnTo>
                <a:lnTo>
                  <a:pt x="1367306" y="1143792"/>
                </a:lnTo>
                <a:lnTo>
                  <a:pt x="1420908" y="1140615"/>
                </a:lnTo>
                <a:lnTo>
                  <a:pt x="1484832" y="1137040"/>
                </a:lnTo>
                <a:lnTo>
                  <a:pt x="1616256" y="1127906"/>
                </a:lnTo>
                <a:lnTo>
                  <a:pt x="1715915" y="1114404"/>
                </a:lnTo>
                <a:lnTo>
                  <a:pt x="1781031" y="1101298"/>
                </a:lnTo>
                <a:lnTo>
                  <a:pt x="1844558" y="1084618"/>
                </a:lnTo>
                <a:lnTo>
                  <a:pt x="1905307" y="1062379"/>
                </a:lnTo>
                <a:lnTo>
                  <a:pt x="1934291" y="1048876"/>
                </a:lnTo>
                <a:lnTo>
                  <a:pt x="1948982" y="1041727"/>
                </a:lnTo>
                <a:lnTo>
                  <a:pt x="1975584" y="1025445"/>
                </a:lnTo>
                <a:lnTo>
                  <a:pt x="2000201" y="1007176"/>
                </a:lnTo>
                <a:lnTo>
                  <a:pt x="2022436" y="987717"/>
                </a:lnTo>
                <a:lnTo>
                  <a:pt x="2041892" y="966668"/>
                </a:lnTo>
                <a:lnTo>
                  <a:pt x="2059362" y="943635"/>
                </a:lnTo>
                <a:lnTo>
                  <a:pt x="2074450" y="919409"/>
                </a:lnTo>
                <a:lnTo>
                  <a:pt x="2087155" y="893992"/>
                </a:lnTo>
                <a:lnTo>
                  <a:pt x="2097081" y="867781"/>
                </a:lnTo>
                <a:lnTo>
                  <a:pt x="2105419" y="840379"/>
                </a:lnTo>
                <a:lnTo>
                  <a:pt x="2112566" y="797885"/>
                </a:lnTo>
                <a:lnTo>
                  <a:pt x="2112963" y="739109"/>
                </a:lnTo>
                <a:lnTo>
                  <a:pt x="2103831" y="678744"/>
                </a:lnTo>
                <a:lnTo>
                  <a:pt x="2094699" y="648561"/>
                </a:lnTo>
                <a:lnTo>
                  <a:pt x="2084773" y="621159"/>
                </a:lnTo>
                <a:lnTo>
                  <a:pt x="2059362" y="569928"/>
                </a:lnTo>
                <a:close/>
                <a:moveTo>
                  <a:pt x="233158" y="230187"/>
                </a:moveTo>
                <a:lnTo>
                  <a:pt x="206541" y="244085"/>
                </a:lnTo>
                <a:lnTo>
                  <a:pt x="158870" y="277836"/>
                </a:lnTo>
                <a:lnTo>
                  <a:pt x="117952" y="317146"/>
                </a:lnTo>
                <a:lnTo>
                  <a:pt x="84980" y="362810"/>
                </a:lnTo>
                <a:lnTo>
                  <a:pt x="59953" y="412444"/>
                </a:lnTo>
                <a:lnTo>
                  <a:pt x="43268" y="466446"/>
                </a:lnTo>
                <a:lnTo>
                  <a:pt x="34925" y="523624"/>
                </a:lnTo>
                <a:lnTo>
                  <a:pt x="36117" y="582788"/>
                </a:lnTo>
                <a:lnTo>
                  <a:pt x="40090" y="613363"/>
                </a:lnTo>
                <a:lnTo>
                  <a:pt x="46446" y="643143"/>
                </a:lnTo>
                <a:lnTo>
                  <a:pt x="65117" y="699528"/>
                </a:lnTo>
                <a:lnTo>
                  <a:pt x="91336" y="753133"/>
                </a:lnTo>
                <a:lnTo>
                  <a:pt x="123514" y="802767"/>
                </a:lnTo>
                <a:lnTo>
                  <a:pt x="162446" y="848430"/>
                </a:lnTo>
                <a:lnTo>
                  <a:pt x="205350" y="889726"/>
                </a:lnTo>
                <a:lnTo>
                  <a:pt x="252226" y="927051"/>
                </a:lnTo>
                <a:lnTo>
                  <a:pt x="302281" y="959611"/>
                </a:lnTo>
                <a:lnTo>
                  <a:pt x="328103" y="973906"/>
                </a:lnTo>
                <a:lnTo>
                  <a:pt x="356308" y="988994"/>
                </a:lnTo>
                <a:lnTo>
                  <a:pt x="414706" y="1014010"/>
                </a:lnTo>
                <a:lnTo>
                  <a:pt x="444500" y="1025525"/>
                </a:lnTo>
                <a:lnTo>
                  <a:pt x="419076" y="1013613"/>
                </a:lnTo>
                <a:lnTo>
                  <a:pt x="371007" y="988597"/>
                </a:lnTo>
                <a:lnTo>
                  <a:pt x="347171" y="973906"/>
                </a:lnTo>
                <a:lnTo>
                  <a:pt x="322541" y="958420"/>
                </a:lnTo>
                <a:lnTo>
                  <a:pt x="274473" y="922683"/>
                </a:lnTo>
                <a:lnTo>
                  <a:pt x="229583" y="882579"/>
                </a:lnTo>
                <a:lnTo>
                  <a:pt x="189459" y="838106"/>
                </a:lnTo>
                <a:lnTo>
                  <a:pt x="154103" y="790458"/>
                </a:lnTo>
                <a:lnTo>
                  <a:pt x="124706" y="738838"/>
                </a:lnTo>
                <a:lnTo>
                  <a:pt x="102062" y="683645"/>
                </a:lnTo>
                <a:lnTo>
                  <a:pt x="86966" y="625672"/>
                </a:lnTo>
                <a:lnTo>
                  <a:pt x="83391" y="595892"/>
                </a:lnTo>
                <a:lnTo>
                  <a:pt x="81405" y="569685"/>
                </a:lnTo>
                <a:lnTo>
                  <a:pt x="83391" y="518462"/>
                </a:lnTo>
                <a:lnTo>
                  <a:pt x="92131" y="468828"/>
                </a:lnTo>
                <a:lnTo>
                  <a:pt x="106829" y="419591"/>
                </a:lnTo>
                <a:lnTo>
                  <a:pt x="127089" y="373531"/>
                </a:lnTo>
                <a:lnTo>
                  <a:pt x="152117" y="329058"/>
                </a:lnTo>
                <a:lnTo>
                  <a:pt x="181911" y="287366"/>
                </a:lnTo>
                <a:lnTo>
                  <a:pt x="215281" y="248452"/>
                </a:lnTo>
                <a:close/>
                <a:moveTo>
                  <a:pt x="950292" y="112712"/>
                </a:moveTo>
                <a:lnTo>
                  <a:pt x="822075" y="115489"/>
                </a:lnTo>
                <a:lnTo>
                  <a:pt x="758561" y="119456"/>
                </a:lnTo>
                <a:lnTo>
                  <a:pt x="705369" y="124217"/>
                </a:lnTo>
                <a:lnTo>
                  <a:pt x="597397" y="136118"/>
                </a:lnTo>
                <a:lnTo>
                  <a:pt x="488631" y="153574"/>
                </a:lnTo>
                <a:lnTo>
                  <a:pt x="381849" y="178170"/>
                </a:lnTo>
                <a:lnTo>
                  <a:pt x="329848" y="193643"/>
                </a:lnTo>
                <a:lnTo>
                  <a:pt x="309206" y="208321"/>
                </a:lnTo>
                <a:lnTo>
                  <a:pt x="270304" y="239662"/>
                </a:lnTo>
                <a:lnTo>
                  <a:pt x="234181" y="274970"/>
                </a:lnTo>
                <a:lnTo>
                  <a:pt x="201631" y="313848"/>
                </a:lnTo>
                <a:lnTo>
                  <a:pt x="186943" y="334874"/>
                </a:lnTo>
                <a:lnTo>
                  <a:pt x="169080" y="362248"/>
                </a:lnTo>
                <a:lnTo>
                  <a:pt x="142087" y="418185"/>
                </a:lnTo>
                <a:lnTo>
                  <a:pt x="124621" y="475709"/>
                </a:lnTo>
                <a:lnTo>
                  <a:pt x="115888" y="534423"/>
                </a:lnTo>
                <a:lnTo>
                  <a:pt x="115888" y="593534"/>
                </a:lnTo>
                <a:lnTo>
                  <a:pt x="125415" y="652249"/>
                </a:lnTo>
                <a:lnTo>
                  <a:pt x="144469" y="709773"/>
                </a:lnTo>
                <a:lnTo>
                  <a:pt x="172256" y="765313"/>
                </a:lnTo>
                <a:lnTo>
                  <a:pt x="189722" y="792290"/>
                </a:lnTo>
                <a:lnTo>
                  <a:pt x="209570" y="818870"/>
                </a:lnTo>
                <a:lnTo>
                  <a:pt x="252044" y="866080"/>
                </a:lnTo>
                <a:lnTo>
                  <a:pt x="300076" y="908132"/>
                </a:lnTo>
                <a:lnTo>
                  <a:pt x="352077" y="944630"/>
                </a:lnTo>
                <a:lnTo>
                  <a:pt x="407651" y="976764"/>
                </a:lnTo>
                <a:lnTo>
                  <a:pt x="465210" y="1004931"/>
                </a:lnTo>
                <a:lnTo>
                  <a:pt x="524754" y="1029131"/>
                </a:lnTo>
                <a:lnTo>
                  <a:pt x="585488" y="1050157"/>
                </a:lnTo>
                <a:lnTo>
                  <a:pt x="616054" y="1059281"/>
                </a:lnTo>
                <a:lnTo>
                  <a:pt x="666467" y="1074753"/>
                </a:lnTo>
                <a:lnTo>
                  <a:pt x="717675" y="1089432"/>
                </a:lnTo>
                <a:lnTo>
                  <a:pt x="795875" y="1098953"/>
                </a:lnTo>
                <a:lnTo>
                  <a:pt x="873282" y="1105697"/>
                </a:lnTo>
                <a:lnTo>
                  <a:pt x="943940" y="1111251"/>
                </a:lnTo>
                <a:lnTo>
                  <a:pt x="1085654" y="1116012"/>
                </a:lnTo>
                <a:lnTo>
                  <a:pt x="1227765" y="1113632"/>
                </a:lnTo>
                <a:lnTo>
                  <a:pt x="1369081" y="1103714"/>
                </a:lnTo>
                <a:lnTo>
                  <a:pt x="1440136" y="1096176"/>
                </a:lnTo>
                <a:lnTo>
                  <a:pt x="1498886" y="1089432"/>
                </a:lnTo>
                <a:lnTo>
                  <a:pt x="1589392" y="1075944"/>
                </a:lnTo>
                <a:lnTo>
                  <a:pt x="1650127" y="1064439"/>
                </a:lnTo>
                <a:lnTo>
                  <a:pt x="1709670" y="1050554"/>
                </a:lnTo>
                <a:lnTo>
                  <a:pt x="1768420" y="1032701"/>
                </a:lnTo>
                <a:lnTo>
                  <a:pt x="1824391" y="1010088"/>
                </a:lnTo>
                <a:lnTo>
                  <a:pt x="1877980" y="981921"/>
                </a:lnTo>
                <a:lnTo>
                  <a:pt x="1902988" y="965259"/>
                </a:lnTo>
                <a:lnTo>
                  <a:pt x="1916485" y="956135"/>
                </a:lnTo>
                <a:lnTo>
                  <a:pt x="1941890" y="935109"/>
                </a:lnTo>
                <a:lnTo>
                  <a:pt x="1963723" y="912099"/>
                </a:lnTo>
                <a:lnTo>
                  <a:pt x="1982777" y="887899"/>
                </a:lnTo>
                <a:lnTo>
                  <a:pt x="1999449" y="862113"/>
                </a:lnTo>
                <a:lnTo>
                  <a:pt x="2013342" y="834739"/>
                </a:lnTo>
                <a:lnTo>
                  <a:pt x="2024457" y="806572"/>
                </a:lnTo>
                <a:lnTo>
                  <a:pt x="2032793" y="777612"/>
                </a:lnTo>
                <a:lnTo>
                  <a:pt x="2038351" y="747858"/>
                </a:lnTo>
                <a:lnTo>
                  <a:pt x="2041526" y="717707"/>
                </a:lnTo>
                <a:lnTo>
                  <a:pt x="2041526" y="671291"/>
                </a:lnTo>
                <a:lnTo>
                  <a:pt x="2032396" y="609403"/>
                </a:lnTo>
                <a:lnTo>
                  <a:pt x="2013342" y="548705"/>
                </a:lnTo>
                <a:lnTo>
                  <a:pt x="1999846" y="519745"/>
                </a:lnTo>
                <a:lnTo>
                  <a:pt x="1988731" y="497925"/>
                </a:lnTo>
                <a:lnTo>
                  <a:pt x="1962929" y="456667"/>
                </a:lnTo>
                <a:lnTo>
                  <a:pt x="1948241" y="437227"/>
                </a:lnTo>
                <a:lnTo>
                  <a:pt x="1925615" y="417788"/>
                </a:lnTo>
                <a:lnTo>
                  <a:pt x="1877980" y="381687"/>
                </a:lnTo>
                <a:lnTo>
                  <a:pt x="1827963" y="348759"/>
                </a:lnTo>
                <a:lnTo>
                  <a:pt x="1776756" y="319005"/>
                </a:lnTo>
                <a:lnTo>
                  <a:pt x="1750954" y="305120"/>
                </a:lnTo>
                <a:lnTo>
                  <a:pt x="1722373" y="290838"/>
                </a:lnTo>
                <a:lnTo>
                  <a:pt x="1664417" y="263068"/>
                </a:lnTo>
                <a:lnTo>
                  <a:pt x="1575896" y="225777"/>
                </a:lnTo>
                <a:lnTo>
                  <a:pt x="1454824" y="185708"/>
                </a:lnTo>
                <a:lnTo>
                  <a:pt x="1330973" y="154367"/>
                </a:lnTo>
                <a:lnTo>
                  <a:pt x="1205535" y="132548"/>
                </a:lnTo>
                <a:lnTo>
                  <a:pt x="1077715" y="118663"/>
                </a:lnTo>
                <a:close/>
                <a:moveTo>
                  <a:pt x="970360" y="31750"/>
                </a:moveTo>
                <a:lnTo>
                  <a:pt x="905670" y="32146"/>
                </a:lnTo>
                <a:lnTo>
                  <a:pt x="840582" y="35712"/>
                </a:lnTo>
                <a:lnTo>
                  <a:pt x="775891" y="41654"/>
                </a:lnTo>
                <a:lnTo>
                  <a:pt x="711994" y="51559"/>
                </a:lnTo>
                <a:lnTo>
                  <a:pt x="648098" y="64236"/>
                </a:lnTo>
                <a:lnTo>
                  <a:pt x="616744" y="71764"/>
                </a:lnTo>
                <a:lnTo>
                  <a:pt x="574279" y="82856"/>
                </a:lnTo>
                <a:lnTo>
                  <a:pt x="490538" y="110985"/>
                </a:lnTo>
                <a:lnTo>
                  <a:pt x="449263" y="128020"/>
                </a:lnTo>
                <a:lnTo>
                  <a:pt x="508794" y="115739"/>
                </a:lnTo>
                <a:lnTo>
                  <a:pt x="629048" y="96326"/>
                </a:lnTo>
                <a:lnTo>
                  <a:pt x="750491" y="83253"/>
                </a:lnTo>
                <a:lnTo>
                  <a:pt x="872729" y="77310"/>
                </a:lnTo>
                <a:lnTo>
                  <a:pt x="933451" y="76914"/>
                </a:lnTo>
                <a:lnTo>
                  <a:pt x="1003301" y="77706"/>
                </a:lnTo>
                <a:lnTo>
                  <a:pt x="1142207" y="87611"/>
                </a:lnTo>
                <a:lnTo>
                  <a:pt x="1245395" y="101873"/>
                </a:lnTo>
                <a:lnTo>
                  <a:pt x="1314451" y="114154"/>
                </a:lnTo>
                <a:lnTo>
                  <a:pt x="1382317" y="129209"/>
                </a:lnTo>
                <a:lnTo>
                  <a:pt x="1449785" y="146640"/>
                </a:lnTo>
                <a:lnTo>
                  <a:pt x="1483123" y="156148"/>
                </a:lnTo>
                <a:lnTo>
                  <a:pt x="1547417" y="176750"/>
                </a:lnTo>
                <a:lnTo>
                  <a:pt x="1643064" y="213197"/>
                </a:lnTo>
                <a:lnTo>
                  <a:pt x="1705770" y="240533"/>
                </a:lnTo>
                <a:lnTo>
                  <a:pt x="1736726" y="255588"/>
                </a:lnTo>
                <a:lnTo>
                  <a:pt x="1709342" y="238949"/>
                </a:lnTo>
                <a:lnTo>
                  <a:pt x="1653382" y="208047"/>
                </a:lnTo>
                <a:lnTo>
                  <a:pt x="1625601" y="193785"/>
                </a:lnTo>
                <a:lnTo>
                  <a:pt x="1596232" y="179523"/>
                </a:lnTo>
                <a:lnTo>
                  <a:pt x="1537495" y="152583"/>
                </a:lnTo>
                <a:lnTo>
                  <a:pt x="1477567" y="128416"/>
                </a:lnTo>
                <a:lnTo>
                  <a:pt x="1416448" y="107023"/>
                </a:lnTo>
                <a:lnTo>
                  <a:pt x="1354139" y="88007"/>
                </a:lnTo>
                <a:lnTo>
                  <a:pt x="1291432" y="72160"/>
                </a:lnTo>
                <a:lnTo>
                  <a:pt x="1227932" y="58294"/>
                </a:lnTo>
                <a:lnTo>
                  <a:pt x="1163638" y="47597"/>
                </a:lnTo>
                <a:lnTo>
                  <a:pt x="1099345" y="39277"/>
                </a:lnTo>
                <a:lnTo>
                  <a:pt x="1034654" y="34127"/>
                </a:lnTo>
                <a:close/>
                <a:moveTo>
                  <a:pt x="976240" y="0"/>
                </a:moveTo>
                <a:lnTo>
                  <a:pt x="1045347" y="3172"/>
                </a:lnTo>
                <a:lnTo>
                  <a:pt x="1114851" y="8723"/>
                </a:lnTo>
                <a:lnTo>
                  <a:pt x="1183959" y="18238"/>
                </a:lnTo>
                <a:lnTo>
                  <a:pt x="1252669" y="30529"/>
                </a:lnTo>
                <a:lnTo>
                  <a:pt x="1321379" y="45198"/>
                </a:lnTo>
                <a:lnTo>
                  <a:pt x="1389295" y="63833"/>
                </a:lnTo>
                <a:lnTo>
                  <a:pt x="1455622" y="85242"/>
                </a:lnTo>
                <a:lnTo>
                  <a:pt x="1521154" y="109427"/>
                </a:lnTo>
                <a:lnTo>
                  <a:pt x="1585496" y="136784"/>
                </a:lnTo>
                <a:lnTo>
                  <a:pt x="1647851" y="166916"/>
                </a:lnTo>
                <a:lnTo>
                  <a:pt x="1707823" y="200617"/>
                </a:lnTo>
                <a:lnTo>
                  <a:pt x="1766604" y="237093"/>
                </a:lnTo>
                <a:lnTo>
                  <a:pt x="1822605" y="275947"/>
                </a:lnTo>
                <a:lnTo>
                  <a:pt x="1849613" y="296961"/>
                </a:lnTo>
                <a:lnTo>
                  <a:pt x="1875826" y="317974"/>
                </a:lnTo>
                <a:lnTo>
                  <a:pt x="1924280" y="364362"/>
                </a:lnTo>
                <a:lnTo>
                  <a:pt x="1946919" y="388943"/>
                </a:lnTo>
                <a:lnTo>
                  <a:pt x="1957642" y="398458"/>
                </a:lnTo>
                <a:lnTo>
                  <a:pt x="1968366" y="407577"/>
                </a:lnTo>
                <a:lnTo>
                  <a:pt x="1991004" y="428194"/>
                </a:lnTo>
                <a:lnTo>
                  <a:pt x="2032707" y="472203"/>
                </a:lnTo>
                <a:lnTo>
                  <a:pt x="2069247" y="520177"/>
                </a:lnTo>
                <a:lnTo>
                  <a:pt x="2100226" y="572115"/>
                </a:lnTo>
                <a:lnTo>
                  <a:pt x="2124850" y="626432"/>
                </a:lnTo>
                <a:lnTo>
                  <a:pt x="2142325" y="683525"/>
                </a:lnTo>
                <a:lnTo>
                  <a:pt x="2151063" y="742600"/>
                </a:lnTo>
                <a:lnTo>
                  <a:pt x="2151063" y="803261"/>
                </a:lnTo>
                <a:lnTo>
                  <a:pt x="2147091" y="834186"/>
                </a:lnTo>
                <a:lnTo>
                  <a:pt x="2144311" y="848855"/>
                </a:lnTo>
                <a:lnTo>
                  <a:pt x="2136765" y="878195"/>
                </a:lnTo>
                <a:lnTo>
                  <a:pt x="2126439" y="905551"/>
                </a:lnTo>
                <a:lnTo>
                  <a:pt x="2114524" y="931322"/>
                </a:lnTo>
                <a:lnTo>
                  <a:pt x="2092282" y="966609"/>
                </a:lnTo>
                <a:lnTo>
                  <a:pt x="2055743" y="1008239"/>
                </a:lnTo>
                <a:lnTo>
                  <a:pt x="2013246" y="1043921"/>
                </a:lnTo>
                <a:lnTo>
                  <a:pt x="1964791" y="1074054"/>
                </a:lnTo>
                <a:lnTo>
                  <a:pt x="1912762" y="1098239"/>
                </a:lnTo>
                <a:lnTo>
                  <a:pt x="1857556" y="1117666"/>
                </a:lnTo>
                <a:lnTo>
                  <a:pt x="1829754" y="1125596"/>
                </a:lnTo>
                <a:lnTo>
                  <a:pt x="1792817" y="1134318"/>
                </a:lnTo>
                <a:lnTo>
                  <a:pt x="1717753" y="1148988"/>
                </a:lnTo>
                <a:lnTo>
                  <a:pt x="1641894" y="1160882"/>
                </a:lnTo>
                <a:lnTo>
                  <a:pt x="1565240" y="1169208"/>
                </a:lnTo>
                <a:lnTo>
                  <a:pt x="1450061" y="1177930"/>
                </a:lnTo>
                <a:lnTo>
                  <a:pt x="1295960" y="1181895"/>
                </a:lnTo>
                <a:lnTo>
                  <a:pt x="1219704" y="1182688"/>
                </a:lnTo>
                <a:lnTo>
                  <a:pt x="1137093" y="1182688"/>
                </a:lnTo>
                <a:lnTo>
                  <a:pt x="971076" y="1177930"/>
                </a:lnTo>
                <a:lnTo>
                  <a:pt x="723243" y="1163657"/>
                </a:lnTo>
                <a:lnTo>
                  <a:pt x="558021" y="1150177"/>
                </a:lnTo>
                <a:lnTo>
                  <a:pt x="552064" y="1148988"/>
                </a:lnTo>
                <a:lnTo>
                  <a:pt x="546504" y="1141851"/>
                </a:lnTo>
                <a:lnTo>
                  <a:pt x="546504" y="1132732"/>
                </a:lnTo>
                <a:lnTo>
                  <a:pt x="552064" y="1125992"/>
                </a:lnTo>
                <a:lnTo>
                  <a:pt x="558021" y="1125596"/>
                </a:lnTo>
                <a:lnTo>
                  <a:pt x="679555" y="1131146"/>
                </a:lnTo>
                <a:lnTo>
                  <a:pt x="801486" y="1136697"/>
                </a:lnTo>
                <a:lnTo>
                  <a:pt x="774081" y="1130750"/>
                </a:lnTo>
                <a:lnTo>
                  <a:pt x="747471" y="1124010"/>
                </a:lnTo>
                <a:lnTo>
                  <a:pt x="680349" y="1114494"/>
                </a:lnTo>
                <a:lnTo>
                  <a:pt x="614419" y="1102996"/>
                </a:lnTo>
                <a:lnTo>
                  <a:pt x="581057" y="1096256"/>
                </a:lnTo>
                <a:lnTo>
                  <a:pt x="515127" y="1079604"/>
                </a:lnTo>
                <a:lnTo>
                  <a:pt x="450389" y="1060177"/>
                </a:lnTo>
                <a:lnTo>
                  <a:pt x="386445" y="1036388"/>
                </a:lnTo>
                <a:lnTo>
                  <a:pt x="325281" y="1007842"/>
                </a:lnTo>
                <a:lnTo>
                  <a:pt x="266500" y="974935"/>
                </a:lnTo>
                <a:lnTo>
                  <a:pt x="210896" y="936476"/>
                </a:lnTo>
                <a:lnTo>
                  <a:pt x="159265" y="891675"/>
                </a:lnTo>
                <a:lnTo>
                  <a:pt x="135832" y="867093"/>
                </a:lnTo>
                <a:lnTo>
                  <a:pt x="116370" y="844891"/>
                </a:lnTo>
                <a:lnTo>
                  <a:pt x="80625" y="797710"/>
                </a:lnTo>
                <a:lnTo>
                  <a:pt x="50838" y="746564"/>
                </a:lnTo>
                <a:lnTo>
                  <a:pt x="27802" y="693833"/>
                </a:lnTo>
                <a:lnTo>
                  <a:pt x="11121" y="638326"/>
                </a:lnTo>
                <a:lnTo>
                  <a:pt x="1589" y="581234"/>
                </a:lnTo>
                <a:lnTo>
                  <a:pt x="0" y="523348"/>
                </a:lnTo>
                <a:lnTo>
                  <a:pt x="7149" y="464273"/>
                </a:lnTo>
                <a:lnTo>
                  <a:pt x="14298" y="434934"/>
                </a:lnTo>
                <a:lnTo>
                  <a:pt x="22639" y="406388"/>
                </a:lnTo>
                <a:lnTo>
                  <a:pt x="45674" y="355639"/>
                </a:lnTo>
                <a:lnTo>
                  <a:pt x="75065" y="311630"/>
                </a:lnTo>
                <a:lnTo>
                  <a:pt x="110413" y="272776"/>
                </a:lnTo>
                <a:lnTo>
                  <a:pt x="150527" y="239868"/>
                </a:lnTo>
                <a:lnTo>
                  <a:pt x="195407" y="211718"/>
                </a:lnTo>
                <a:lnTo>
                  <a:pt x="243861" y="188723"/>
                </a:lnTo>
                <a:lnTo>
                  <a:pt x="294699" y="168502"/>
                </a:lnTo>
                <a:lnTo>
                  <a:pt x="320912" y="160573"/>
                </a:lnTo>
                <a:lnTo>
                  <a:pt x="348317" y="143524"/>
                </a:lnTo>
                <a:lnTo>
                  <a:pt x="404317" y="112599"/>
                </a:lnTo>
                <a:lnTo>
                  <a:pt x="462701" y="86432"/>
                </a:lnTo>
                <a:lnTo>
                  <a:pt x="523468" y="64229"/>
                </a:lnTo>
                <a:lnTo>
                  <a:pt x="585029" y="45991"/>
                </a:lnTo>
                <a:lnTo>
                  <a:pt x="647781" y="30925"/>
                </a:lnTo>
                <a:lnTo>
                  <a:pt x="711328" y="19427"/>
                </a:lnTo>
                <a:lnTo>
                  <a:pt x="774478" y="10308"/>
                </a:lnTo>
                <a:lnTo>
                  <a:pt x="805854" y="7137"/>
                </a:lnTo>
                <a:lnTo>
                  <a:pt x="839614" y="4361"/>
                </a:lnTo>
                <a:lnTo>
                  <a:pt x="907927" y="396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Preventing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lung injury</a:t>
            </a:r>
            <a:endParaRPr kumimoji="0" lang="en-US" sz="2800" b="1" i="0" u="none" strike="noStrike" kern="1200" cap="none" spc="0" normalizeH="0" baseline="3000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2AF588-6372-4CE9-9BBD-0AB01514F072}"/>
              </a:ext>
            </a:extLst>
          </p:cNvPr>
          <p:cNvSpPr>
            <a:spLocks/>
          </p:cNvSpPr>
          <p:nvPr/>
        </p:nvSpPr>
        <p:spPr bwMode="auto">
          <a:xfrm>
            <a:off x="397081" y="3429000"/>
            <a:ext cx="3064741" cy="1826371"/>
          </a:xfrm>
          <a:custGeom>
            <a:avLst/>
            <a:gdLst>
              <a:gd name="connsiteX0" fmla="*/ 2044671 w 2151063"/>
              <a:gd name="connsiteY0" fmla="*/ 546100 h 1182688"/>
              <a:gd name="connsiteX1" fmla="*/ 2052215 w 2151063"/>
              <a:gd name="connsiteY1" fmla="*/ 567545 h 1182688"/>
              <a:gd name="connsiteX2" fmla="*/ 2064523 w 2151063"/>
              <a:gd name="connsiteY2" fmla="*/ 611628 h 1182688"/>
              <a:gd name="connsiteX3" fmla="*/ 2072464 w 2151063"/>
              <a:gd name="connsiteY3" fmla="*/ 657298 h 1182688"/>
              <a:gd name="connsiteX4" fmla="*/ 2074847 w 2151063"/>
              <a:gd name="connsiteY4" fmla="*/ 704161 h 1182688"/>
              <a:gd name="connsiteX5" fmla="*/ 2073258 w 2151063"/>
              <a:gd name="connsiteY5" fmla="*/ 728386 h 1182688"/>
              <a:gd name="connsiteX6" fmla="*/ 2070876 w 2151063"/>
              <a:gd name="connsiteY6" fmla="*/ 758171 h 1182688"/>
              <a:gd name="connsiteX7" fmla="*/ 2056979 w 2151063"/>
              <a:gd name="connsiteY7" fmla="*/ 813771 h 1182688"/>
              <a:gd name="connsiteX8" fmla="*/ 2034745 w 2151063"/>
              <a:gd name="connsiteY8" fmla="*/ 864207 h 1182688"/>
              <a:gd name="connsiteX9" fmla="*/ 2004966 w 2151063"/>
              <a:gd name="connsiteY9" fmla="*/ 909481 h 1182688"/>
              <a:gd name="connsiteX10" fmla="*/ 1968438 w 2151063"/>
              <a:gd name="connsiteY10" fmla="*/ 949989 h 1182688"/>
              <a:gd name="connsiteX11" fmla="*/ 1926350 w 2151063"/>
              <a:gd name="connsiteY11" fmla="*/ 985731 h 1182688"/>
              <a:gd name="connsiteX12" fmla="*/ 1879102 w 2151063"/>
              <a:gd name="connsiteY12" fmla="*/ 1015913 h 1182688"/>
              <a:gd name="connsiteX13" fmla="*/ 1827882 w 2151063"/>
              <a:gd name="connsiteY13" fmla="*/ 1041330 h 1182688"/>
              <a:gd name="connsiteX14" fmla="*/ 1801280 w 2151063"/>
              <a:gd name="connsiteY14" fmla="*/ 1052053 h 1182688"/>
              <a:gd name="connsiteX15" fmla="*/ 1767928 w 2151063"/>
              <a:gd name="connsiteY15" fmla="*/ 1064364 h 1182688"/>
              <a:gd name="connsiteX16" fmla="*/ 1699239 w 2151063"/>
              <a:gd name="connsiteY16" fmla="*/ 1085015 h 1182688"/>
              <a:gd name="connsiteX17" fmla="*/ 1629358 w 2151063"/>
              <a:gd name="connsiteY17" fmla="*/ 1102092 h 1182688"/>
              <a:gd name="connsiteX18" fmla="*/ 1557889 w 2151063"/>
              <a:gd name="connsiteY18" fmla="*/ 1114801 h 1182688"/>
              <a:gd name="connsiteX19" fmla="*/ 1449892 w 2151063"/>
              <a:gd name="connsiteY19" fmla="*/ 1129892 h 1182688"/>
              <a:gd name="connsiteX20" fmla="*/ 1304969 w 2151063"/>
              <a:gd name="connsiteY20" fmla="*/ 1141012 h 1182688"/>
              <a:gd name="connsiteX21" fmla="*/ 1234692 w 2151063"/>
              <a:gd name="connsiteY21" fmla="*/ 1144189 h 1182688"/>
              <a:gd name="connsiteX22" fmla="*/ 1219604 w 2151063"/>
              <a:gd name="connsiteY22" fmla="*/ 1144586 h 1182688"/>
              <a:gd name="connsiteX23" fmla="*/ 1204913 w 2151063"/>
              <a:gd name="connsiteY23" fmla="*/ 1145380 h 1182688"/>
              <a:gd name="connsiteX24" fmla="*/ 1205310 w 2151063"/>
              <a:gd name="connsiteY24" fmla="*/ 1146969 h 1182688"/>
              <a:gd name="connsiteX25" fmla="*/ 1205310 w 2151063"/>
              <a:gd name="connsiteY25" fmla="*/ 1147763 h 1182688"/>
              <a:gd name="connsiteX26" fmla="*/ 1259309 w 2151063"/>
              <a:gd name="connsiteY26" fmla="*/ 1147366 h 1182688"/>
              <a:gd name="connsiteX27" fmla="*/ 1367306 w 2151063"/>
              <a:gd name="connsiteY27" fmla="*/ 1143792 h 1182688"/>
              <a:gd name="connsiteX28" fmla="*/ 1420908 w 2151063"/>
              <a:gd name="connsiteY28" fmla="*/ 1140615 h 1182688"/>
              <a:gd name="connsiteX29" fmla="*/ 1484832 w 2151063"/>
              <a:gd name="connsiteY29" fmla="*/ 1137040 h 1182688"/>
              <a:gd name="connsiteX30" fmla="*/ 1616256 w 2151063"/>
              <a:gd name="connsiteY30" fmla="*/ 1127906 h 1182688"/>
              <a:gd name="connsiteX31" fmla="*/ 1715915 w 2151063"/>
              <a:gd name="connsiteY31" fmla="*/ 1114404 h 1182688"/>
              <a:gd name="connsiteX32" fmla="*/ 1781031 w 2151063"/>
              <a:gd name="connsiteY32" fmla="*/ 1101298 h 1182688"/>
              <a:gd name="connsiteX33" fmla="*/ 1844558 w 2151063"/>
              <a:gd name="connsiteY33" fmla="*/ 1084618 h 1182688"/>
              <a:gd name="connsiteX34" fmla="*/ 1905307 w 2151063"/>
              <a:gd name="connsiteY34" fmla="*/ 1062379 h 1182688"/>
              <a:gd name="connsiteX35" fmla="*/ 1934291 w 2151063"/>
              <a:gd name="connsiteY35" fmla="*/ 1048876 h 1182688"/>
              <a:gd name="connsiteX36" fmla="*/ 1948982 w 2151063"/>
              <a:gd name="connsiteY36" fmla="*/ 1041727 h 1182688"/>
              <a:gd name="connsiteX37" fmla="*/ 1975584 w 2151063"/>
              <a:gd name="connsiteY37" fmla="*/ 1025445 h 1182688"/>
              <a:gd name="connsiteX38" fmla="*/ 2000201 w 2151063"/>
              <a:gd name="connsiteY38" fmla="*/ 1007176 h 1182688"/>
              <a:gd name="connsiteX39" fmla="*/ 2022436 w 2151063"/>
              <a:gd name="connsiteY39" fmla="*/ 987717 h 1182688"/>
              <a:gd name="connsiteX40" fmla="*/ 2041892 w 2151063"/>
              <a:gd name="connsiteY40" fmla="*/ 966668 h 1182688"/>
              <a:gd name="connsiteX41" fmla="*/ 2059362 w 2151063"/>
              <a:gd name="connsiteY41" fmla="*/ 943635 h 1182688"/>
              <a:gd name="connsiteX42" fmla="*/ 2074450 w 2151063"/>
              <a:gd name="connsiteY42" fmla="*/ 919409 h 1182688"/>
              <a:gd name="connsiteX43" fmla="*/ 2087155 w 2151063"/>
              <a:gd name="connsiteY43" fmla="*/ 893992 h 1182688"/>
              <a:gd name="connsiteX44" fmla="*/ 2097081 w 2151063"/>
              <a:gd name="connsiteY44" fmla="*/ 867781 h 1182688"/>
              <a:gd name="connsiteX45" fmla="*/ 2105419 w 2151063"/>
              <a:gd name="connsiteY45" fmla="*/ 840379 h 1182688"/>
              <a:gd name="connsiteX46" fmla="*/ 2112566 w 2151063"/>
              <a:gd name="connsiteY46" fmla="*/ 797885 h 1182688"/>
              <a:gd name="connsiteX47" fmla="*/ 2112963 w 2151063"/>
              <a:gd name="connsiteY47" fmla="*/ 739109 h 1182688"/>
              <a:gd name="connsiteX48" fmla="*/ 2103831 w 2151063"/>
              <a:gd name="connsiteY48" fmla="*/ 678744 h 1182688"/>
              <a:gd name="connsiteX49" fmla="*/ 2094699 w 2151063"/>
              <a:gd name="connsiteY49" fmla="*/ 648561 h 1182688"/>
              <a:gd name="connsiteX50" fmla="*/ 2084773 w 2151063"/>
              <a:gd name="connsiteY50" fmla="*/ 621159 h 1182688"/>
              <a:gd name="connsiteX51" fmla="*/ 2059362 w 2151063"/>
              <a:gd name="connsiteY51" fmla="*/ 569928 h 1182688"/>
              <a:gd name="connsiteX52" fmla="*/ 233158 w 2151063"/>
              <a:gd name="connsiteY52" fmla="*/ 230187 h 1182688"/>
              <a:gd name="connsiteX53" fmla="*/ 206541 w 2151063"/>
              <a:gd name="connsiteY53" fmla="*/ 244085 h 1182688"/>
              <a:gd name="connsiteX54" fmla="*/ 158870 w 2151063"/>
              <a:gd name="connsiteY54" fmla="*/ 277836 h 1182688"/>
              <a:gd name="connsiteX55" fmla="*/ 117952 w 2151063"/>
              <a:gd name="connsiteY55" fmla="*/ 317146 h 1182688"/>
              <a:gd name="connsiteX56" fmla="*/ 84980 w 2151063"/>
              <a:gd name="connsiteY56" fmla="*/ 362810 h 1182688"/>
              <a:gd name="connsiteX57" fmla="*/ 59953 w 2151063"/>
              <a:gd name="connsiteY57" fmla="*/ 412444 h 1182688"/>
              <a:gd name="connsiteX58" fmla="*/ 43268 w 2151063"/>
              <a:gd name="connsiteY58" fmla="*/ 466446 h 1182688"/>
              <a:gd name="connsiteX59" fmla="*/ 34925 w 2151063"/>
              <a:gd name="connsiteY59" fmla="*/ 523624 h 1182688"/>
              <a:gd name="connsiteX60" fmla="*/ 36117 w 2151063"/>
              <a:gd name="connsiteY60" fmla="*/ 582788 h 1182688"/>
              <a:gd name="connsiteX61" fmla="*/ 40090 w 2151063"/>
              <a:gd name="connsiteY61" fmla="*/ 613363 h 1182688"/>
              <a:gd name="connsiteX62" fmla="*/ 46446 w 2151063"/>
              <a:gd name="connsiteY62" fmla="*/ 643143 h 1182688"/>
              <a:gd name="connsiteX63" fmla="*/ 65117 w 2151063"/>
              <a:gd name="connsiteY63" fmla="*/ 699528 h 1182688"/>
              <a:gd name="connsiteX64" fmla="*/ 91336 w 2151063"/>
              <a:gd name="connsiteY64" fmla="*/ 753133 h 1182688"/>
              <a:gd name="connsiteX65" fmla="*/ 123514 w 2151063"/>
              <a:gd name="connsiteY65" fmla="*/ 802767 h 1182688"/>
              <a:gd name="connsiteX66" fmla="*/ 162446 w 2151063"/>
              <a:gd name="connsiteY66" fmla="*/ 848430 h 1182688"/>
              <a:gd name="connsiteX67" fmla="*/ 205350 w 2151063"/>
              <a:gd name="connsiteY67" fmla="*/ 889726 h 1182688"/>
              <a:gd name="connsiteX68" fmla="*/ 252226 w 2151063"/>
              <a:gd name="connsiteY68" fmla="*/ 927051 h 1182688"/>
              <a:gd name="connsiteX69" fmla="*/ 302281 w 2151063"/>
              <a:gd name="connsiteY69" fmla="*/ 959611 h 1182688"/>
              <a:gd name="connsiteX70" fmla="*/ 328103 w 2151063"/>
              <a:gd name="connsiteY70" fmla="*/ 973906 h 1182688"/>
              <a:gd name="connsiteX71" fmla="*/ 356308 w 2151063"/>
              <a:gd name="connsiteY71" fmla="*/ 988994 h 1182688"/>
              <a:gd name="connsiteX72" fmla="*/ 414706 w 2151063"/>
              <a:gd name="connsiteY72" fmla="*/ 1014010 h 1182688"/>
              <a:gd name="connsiteX73" fmla="*/ 444500 w 2151063"/>
              <a:gd name="connsiteY73" fmla="*/ 1025525 h 1182688"/>
              <a:gd name="connsiteX74" fmla="*/ 419076 w 2151063"/>
              <a:gd name="connsiteY74" fmla="*/ 1013613 h 1182688"/>
              <a:gd name="connsiteX75" fmla="*/ 371007 w 2151063"/>
              <a:gd name="connsiteY75" fmla="*/ 988597 h 1182688"/>
              <a:gd name="connsiteX76" fmla="*/ 347171 w 2151063"/>
              <a:gd name="connsiteY76" fmla="*/ 973906 h 1182688"/>
              <a:gd name="connsiteX77" fmla="*/ 322541 w 2151063"/>
              <a:gd name="connsiteY77" fmla="*/ 958420 h 1182688"/>
              <a:gd name="connsiteX78" fmla="*/ 274473 w 2151063"/>
              <a:gd name="connsiteY78" fmla="*/ 922683 h 1182688"/>
              <a:gd name="connsiteX79" fmla="*/ 229583 w 2151063"/>
              <a:gd name="connsiteY79" fmla="*/ 882579 h 1182688"/>
              <a:gd name="connsiteX80" fmla="*/ 189459 w 2151063"/>
              <a:gd name="connsiteY80" fmla="*/ 838106 h 1182688"/>
              <a:gd name="connsiteX81" fmla="*/ 154103 w 2151063"/>
              <a:gd name="connsiteY81" fmla="*/ 790458 h 1182688"/>
              <a:gd name="connsiteX82" fmla="*/ 124706 w 2151063"/>
              <a:gd name="connsiteY82" fmla="*/ 738838 h 1182688"/>
              <a:gd name="connsiteX83" fmla="*/ 102062 w 2151063"/>
              <a:gd name="connsiteY83" fmla="*/ 683645 h 1182688"/>
              <a:gd name="connsiteX84" fmla="*/ 86966 w 2151063"/>
              <a:gd name="connsiteY84" fmla="*/ 625672 h 1182688"/>
              <a:gd name="connsiteX85" fmla="*/ 83391 w 2151063"/>
              <a:gd name="connsiteY85" fmla="*/ 595892 h 1182688"/>
              <a:gd name="connsiteX86" fmla="*/ 81405 w 2151063"/>
              <a:gd name="connsiteY86" fmla="*/ 569685 h 1182688"/>
              <a:gd name="connsiteX87" fmla="*/ 83391 w 2151063"/>
              <a:gd name="connsiteY87" fmla="*/ 518462 h 1182688"/>
              <a:gd name="connsiteX88" fmla="*/ 92131 w 2151063"/>
              <a:gd name="connsiteY88" fmla="*/ 468828 h 1182688"/>
              <a:gd name="connsiteX89" fmla="*/ 106829 w 2151063"/>
              <a:gd name="connsiteY89" fmla="*/ 419591 h 1182688"/>
              <a:gd name="connsiteX90" fmla="*/ 127089 w 2151063"/>
              <a:gd name="connsiteY90" fmla="*/ 373531 h 1182688"/>
              <a:gd name="connsiteX91" fmla="*/ 152117 w 2151063"/>
              <a:gd name="connsiteY91" fmla="*/ 329058 h 1182688"/>
              <a:gd name="connsiteX92" fmla="*/ 181911 w 2151063"/>
              <a:gd name="connsiteY92" fmla="*/ 287366 h 1182688"/>
              <a:gd name="connsiteX93" fmla="*/ 215281 w 2151063"/>
              <a:gd name="connsiteY93" fmla="*/ 248452 h 1182688"/>
              <a:gd name="connsiteX94" fmla="*/ 950292 w 2151063"/>
              <a:gd name="connsiteY94" fmla="*/ 112712 h 1182688"/>
              <a:gd name="connsiteX95" fmla="*/ 822075 w 2151063"/>
              <a:gd name="connsiteY95" fmla="*/ 115489 h 1182688"/>
              <a:gd name="connsiteX96" fmla="*/ 758561 w 2151063"/>
              <a:gd name="connsiteY96" fmla="*/ 119456 h 1182688"/>
              <a:gd name="connsiteX97" fmla="*/ 705369 w 2151063"/>
              <a:gd name="connsiteY97" fmla="*/ 124217 h 1182688"/>
              <a:gd name="connsiteX98" fmla="*/ 597397 w 2151063"/>
              <a:gd name="connsiteY98" fmla="*/ 136118 h 1182688"/>
              <a:gd name="connsiteX99" fmla="*/ 488631 w 2151063"/>
              <a:gd name="connsiteY99" fmla="*/ 153574 h 1182688"/>
              <a:gd name="connsiteX100" fmla="*/ 381849 w 2151063"/>
              <a:gd name="connsiteY100" fmla="*/ 178170 h 1182688"/>
              <a:gd name="connsiteX101" fmla="*/ 329848 w 2151063"/>
              <a:gd name="connsiteY101" fmla="*/ 193643 h 1182688"/>
              <a:gd name="connsiteX102" fmla="*/ 309206 w 2151063"/>
              <a:gd name="connsiteY102" fmla="*/ 208321 h 1182688"/>
              <a:gd name="connsiteX103" fmla="*/ 270304 w 2151063"/>
              <a:gd name="connsiteY103" fmla="*/ 239662 h 1182688"/>
              <a:gd name="connsiteX104" fmla="*/ 234181 w 2151063"/>
              <a:gd name="connsiteY104" fmla="*/ 274970 h 1182688"/>
              <a:gd name="connsiteX105" fmla="*/ 201631 w 2151063"/>
              <a:gd name="connsiteY105" fmla="*/ 313848 h 1182688"/>
              <a:gd name="connsiteX106" fmla="*/ 186943 w 2151063"/>
              <a:gd name="connsiteY106" fmla="*/ 334874 h 1182688"/>
              <a:gd name="connsiteX107" fmla="*/ 169080 w 2151063"/>
              <a:gd name="connsiteY107" fmla="*/ 362248 h 1182688"/>
              <a:gd name="connsiteX108" fmla="*/ 142087 w 2151063"/>
              <a:gd name="connsiteY108" fmla="*/ 418185 h 1182688"/>
              <a:gd name="connsiteX109" fmla="*/ 124621 w 2151063"/>
              <a:gd name="connsiteY109" fmla="*/ 475709 h 1182688"/>
              <a:gd name="connsiteX110" fmla="*/ 115888 w 2151063"/>
              <a:gd name="connsiteY110" fmla="*/ 534423 h 1182688"/>
              <a:gd name="connsiteX111" fmla="*/ 115888 w 2151063"/>
              <a:gd name="connsiteY111" fmla="*/ 593534 h 1182688"/>
              <a:gd name="connsiteX112" fmla="*/ 125415 w 2151063"/>
              <a:gd name="connsiteY112" fmla="*/ 652249 h 1182688"/>
              <a:gd name="connsiteX113" fmla="*/ 144469 w 2151063"/>
              <a:gd name="connsiteY113" fmla="*/ 709773 h 1182688"/>
              <a:gd name="connsiteX114" fmla="*/ 172256 w 2151063"/>
              <a:gd name="connsiteY114" fmla="*/ 765313 h 1182688"/>
              <a:gd name="connsiteX115" fmla="*/ 189722 w 2151063"/>
              <a:gd name="connsiteY115" fmla="*/ 792290 h 1182688"/>
              <a:gd name="connsiteX116" fmla="*/ 209570 w 2151063"/>
              <a:gd name="connsiteY116" fmla="*/ 818870 h 1182688"/>
              <a:gd name="connsiteX117" fmla="*/ 252044 w 2151063"/>
              <a:gd name="connsiteY117" fmla="*/ 866080 h 1182688"/>
              <a:gd name="connsiteX118" fmla="*/ 300076 w 2151063"/>
              <a:gd name="connsiteY118" fmla="*/ 908132 h 1182688"/>
              <a:gd name="connsiteX119" fmla="*/ 352077 w 2151063"/>
              <a:gd name="connsiteY119" fmla="*/ 944630 h 1182688"/>
              <a:gd name="connsiteX120" fmla="*/ 407651 w 2151063"/>
              <a:gd name="connsiteY120" fmla="*/ 976764 h 1182688"/>
              <a:gd name="connsiteX121" fmla="*/ 465210 w 2151063"/>
              <a:gd name="connsiteY121" fmla="*/ 1004931 h 1182688"/>
              <a:gd name="connsiteX122" fmla="*/ 524754 w 2151063"/>
              <a:gd name="connsiteY122" fmla="*/ 1029131 h 1182688"/>
              <a:gd name="connsiteX123" fmla="*/ 585488 w 2151063"/>
              <a:gd name="connsiteY123" fmla="*/ 1050157 h 1182688"/>
              <a:gd name="connsiteX124" fmla="*/ 616054 w 2151063"/>
              <a:gd name="connsiteY124" fmla="*/ 1059281 h 1182688"/>
              <a:gd name="connsiteX125" fmla="*/ 666467 w 2151063"/>
              <a:gd name="connsiteY125" fmla="*/ 1074753 h 1182688"/>
              <a:gd name="connsiteX126" fmla="*/ 717675 w 2151063"/>
              <a:gd name="connsiteY126" fmla="*/ 1089432 h 1182688"/>
              <a:gd name="connsiteX127" fmla="*/ 795875 w 2151063"/>
              <a:gd name="connsiteY127" fmla="*/ 1098953 h 1182688"/>
              <a:gd name="connsiteX128" fmla="*/ 873282 w 2151063"/>
              <a:gd name="connsiteY128" fmla="*/ 1105697 h 1182688"/>
              <a:gd name="connsiteX129" fmla="*/ 943940 w 2151063"/>
              <a:gd name="connsiteY129" fmla="*/ 1111251 h 1182688"/>
              <a:gd name="connsiteX130" fmla="*/ 1085654 w 2151063"/>
              <a:gd name="connsiteY130" fmla="*/ 1116012 h 1182688"/>
              <a:gd name="connsiteX131" fmla="*/ 1227765 w 2151063"/>
              <a:gd name="connsiteY131" fmla="*/ 1113632 h 1182688"/>
              <a:gd name="connsiteX132" fmla="*/ 1369081 w 2151063"/>
              <a:gd name="connsiteY132" fmla="*/ 1103714 h 1182688"/>
              <a:gd name="connsiteX133" fmla="*/ 1440136 w 2151063"/>
              <a:gd name="connsiteY133" fmla="*/ 1096176 h 1182688"/>
              <a:gd name="connsiteX134" fmla="*/ 1498886 w 2151063"/>
              <a:gd name="connsiteY134" fmla="*/ 1089432 h 1182688"/>
              <a:gd name="connsiteX135" fmla="*/ 1589392 w 2151063"/>
              <a:gd name="connsiteY135" fmla="*/ 1075944 h 1182688"/>
              <a:gd name="connsiteX136" fmla="*/ 1650127 w 2151063"/>
              <a:gd name="connsiteY136" fmla="*/ 1064439 h 1182688"/>
              <a:gd name="connsiteX137" fmla="*/ 1709670 w 2151063"/>
              <a:gd name="connsiteY137" fmla="*/ 1050554 h 1182688"/>
              <a:gd name="connsiteX138" fmla="*/ 1768420 w 2151063"/>
              <a:gd name="connsiteY138" fmla="*/ 1032701 h 1182688"/>
              <a:gd name="connsiteX139" fmla="*/ 1824391 w 2151063"/>
              <a:gd name="connsiteY139" fmla="*/ 1010088 h 1182688"/>
              <a:gd name="connsiteX140" fmla="*/ 1877980 w 2151063"/>
              <a:gd name="connsiteY140" fmla="*/ 981921 h 1182688"/>
              <a:gd name="connsiteX141" fmla="*/ 1902988 w 2151063"/>
              <a:gd name="connsiteY141" fmla="*/ 965259 h 1182688"/>
              <a:gd name="connsiteX142" fmla="*/ 1916485 w 2151063"/>
              <a:gd name="connsiteY142" fmla="*/ 956135 h 1182688"/>
              <a:gd name="connsiteX143" fmla="*/ 1941890 w 2151063"/>
              <a:gd name="connsiteY143" fmla="*/ 935109 h 1182688"/>
              <a:gd name="connsiteX144" fmla="*/ 1963723 w 2151063"/>
              <a:gd name="connsiteY144" fmla="*/ 912099 h 1182688"/>
              <a:gd name="connsiteX145" fmla="*/ 1982777 w 2151063"/>
              <a:gd name="connsiteY145" fmla="*/ 887899 h 1182688"/>
              <a:gd name="connsiteX146" fmla="*/ 1999449 w 2151063"/>
              <a:gd name="connsiteY146" fmla="*/ 862113 h 1182688"/>
              <a:gd name="connsiteX147" fmla="*/ 2013342 w 2151063"/>
              <a:gd name="connsiteY147" fmla="*/ 834739 h 1182688"/>
              <a:gd name="connsiteX148" fmla="*/ 2024457 w 2151063"/>
              <a:gd name="connsiteY148" fmla="*/ 806572 h 1182688"/>
              <a:gd name="connsiteX149" fmla="*/ 2032793 w 2151063"/>
              <a:gd name="connsiteY149" fmla="*/ 777612 h 1182688"/>
              <a:gd name="connsiteX150" fmla="*/ 2038351 w 2151063"/>
              <a:gd name="connsiteY150" fmla="*/ 747858 h 1182688"/>
              <a:gd name="connsiteX151" fmla="*/ 2041526 w 2151063"/>
              <a:gd name="connsiteY151" fmla="*/ 717707 h 1182688"/>
              <a:gd name="connsiteX152" fmla="*/ 2041526 w 2151063"/>
              <a:gd name="connsiteY152" fmla="*/ 671291 h 1182688"/>
              <a:gd name="connsiteX153" fmla="*/ 2032396 w 2151063"/>
              <a:gd name="connsiteY153" fmla="*/ 609403 h 1182688"/>
              <a:gd name="connsiteX154" fmla="*/ 2013342 w 2151063"/>
              <a:gd name="connsiteY154" fmla="*/ 548705 h 1182688"/>
              <a:gd name="connsiteX155" fmla="*/ 1999846 w 2151063"/>
              <a:gd name="connsiteY155" fmla="*/ 519745 h 1182688"/>
              <a:gd name="connsiteX156" fmla="*/ 1988731 w 2151063"/>
              <a:gd name="connsiteY156" fmla="*/ 497925 h 1182688"/>
              <a:gd name="connsiteX157" fmla="*/ 1962929 w 2151063"/>
              <a:gd name="connsiteY157" fmla="*/ 456667 h 1182688"/>
              <a:gd name="connsiteX158" fmla="*/ 1948241 w 2151063"/>
              <a:gd name="connsiteY158" fmla="*/ 437227 h 1182688"/>
              <a:gd name="connsiteX159" fmla="*/ 1925615 w 2151063"/>
              <a:gd name="connsiteY159" fmla="*/ 417788 h 1182688"/>
              <a:gd name="connsiteX160" fmla="*/ 1877980 w 2151063"/>
              <a:gd name="connsiteY160" fmla="*/ 381687 h 1182688"/>
              <a:gd name="connsiteX161" fmla="*/ 1827963 w 2151063"/>
              <a:gd name="connsiteY161" fmla="*/ 348759 h 1182688"/>
              <a:gd name="connsiteX162" fmla="*/ 1776756 w 2151063"/>
              <a:gd name="connsiteY162" fmla="*/ 319005 h 1182688"/>
              <a:gd name="connsiteX163" fmla="*/ 1750954 w 2151063"/>
              <a:gd name="connsiteY163" fmla="*/ 305120 h 1182688"/>
              <a:gd name="connsiteX164" fmla="*/ 1722373 w 2151063"/>
              <a:gd name="connsiteY164" fmla="*/ 290838 h 1182688"/>
              <a:gd name="connsiteX165" fmla="*/ 1664417 w 2151063"/>
              <a:gd name="connsiteY165" fmla="*/ 263068 h 1182688"/>
              <a:gd name="connsiteX166" fmla="*/ 1575896 w 2151063"/>
              <a:gd name="connsiteY166" fmla="*/ 225777 h 1182688"/>
              <a:gd name="connsiteX167" fmla="*/ 1454824 w 2151063"/>
              <a:gd name="connsiteY167" fmla="*/ 185708 h 1182688"/>
              <a:gd name="connsiteX168" fmla="*/ 1330973 w 2151063"/>
              <a:gd name="connsiteY168" fmla="*/ 154367 h 1182688"/>
              <a:gd name="connsiteX169" fmla="*/ 1205535 w 2151063"/>
              <a:gd name="connsiteY169" fmla="*/ 132548 h 1182688"/>
              <a:gd name="connsiteX170" fmla="*/ 1077715 w 2151063"/>
              <a:gd name="connsiteY170" fmla="*/ 118663 h 1182688"/>
              <a:gd name="connsiteX171" fmla="*/ 970360 w 2151063"/>
              <a:gd name="connsiteY171" fmla="*/ 31750 h 1182688"/>
              <a:gd name="connsiteX172" fmla="*/ 905670 w 2151063"/>
              <a:gd name="connsiteY172" fmla="*/ 32146 h 1182688"/>
              <a:gd name="connsiteX173" fmla="*/ 840582 w 2151063"/>
              <a:gd name="connsiteY173" fmla="*/ 35712 h 1182688"/>
              <a:gd name="connsiteX174" fmla="*/ 775891 w 2151063"/>
              <a:gd name="connsiteY174" fmla="*/ 41654 h 1182688"/>
              <a:gd name="connsiteX175" fmla="*/ 711994 w 2151063"/>
              <a:gd name="connsiteY175" fmla="*/ 51559 h 1182688"/>
              <a:gd name="connsiteX176" fmla="*/ 648098 w 2151063"/>
              <a:gd name="connsiteY176" fmla="*/ 64236 h 1182688"/>
              <a:gd name="connsiteX177" fmla="*/ 616744 w 2151063"/>
              <a:gd name="connsiteY177" fmla="*/ 71764 h 1182688"/>
              <a:gd name="connsiteX178" fmla="*/ 574279 w 2151063"/>
              <a:gd name="connsiteY178" fmla="*/ 82856 h 1182688"/>
              <a:gd name="connsiteX179" fmla="*/ 490538 w 2151063"/>
              <a:gd name="connsiteY179" fmla="*/ 110985 h 1182688"/>
              <a:gd name="connsiteX180" fmla="*/ 449263 w 2151063"/>
              <a:gd name="connsiteY180" fmla="*/ 128020 h 1182688"/>
              <a:gd name="connsiteX181" fmla="*/ 508794 w 2151063"/>
              <a:gd name="connsiteY181" fmla="*/ 115739 h 1182688"/>
              <a:gd name="connsiteX182" fmla="*/ 629048 w 2151063"/>
              <a:gd name="connsiteY182" fmla="*/ 96326 h 1182688"/>
              <a:gd name="connsiteX183" fmla="*/ 750491 w 2151063"/>
              <a:gd name="connsiteY183" fmla="*/ 83253 h 1182688"/>
              <a:gd name="connsiteX184" fmla="*/ 872729 w 2151063"/>
              <a:gd name="connsiteY184" fmla="*/ 77310 h 1182688"/>
              <a:gd name="connsiteX185" fmla="*/ 933451 w 2151063"/>
              <a:gd name="connsiteY185" fmla="*/ 76914 h 1182688"/>
              <a:gd name="connsiteX186" fmla="*/ 1003301 w 2151063"/>
              <a:gd name="connsiteY186" fmla="*/ 77706 h 1182688"/>
              <a:gd name="connsiteX187" fmla="*/ 1142207 w 2151063"/>
              <a:gd name="connsiteY187" fmla="*/ 87611 h 1182688"/>
              <a:gd name="connsiteX188" fmla="*/ 1245395 w 2151063"/>
              <a:gd name="connsiteY188" fmla="*/ 101873 h 1182688"/>
              <a:gd name="connsiteX189" fmla="*/ 1314451 w 2151063"/>
              <a:gd name="connsiteY189" fmla="*/ 114154 h 1182688"/>
              <a:gd name="connsiteX190" fmla="*/ 1382317 w 2151063"/>
              <a:gd name="connsiteY190" fmla="*/ 129209 h 1182688"/>
              <a:gd name="connsiteX191" fmla="*/ 1449785 w 2151063"/>
              <a:gd name="connsiteY191" fmla="*/ 146640 h 1182688"/>
              <a:gd name="connsiteX192" fmla="*/ 1483123 w 2151063"/>
              <a:gd name="connsiteY192" fmla="*/ 156148 h 1182688"/>
              <a:gd name="connsiteX193" fmla="*/ 1547417 w 2151063"/>
              <a:gd name="connsiteY193" fmla="*/ 176750 h 1182688"/>
              <a:gd name="connsiteX194" fmla="*/ 1643064 w 2151063"/>
              <a:gd name="connsiteY194" fmla="*/ 213197 h 1182688"/>
              <a:gd name="connsiteX195" fmla="*/ 1705770 w 2151063"/>
              <a:gd name="connsiteY195" fmla="*/ 240533 h 1182688"/>
              <a:gd name="connsiteX196" fmla="*/ 1736726 w 2151063"/>
              <a:gd name="connsiteY196" fmla="*/ 255588 h 1182688"/>
              <a:gd name="connsiteX197" fmla="*/ 1709342 w 2151063"/>
              <a:gd name="connsiteY197" fmla="*/ 238949 h 1182688"/>
              <a:gd name="connsiteX198" fmla="*/ 1653382 w 2151063"/>
              <a:gd name="connsiteY198" fmla="*/ 208047 h 1182688"/>
              <a:gd name="connsiteX199" fmla="*/ 1625601 w 2151063"/>
              <a:gd name="connsiteY199" fmla="*/ 193785 h 1182688"/>
              <a:gd name="connsiteX200" fmla="*/ 1596232 w 2151063"/>
              <a:gd name="connsiteY200" fmla="*/ 179523 h 1182688"/>
              <a:gd name="connsiteX201" fmla="*/ 1537495 w 2151063"/>
              <a:gd name="connsiteY201" fmla="*/ 152583 h 1182688"/>
              <a:gd name="connsiteX202" fmla="*/ 1477567 w 2151063"/>
              <a:gd name="connsiteY202" fmla="*/ 128416 h 1182688"/>
              <a:gd name="connsiteX203" fmla="*/ 1416448 w 2151063"/>
              <a:gd name="connsiteY203" fmla="*/ 107023 h 1182688"/>
              <a:gd name="connsiteX204" fmla="*/ 1354139 w 2151063"/>
              <a:gd name="connsiteY204" fmla="*/ 88007 h 1182688"/>
              <a:gd name="connsiteX205" fmla="*/ 1291432 w 2151063"/>
              <a:gd name="connsiteY205" fmla="*/ 72160 h 1182688"/>
              <a:gd name="connsiteX206" fmla="*/ 1227932 w 2151063"/>
              <a:gd name="connsiteY206" fmla="*/ 58294 h 1182688"/>
              <a:gd name="connsiteX207" fmla="*/ 1163638 w 2151063"/>
              <a:gd name="connsiteY207" fmla="*/ 47597 h 1182688"/>
              <a:gd name="connsiteX208" fmla="*/ 1099345 w 2151063"/>
              <a:gd name="connsiteY208" fmla="*/ 39277 h 1182688"/>
              <a:gd name="connsiteX209" fmla="*/ 1034654 w 2151063"/>
              <a:gd name="connsiteY209" fmla="*/ 34127 h 1182688"/>
              <a:gd name="connsiteX210" fmla="*/ 976240 w 2151063"/>
              <a:gd name="connsiteY210" fmla="*/ 0 h 1182688"/>
              <a:gd name="connsiteX211" fmla="*/ 1045347 w 2151063"/>
              <a:gd name="connsiteY211" fmla="*/ 3172 h 1182688"/>
              <a:gd name="connsiteX212" fmla="*/ 1114851 w 2151063"/>
              <a:gd name="connsiteY212" fmla="*/ 8723 h 1182688"/>
              <a:gd name="connsiteX213" fmla="*/ 1183959 w 2151063"/>
              <a:gd name="connsiteY213" fmla="*/ 18238 h 1182688"/>
              <a:gd name="connsiteX214" fmla="*/ 1252669 w 2151063"/>
              <a:gd name="connsiteY214" fmla="*/ 30529 h 1182688"/>
              <a:gd name="connsiteX215" fmla="*/ 1321379 w 2151063"/>
              <a:gd name="connsiteY215" fmla="*/ 45198 h 1182688"/>
              <a:gd name="connsiteX216" fmla="*/ 1389295 w 2151063"/>
              <a:gd name="connsiteY216" fmla="*/ 63833 h 1182688"/>
              <a:gd name="connsiteX217" fmla="*/ 1455622 w 2151063"/>
              <a:gd name="connsiteY217" fmla="*/ 85242 h 1182688"/>
              <a:gd name="connsiteX218" fmla="*/ 1521154 w 2151063"/>
              <a:gd name="connsiteY218" fmla="*/ 109427 h 1182688"/>
              <a:gd name="connsiteX219" fmla="*/ 1585496 w 2151063"/>
              <a:gd name="connsiteY219" fmla="*/ 136784 h 1182688"/>
              <a:gd name="connsiteX220" fmla="*/ 1647851 w 2151063"/>
              <a:gd name="connsiteY220" fmla="*/ 166916 h 1182688"/>
              <a:gd name="connsiteX221" fmla="*/ 1707823 w 2151063"/>
              <a:gd name="connsiteY221" fmla="*/ 200617 h 1182688"/>
              <a:gd name="connsiteX222" fmla="*/ 1766604 w 2151063"/>
              <a:gd name="connsiteY222" fmla="*/ 237093 h 1182688"/>
              <a:gd name="connsiteX223" fmla="*/ 1822605 w 2151063"/>
              <a:gd name="connsiteY223" fmla="*/ 275947 h 1182688"/>
              <a:gd name="connsiteX224" fmla="*/ 1849613 w 2151063"/>
              <a:gd name="connsiteY224" fmla="*/ 296961 h 1182688"/>
              <a:gd name="connsiteX225" fmla="*/ 1875826 w 2151063"/>
              <a:gd name="connsiteY225" fmla="*/ 317974 h 1182688"/>
              <a:gd name="connsiteX226" fmla="*/ 1924280 w 2151063"/>
              <a:gd name="connsiteY226" fmla="*/ 364362 h 1182688"/>
              <a:gd name="connsiteX227" fmla="*/ 1946919 w 2151063"/>
              <a:gd name="connsiteY227" fmla="*/ 388943 h 1182688"/>
              <a:gd name="connsiteX228" fmla="*/ 1957642 w 2151063"/>
              <a:gd name="connsiteY228" fmla="*/ 398458 h 1182688"/>
              <a:gd name="connsiteX229" fmla="*/ 1968366 w 2151063"/>
              <a:gd name="connsiteY229" fmla="*/ 407577 h 1182688"/>
              <a:gd name="connsiteX230" fmla="*/ 1991004 w 2151063"/>
              <a:gd name="connsiteY230" fmla="*/ 428194 h 1182688"/>
              <a:gd name="connsiteX231" fmla="*/ 2032707 w 2151063"/>
              <a:gd name="connsiteY231" fmla="*/ 472203 h 1182688"/>
              <a:gd name="connsiteX232" fmla="*/ 2069247 w 2151063"/>
              <a:gd name="connsiteY232" fmla="*/ 520177 h 1182688"/>
              <a:gd name="connsiteX233" fmla="*/ 2100226 w 2151063"/>
              <a:gd name="connsiteY233" fmla="*/ 572115 h 1182688"/>
              <a:gd name="connsiteX234" fmla="*/ 2124850 w 2151063"/>
              <a:gd name="connsiteY234" fmla="*/ 626432 h 1182688"/>
              <a:gd name="connsiteX235" fmla="*/ 2142325 w 2151063"/>
              <a:gd name="connsiteY235" fmla="*/ 683525 h 1182688"/>
              <a:gd name="connsiteX236" fmla="*/ 2151063 w 2151063"/>
              <a:gd name="connsiteY236" fmla="*/ 742600 h 1182688"/>
              <a:gd name="connsiteX237" fmla="*/ 2151063 w 2151063"/>
              <a:gd name="connsiteY237" fmla="*/ 803261 h 1182688"/>
              <a:gd name="connsiteX238" fmla="*/ 2147091 w 2151063"/>
              <a:gd name="connsiteY238" fmla="*/ 834186 h 1182688"/>
              <a:gd name="connsiteX239" fmla="*/ 2144311 w 2151063"/>
              <a:gd name="connsiteY239" fmla="*/ 848855 h 1182688"/>
              <a:gd name="connsiteX240" fmla="*/ 2136765 w 2151063"/>
              <a:gd name="connsiteY240" fmla="*/ 878195 h 1182688"/>
              <a:gd name="connsiteX241" fmla="*/ 2126439 w 2151063"/>
              <a:gd name="connsiteY241" fmla="*/ 905551 h 1182688"/>
              <a:gd name="connsiteX242" fmla="*/ 2114524 w 2151063"/>
              <a:gd name="connsiteY242" fmla="*/ 931322 h 1182688"/>
              <a:gd name="connsiteX243" fmla="*/ 2092282 w 2151063"/>
              <a:gd name="connsiteY243" fmla="*/ 966609 h 1182688"/>
              <a:gd name="connsiteX244" fmla="*/ 2055743 w 2151063"/>
              <a:gd name="connsiteY244" fmla="*/ 1008239 h 1182688"/>
              <a:gd name="connsiteX245" fmla="*/ 2013246 w 2151063"/>
              <a:gd name="connsiteY245" fmla="*/ 1043921 h 1182688"/>
              <a:gd name="connsiteX246" fmla="*/ 1964791 w 2151063"/>
              <a:gd name="connsiteY246" fmla="*/ 1074054 h 1182688"/>
              <a:gd name="connsiteX247" fmla="*/ 1912762 w 2151063"/>
              <a:gd name="connsiteY247" fmla="*/ 1098239 h 1182688"/>
              <a:gd name="connsiteX248" fmla="*/ 1857556 w 2151063"/>
              <a:gd name="connsiteY248" fmla="*/ 1117666 h 1182688"/>
              <a:gd name="connsiteX249" fmla="*/ 1829754 w 2151063"/>
              <a:gd name="connsiteY249" fmla="*/ 1125596 h 1182688"/>
              <a:gd name="connsiteX250" fmla="*/ 1792817 w 2151063"/>
              <a:gd name="connsiteY250" fmla="*/ 1134318 h 1182688"/>
              <a:gd name="connsiteX251" fmla="*/ 1717753 w 2151063"/>
              <a:gd name="connsiteY251" fmla="*/ 1148988 h 1182688"/>
              <a:gd name="connsiteX252" fmla="*/ 1641894 w 2151063"/>
              <a:gd name="connsiteY252" fmla="*/ 1160882 h 1182688"/>
              <a:gd name="connsiteX253" fmla="*/ 1565240 w 2151063"/>
              <a:gd name="connsiteY253" fmla="*/ 1169208 h 1182688"/>
              <a:gd name="connsiteX254" fmla="*/ 1450061 w 2151063"/>
              <a:gd name="connsiteY254" fmla="*/ 1177930 h 1182688"/>
              <a:gd name="connsiteX255" fmla="*/ 1295960 w 2151063"/>
              <a:gd name="connsiteY255" fmla="*/ 1181895 h 1182688"/>
              <a:gd name="connsiteX256" fmla="*/ 1219704 w 2151063"/>
              <a:gd name="connsiteY256" fmla="*/ 1182688 h 1182688"/>
              <a:gd name="connsiteX257" fmla="*/ 1137093 w 2151063"/>
              <a:gd name="connsiteY257" fmla="*/ 1182688 h 1182688"/>
              <a:gd name="connsiteX258" fmla="*/ 971076 w 2151063"/>
              <a:gd name="connsiteY258" fmla="*/ 1177930 h 1182688"/>
              <a:gd name="connsiteX259" fmla="*/ 723243 w 2151063"/>
              <a:gd name="connsiteY259" fmla="*/ 1163657 h 1182688"/>
              <a:gd name="connsiteX260" fmla="*/ 558021 w 2151063"/>
              <a:gd name="connsiteY260" fmla="*/ 1150177 h 1182688"/>
              <a:gd name="connsiteX261" fmla="*/ 552064 w 2151063"/>
              <a:gd name="connsiteY261" fmla="*/ 1148988 h 1182688"/>
              <a:gd name="connsiteX262" fmla="*/ 546504 w 2151063"/>
              <a:gd name="connsiteY262" fmla="*/ 1141851 h 1182688"/>
              <a:gd name="connsiteX263" fmla="*/ 546504 w 2151063"/>
              <a:gd name="connsiteY263" fmla="*/ 1132732 h 1182688"/>
              <a:gd name="connsiteX264" fmla="*/ 552064 w 2151063"/>
              <a:gd name="connsiteY264" fmla="*/ 1125992 h 1182688"/>
              <a:gd name="connsiteX265" fmla="*/ 558021 w 2151063"/>
              <a:gd name="connsiteY265" fmla="*/ 1125596 h 1182688"/>
              <a:gd name="connsiteX266" fmla="*/ 679555 w 2151063"/>
              <a:gd name="connsiteY266" fmla="*/ 1131146 h 1182688"/>
              <a:gd name="connsiteX267" fmla="*/ 801486 w 2151063"/>
              <a:gd name="connsiteY267" fmla="*/ 1136697 h 1182688"/>
              <a:gd name="connsiteX268" fmla="*/ 774081 w 2151063"/>
              <a:gd name="connsiteY268" fmla="*/ 1130750 h 1182688"/>
              <a:gd name="connsiteX269" fmla="*/ 747471 w 2151063"/>
              <a:gd name="connsiteY269" fmla="*/ 1124010 h 1182688"/>
              <a:gd name="connsiteX270" fmla="*/ 680349 w 2151063"/>
              <a:gd name="connsiteY270" fmla="*/ 1114494 h 1182688"/>
              <a:gd name="connsiteX271" fmla="*/ 614419 w 2151063"/>
              <a:gd name="connsiteY271" fmla="*/ 1102996 h 1182688"/>
              <a:gd name="connsiteX272" fmla="*/ 581057 w 2151063"/>
              <a:gd name="connsiteY272" fmla="*/ 1096256 h 1182688"/>
              <a:gd name="connsiteX273" fmla="*/ 515127 w 2151063"/>
              <a:gd name="connsiteY273" fmla="*/ 1079604 h 1182688"/>
              <a:gd name="connsiteX274" fmla="*/ 450389 w 2151063"/>
              <a:gd name="connsiteY274" fmla="*/ 1060177 h 1182688"/>
              <a:gd name="connsiteX275" fmla="*/ 386445 w 2151063"/>
              <a:gd name="connsiteY275" fmla="*/ 1036388 h 1182688"/>
              <a:gd name="connsiteX276" fmla="*/ 325281 w 2151063"/>
              <a:gd name="connsiteY276" fmla="*/ 1007842 h 1182688"/>
              <a:gd name="connsiteX277" fmla="*/ 266500 w 2151063"/>
              <a:gd name="connsiteY277" fmla="*/ 974935 h 1182688"/>
              <a:gd name="connsiteX278" fmla="*/ 210896 w 2151063"/>
              <a:gd name="connsiteY278" fmla="*/ 936476 h 1182688"/>
              <a:gd name="connsiteX279" fmla="*/ 159265 w 2151063"/>
              <a:gd name="connsiteY279" fmla="*/ 891675 h 1182688"/>
              <a:gd name="connsiteX280" fmla="*/ 135832 w 2151063"/>
              <a:gd name="connsiteY280" fmla="*/ 867093 h 1182688"/>
              <a:gd name="connsiteX281" fmla="*/ 116370 w 2151063"/>
              <a:gd name="connsiteY281" fmla="*/ 844891 h 1182688"/>
              <a:gd name="connsiteX282" fmla="*/ 80625 w 2151063"/>
              <a:gd name="connsiteY282" fmla="*/ 797710 h 1182688"/>
              <a:gd name="connsiteX283" fmla="*/ 50838 w 2151063"/>
              <a:gd name="connsiteY283" fmla="*/ 746564 h 1182688"/>
              <a:gd name="connsiteX284" fmla="*/ 27802 w 2151063"/>
              <a:gd name="connsiteY284" fmla="*/ 693833 h 1182688"/>
              <a:gd name="connsiteX285" fmla="*/ 11121 w 2151063"/>
              <a:gd name="connsiteY285" fmla="*/ 638326 h 1182688"/>
              <a:gd name="connsiteX286" fmla="*/ 1589 w 2151063"/>
              <a:gd name="connsiteY286" fmla="*/ 581234 h 1182688"/>
              <a:gd name="connsiteX287" fmla="*/ 0 w 2151063"/>
              <a:gd name="connsiteY287" fmla="*/ 523348 h 1182688"/>
              <a:gd name="connsiteX288" fmla="*/ 7149 w 2151063"/>
              <a:gd name="connsiteY288" fmla="*/ 464273 h 1182688"/>
              <a:gd name="connsiteX289" fmla="*/ 14298 w 2151063"/>
              <a:gd name="connsiteY289" fmla="*/ 434934 h 1182688"/>
              <a:gd name="connsiteX290" fmla="*/ 22639 w 2151063"/>
              <a:gd name="connsiteY290" fmla="*/ 406388 h 1182688"/>
              <a:gd name="connsiteX291" fmla="*/ 45674 w 2151063"/>
              <a:gd name="connsiteY291" fmla="*/ 355639 h 1182688"/>
              <a:gd name="connsiteX292" fmla="*/ 75065 w 2151063"/>
              <a:gd name="connsiteY292" fmla="*/ 311630 h 1182688"/>
              <a:gd name="connsiteX293" fmla="*/ 110413 w 2151063"/>
              <a:gd name="connsiteY293" fmla="*/ 272776 h 1182688"/>
              <a:gd name="connsiteX294" fmla="*/ 150527 w 2151063"/>
              <a:gd name="connsiteY294" fmla="*/ 239868 h 1182688"/>
              <a:gd name="connsiteX295" fmla="*/ 195407 w 2151063"/>
              <a:gd name="connsiteY295" fmla="*/ 211718 h 1182688"/>
              <a:gd name="connsiteX296" fmla="*/ 243861 w 2151063"/>
              <a:gd name="connsiteY296" fmla="*/ 188723 h 1182688"/>
              <a:gd name="connsiteX297" fmla="*/ 294699 w 2151063"/>
              <a:gd name="connsiteY297" fmla="*/ 168502 h 1182688"/>
              <a:gd name="connsiteX298" fmla="*/ 320912 w 2151063"/>
              <a:gd name="connsiteY298" fmla="*/ 160573 h 1182688"/>
              <a:gd name="connsiteX299" fmla="*/ 348317 w 2151063"/>
              <a:gd name="connsiteY299" fmla="*/ 143524 h 1182688"/>
              <a:gd name="connsiteX300" fmla="*/ 404317 w 2151063"/>
              <a:gd name="connsiteY300" fmla="*/ 112599 h 1182688"/>
              <a:gd name="connsiteX301" fmla="*/ 462701 w 2151063"/>
              <a:gd name="connsiteY301" fmla="*/ 86432 h 1182688"/>
              <a:gd name="connsiteX302" fmla="*/ 523468 w 2151063"/>
              <a:gd name="connsiteY302" fmla="*/ 64229 h 1182688"/>
              <a:gd name="connsiteX303" fmla="*/ 585029 w 2151063"/>
              <a:gd name="connsiteY303" fmla="*/ 45991 h 1182688"/>
              <a:gd name="connsiteX304" fmla="*/ 647781 w 2151063"/>
              <a:gd name="connsiteY304" fmla="*/ 30925 h 1182688"/>
              <a:gd name="connsiteX305" fmla="*/ 711328 w 2151063"/>
              <a:gd name="connsiteY305" fmla="*/ 19427 h 1182688"/>
              <a:gd name="connsiteX306" fmla="*/ 774478 w 2151063"/>
              <a:gd name="connsiteY306" fmla="*/ 10308 h 1182688"/>
              <a:gd name="connsiteX307" fmla="*/ 805854 w 2151063"/>
              <a:gd name="connsiteY307" fmla="*/ 7137 h 1182688"/>
              <a:gd name="connsiteX308" fmla="*/ 839614 w 2151063"/>
              <a:gd name="connsiteY308" fmla="*/ 4361 h 1182688"/>
              <a:gd name="connsiteX309" fmla="*/ 907927 w 2151063"/>
              <a:gd name="connsiteY309" fmla="*/ 396 h 118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2151063" h="1182688">
                <a:moveTo>
                  <a:pt x="2044671" y="546100"/>
                </a:moveTo>
                <a:lnTo>
                  <a:pt x="2052215" y="567545"/>
                </a:lnTo>
                <a:lnTo>
                  <a:pt x="2064523" y="611628"/>
                </a:lnTo>
                <a:lnTo>
                  <a:pt x="2072464" y="657298"/>
                </a:lnTo>
                <a:lnTo>
                  <a:pt x="2074847" y="704161"/>
                </a:lnTo>
                <a:lnTo>
                  <a:pt x="2073258" y="728386"/>
                </a:lnTo>
                <a:lnTo>
                  <a:pt x="2070876" y="758171"/>
                </a:lnTo>
                <a:lnTo>
                  <a:pt x="2056979" y="813771"/>
                </a:lnTo>
                <a:lnTo>
                  <a:pt x="2034745" y="864207"/>
                </a:lnTo>
                <a:lnTo>
                  <a:pt x="2004966" y="909481"/>
                </a:lnTo>
                <a:lnTo>
                  <a:pt x="1968438" y="949989"/>
                </a:lnTo>
                <a:lnTo>
                  <a:pt x="1926350" y="985731"/>
                </a:lnTo>
                <a:lnTo>
                  <a:pt x="1879102" y="1015913"/>
                </a:lnTo>
                <a:lnTo>
                  <a:pt x="1827882" y="1041330"/>
                </a:lnTo>
                <a:lnTo>
                  <a:pt x="1801280" y="1052053"/>
                </a:lnTo>
                <a:lnTo>
                  <a:pt x="1767928" y="1064364"/>
                </a:lnTo>
                <a:lnTo>
                  <a:pt x="1699239" y="1085015"/>
                </a:lnTo>
                <a:lnTo>
                  <a:pt x="1629358" y="1102092"/>
                </a:lnTo>
                <a:lnTo>
                  <a:pt x="1557889" y="1114801"/>
                </a:lnTo>
                <a:lnTo>
                  <a:pt x="1449892" y="1129892"/>
                </a:lnTo>
                <a:lnTo>
                  <a:pt x="1304969" y="1141012"/>
                </a:lnTo>
                <a:lnTo>
                  <a:pt x="1234692" y="1144189"/>
                </a:lnTo>
                <a:lnTo>
                  <a:pt x="1219604" y="1144586"/>
                </a:lnTo>
                <a:lnTo>
                  <a:pt x="1204913" y="1145380"/>
                </a:lnTo>
                <a:lnTo>
                  <a:pt x="1205310" y="1146969"/>
                </a:lnTo>
                <a:lnTo>
                  <a:pt x="1205310" y="1147763"/>
                </a:lnTo>
                <a:lnTo>
                  <a:pt x="1259309" y="1147366"/>
                </a:lnTo>
                <a:lnTo>
                  <a:pt x="1367306" y="1143792"/>
                </a:lnTo>
                <a:lnTo>
                  <a:pt x="1420908" y="1140615"/>
                </a:lnTo>
                <a:lnTo>
                  <a:pt x="1484832" y="1137040"/>
                </a:lnTo>
                <a:lnTo>
                  <a:pt x="1616256" y="1127906"/>
                </a:lnTo>
                <a:lnTo>
                  <a:pt x="1715915" y="1114404"/>
                </a:lnTo>
                <a:lnTo>
                  <a:pt x="1781031" y="1101298"/>
                </a:lnTo>
                <a:lnTo>
                  <a:pt x="1844558" y="1084618"/>
                </a:lnTo>
                <a:lnTo>
                  <a:pt x="1905307" y="1062379"/>
                </a:lnTo>
                <a:lnTo>
                  <a:pt x="1934291" y="1048876"/>
                </a:lnTo>
                <a:lnTo>
                  <a:pt x="1948982" y="1041727"/>
                </a:lnTo>
                <a:lnTo>
                  <a:pt x="1975584" y="1025445"/>
                </a:lnTo>
                <a:lnTo>
                  <a:pt x="2000201" y="1007176"/>
                </a:lnTo>
                <a:lnTo>
                  <a:pt x="2022436" y="987717"/>
                </a:lnTo>
                <a:lnTo>
                  <a:pt x="2041892" y="966668"/>
                </a:lnTo>
                <a:lnTo>
                  <a:pt x="2059362" y="943635"/>
                </a:lnTo>
                <a:lnTo>
                  <a:pt x="2074450" y="919409"/>
                </a:lnTo>
                <a:lnTo>
                  <a:pt x="2087155" y="893992"/>
                </a:lnTo>
                <a:lnTo>
                  <a:pt x="2097081" y="867781"/>
                </a:lnTo>
                <a:lnTo>
                  <a:pt x="2105419" y="840379"/>
                </a:lnTo>
                <a:lnTo>
                  <a:pt x="2112566" y="797885"/>
                </a:lnTo>
                <a:lnTo>
                  <a:pt x="2112963" y="739109"/>
                </a:lnTo>
                <a:lnTo>
                  <a:pt x="2103831" y="678744"/>
                </a:lnTo>
                <a:lnTo>
                  <a:pt x="2094699" y="648561"/>
                </a:lnTo>
                <a:lnTo>
                  <a:pt x="2084773" y="621159"/>
                </a:lnTo>
                <a:lnTo>
                  <a:pt x="2059362" y="569928"/>
                </a:lnTo>
                <a:close/>
                <a:moveTo>
                  <a:pt x="233158" y="230187"/>
                </a:moveTo>
                <a:lnTo>
                  <a:pt x="206541" y="244085"/>
                </a:lnTo>
                <a:lnTo>
                  <a:pt x="158870" y="277836"/>
                </a:lnTo>
                <a:lnTo>
                  <a:pt x="117952" y="317146"/>
                </a:lnTo>
                <a:lnTo>
                  <a:pt x="84980" y="362810"/>
                </a:lnTo>
                <a:lnTo>
                  <a:pt x="59953" y="412444"/>
                </a:lnTo>
                <a:lnTo>
                  <a:pt x="43268" y="466446"/>
                </a:lnTo>
                <a:lnTo>
                  <a:pt x="34925" y="523624"/>
                </a:lnTo>
                <a:lnTo>
                  <a:pt x="36117" y="582788"/>
                </a:lnTo>
                <a:lnTo>
                  <a:pt x="40090" y="613363"/>
                </a:lnTo>
                <a:lnTo>
                  <a:pt x="46446" y="643143"/>
                </a:lnTo>
                <a:lnTo>
                  <a:pt x="65117" y="699528"/>
                </a:lnTo>
                <a:lnTo>
                  <a:pt x="91336" y="753133"/>
                </a:lnTo>
                <a:lnTo>
                  <a:pt x="123514" y="802767"/>
                </a:lnTo>
                <a:lnTo>
                  <a:pt x="162446" y="848430"/>
                </a:lnTo>
                <a:lnTo>
                  <a:pt x="205350" y="889726"/>
                </a:lnTo>
                <a:lnTo>
                  <a:pt x="252226" y="927051"/>
                </a:lnTo>
                <a:lnTo>
                  <a:pt x="302281" y="959611"/>
                </a:lnTo>
                <a:lnTo>
                  <a:pt x="328103" y="973906"/>
                </a:lnTo>
                <a:lnTo>
                  <a:pt x="356308" y="988994"/>
                </a:lnTo>
                <a:lnTo>
                  <a:pt x="414706" y="1014010"/>
                </a:lnTo>
                <a:lnTo>
                  <a:pt x="444500" y="1025525"/>
                </a:lnTo>
                <a:lnTo>
                  <a:pt x="419076" y="1013613"/>
                </a:lnTo>
                <a:lnTo>
                  <a:pt x="371007" y="988597"/>
                </a:lnTo>
                <a:lnTo>
                  <a:pt x="347171" y="973906"/>
                </a:lnTo>
                <a:lnTo>
                  <a:pt x="322541" y="958420"/>
                </a:lnTo>
                <a:lnTo>
                  <a:pt x="274473" y="922683"/>
                </a:lnTo>
                <a:lnTo>
                  <a:pt x="229583" y="882579"/>
                </a:lnTo>
                <a:lnTo>
                  <a:pt x="189459" y="838106"/>
                </a:lnTo>
                <a:lnTo>
                  <a:pt x="154103" y="790458"/>
                </a:lnTo>
                <a:lnTo>
                  <a:pt x="124706" y="738838"/>
                </a:lnTo>
                <a:lnTo>
                  <a:pt x="102062" y="683645"/>
                </a:lnTo>
                <a:lnTo>
                  <a:pt x="86966" y="625672"/>
                </a:lnTo>
                <a:lnTo>
                  <a:pt x="83391" y="595892"/>
                </a:lnTo>
                <a:lnTo>
                  <a:pt x="81405" y="569685"/>
                </a:lnTo>
                <a:lnTo>
                  <a:pt x="83391" y="518462"/>
                </a:lnTo>
                <a:lnTo>
                  <a:pt x="92131" y="468828"/>
                </a:lnTo>
                <a:lnTo>
                  <a:pt x="106829" y="419591"/>
                </a:lnTo>
                <a:lnTo>
                  <a:pt x="127089" y="373531"/>
                </a:lnTo>
                <a:lnTo>
                  <a:pt x="152117" y="329058"/>
                </a:lnTo>
                <a:lnTo>
                  <a:pt x="181911" y="287366"/>
                </a:lnTo>
                <a:lnTo>
                  <a:pt x="215281" y="248452"/>
                </a:lnTo>
                <a:close/>
                <a:moveTo>
                  <a:pt x="950292" y="112712"/>
                </a:moveTo>
                <a:lnTo>
                  <a:pt x="822075" y="115489"/>
                </a:lnTo>
                <a:lnTo>
                  <a:pt x="758561" y="119456"/>
                </a:lnTo>
                <a:lnTo>
                  <a:pt x="705369" y="124217"/>
                </a:lnTo>
                <a:lnTo>
                  <a:pt x="597397" y="136118"/>
                </a:lnTo>
                <a:lnTo>
                  <a:pt x="488631" y="153574"/>
                </a:lnTo>
                <a:lnTo>
                  <a:pt x="381849" y="178170"/>
                </a:lnTo>
                <a:lnTo>
                  <a:pt x="329848" y="193643"/>
                </a:lnTo>
                <a:lnTo>
                  <a:pt x="309206" y="208321"/>
                </a:lnTo>
                <a:lnTo>
                  <a:pt x="270304" y="239662"/>
                </a:lnTo>
                <a:lnTo>
                  <a:pt x="234181" y="274970"/>
                </a:lnTo>
                <a:lnTo>
                  <a:pt x="201631" y="313848"/>
                </a:lnTo>
                <a:lnTo>
                  <a:pt x="186943" y="334874"/>
                </a:lnTo>
                <a:lnTo>
                  <a:pt x="169080" y="362248"/>
                </a:lnTo>
                <a:lnTo>
                  <a:pt x="142087" y="418185"/>
                </a:lnTo>
                <a:lnTo>
                  <a:pt x="124621" y="475709"/>
                </a:lnTo>
                <a:lnTo>
                  <a:pt x="115888" y="534423"/>
                </a:lnTo>
                <a:lnTo>
                  <a:pt x="115888" y="593534"/>
                </a:lnTo>
                <a:lnTo>
                  <a:pt x="125415" y="652249"/>
                </a:lnTo>
                <a:lnTo>
                  <a:pt x="144469" y="709773"/>
                </a:lnTo>
                <a:lnTo>
                  <a:pt x="172256" y="765313"/>
                </a:lnTo>
                <a:lnTo>
                  <a:pt x="189722" y="792290"/>
                </a:lnTo>
                <a:lnTo>
                  <a:pt x="209570" y="818870"/>
                </a:lnTo>
                <a:lnTo>
                  <a:pt x="252044" y="866080"/>
                </a:lnTo>
                <a:lnTo>
                  <a:pt x="300076" y="908132"/>
                </a:lnTo>
                <a:lnTo>
                  <a:pt x="352077" y="944630"/>
                </a:lnTo>
                <a:lnTo>
                  <a:pt x="407651" y="976764"/>
                </a:lnTo>
                <a:lnTo>
                  <a:pt x="465210" y="1004931"/>
                </a:lnTo>
                <a:lnTo>
                  <a:pt x="524754" y="1029131"/>
                </a:lnTo>
                <a:lnTo>
                  <a:pt x="585488" y="1050157"/>
                </a:lnTo>
                <a:lnTo>
                  <a:pt x="616054" y="1059281"/>
                </a:lnTo>
                <a:lnTo>
                  <a:pt x="666467" y="1074753"/>
                </a:lnTo>
                <a:lnTo>
                  <a:pt x="717675" y="1089432"/>
                </a:lnTo>
                <a:lnTo>
                  <a:pt x="795875" y="1098953"/>
                </a:lnTo>
                <a:lnTo>
                  <a:pt x="873282" y="1105697"/>
                </a:lnTo>
                <a:lnTo>
                  <a:pt x="943940" y="1111251"/>
                </a:lnTo>
                <a:lnTo>
                  <a:pt x="1085654" y="1116012"/>
                </a:lnTo>
                <a:lnTo>
                  <a:pt x="1227765" y="1113632"/>
                </a:lnTo>
                <a:lnTo>
                  <a:pt x="1369081" y="1103714"/>
                </a:lnTo>
                <a:lnTo>
                  <a:pt x="1440136" y="1096176"/>
                </a:lnTo>
                <a:lnTo>
                  <a:pt x="1498886" y="1089432"/>
                </a:lnTo>
                <a:lnTo>
                  <a:pt x="1589392" y="1075944"/>
                </a:lnTo>
                <a:lnTo>
                  <a:pt x="1650127" y="1064439"/>
                </a:lnTo>
                <a:lnTo>
                  <a:pt x="1709670" y="1050554"/>
                </a:lnTo>
                <a:lnTo>
                  <a:pt x="1768420" y="1032701"/>
                </a:lnTo>
                <a:lnTo>
                  <a:pt x="1824391" y="1010088"/>
                </a:lnTo>
                <a:lnTo>
                  <a:pt x="1877980" y="981921"/>
                </a:lnTo>
                <a:lnTo>
                  <a:pt x="1902988" y="965259"/>
                </a:lnTo>
                <a:lnTo>
                  <a:pt x="1916485" y="956135"/>
                </a:lnTo>
                <a:lnTo>
                  <a:pt x="1941890" y="935109"/>
                </a:lnTo>
                <a:lnTo>
                  <a:pt x="1963723" y="912099"/>
                </a:lnTo>
                <a:lnTo>
                  <a:pt x="1982777" y="887899"/>
                </a:lnTo>
                <a:lnTo>
                  <a:pt x="1999449" y="862113"/>
                </a:lnTo>
                <a:lnTo>
                  <a:pt x="2013342" y="834739"/>
                </a:lnTo>
                <a:lnTo>
                  <a:pt x="2024457" y="806572"/>
                </a:lnTo>
                <a:lnTo>
                  <a:pt x="2032793" y="777612"/>
                </a:lnTo>
                <a:lnTo>
                  <a:pt x="2038351" y="747858"/>
                </a:lnTo>
                <a:lnTo>
                  <a:pt x="2041526" y="717707"/>
                </a:lnTo>
                <a:lnTo>
                  <a:pt x="2041526" y="671291"/>
                </a:lnTo>
                <a:lnTo>
                  <a:pt x="2032396" y="609403"/>
                </a:lnTo>
                <a:lnTo>
                  <a:pt x="2013342" y="548705"/>
                </a:lnTo>
                <a:lnTo>
                  <a:pt x="1999846" y="519745"/>
                </a:lnTo>
                <a:lnTo>
                  <a:pt x="1988731" y="497925"/>
                </a:lnTo>
                <a:lnTo>
                  <a:pt x="1962929" y="456667"/>
                </a:lnTo>
                <a:lnTo>
                  <a:pt x="1948241" y="437227"/>
                </a:lnTo>
                <a:lnTo>
                  <a:pt x="1925615" y="417788"/>
                </a:lnTo>
                <a:lnTo>
                  <a:pt x="1877980" y="381687"/>
                </a:lnTo>
                <a:lnTo>
                  <a:pt x="1827963" y="348759"/>
                </a:lnTo>
                <a:lnTo>
                  <a:pt x="1776756" y="319005"/>
                </a:lnTo>
                <a:lnTo>
                  <a:pt x="1750954" y="305120"/>
                </a:lnTo>
                <a:lnTo>
                  <a:pt x="1722373" y="290838"/>
                </a:lnTo>
                <a:lnTo>
                  <a:pt x="1664417" y="263068"/>
                </a:lnTo>
                <a:lnTo>
                  <a:pt x="1575896" y="225777"/>
                </a:lnTo>
                <a:lnTo>
                  <a:pt x="1454824" y="185708"/>
                </a:lnTo>
                <a:lnTo>
                  <a:pt x="1330973" y="154367"/>
                </a:lnTo>
                <a:lnTo>
                  <a:pt x="1205535" y="132548"/>
                </a:lnTo>
                <a:lnTo>
                  <a:pt x="1077715" y="118663"/>
                </a:lnTo>
                <a:close/>
                <a:moveTo>
                  <a:pt x="970360" y="31750"/>
                </a:moveTo>
                <a:lnTo>
                  <a:pt x="905670" y="32146"/>
                </a:lnTo>
                <a:lnTo>
                  <a:pt x="840582" y="35712"/>
                </a:lnTo>
                <a:lnTo>
                  <a:pt x="775891" y="41654"/>
                </a:lnTo>
                <a:lnTo>
                  <a:pt x="711994" y="51559"/>
                </a:lnTo>
                <a:lnTo>
                  <a:pt x="648098" y="64236"/>
                </a:lnTo>
                <a:lnTo>
                  <a:pt x="616744" y="71764"/>
                </a:lnTo>
                <a:lnTo>
                  <a:pt x="574279" y="82856"/>
                </a:lnTo>
                <a:lnTo>
                  <a:pt x="490538" y="110985"/>
                </a:lnTo>
                <a:lnTo>
                  <a:pt x="449263" y="128020"/>
                </a:lnTo>
                <a:lnTo>
                  <a:pt x="508794" y="115739"/>
                </a:lnTo>
                <a:lnTo>
                  <a:pt x="629048" y="96326"/>
                </a:lnTo>
                <a:lnTo>
                  <a:pt x="750491" y="83253"/>
                </a:lnTo>
                <a:lnTo>
                  <a:pt x="872729" y="77310"/>
                </a:lnTo>
                <a:lnTo>
                  <a:pt x="933451" y="76914"/>
                </a:lnTo>
                <a:lnTo>
                  <a:pt x="1003301" y="77706"/>
                </a:lnTo>
                <a:lnTo>
                  <a:pt x="1142207" y="87611"/>
                </a:lnTo>
                <a:lnTo>
                  <a:pt x="1245395" y="101873"/>
                </a:lnTo>
                <a:lnTo>
                  <a:pt x="1314451" y="114154"/>
                </a:lnTo>
                <a:lnTo>
                  <a:pt x="1382317" y="129209"/>
                </a:lnTo>
                <a:lnTo>
                  <a:pt x="1449785" y="146640"/>
                </a:lnTo>
                <a:lnTo>
                  <a:pt x="1483123" y="156148"/>
                </a:lnTo>
                <a:lnTo>
                  <a:pt x="1547417" y="176750"/>
                </a:lnTo>
                <a:lnTo>
                  <a:pt x="1643064" y="213197"/>
                </a:lnTo>
                <a:lnTo>
                  <a:pt x="1705770" y="240533"/>
                </a:lnTo>
                <a:lnTo>
                  <a:pt x="1736726" y="255588"/>
                </a:lnTo>
                <a:lnTo>
                  <a:pt x="1709342" y="238949"/>
                </a:lnTo>
                <a:lnTo>
                  <a:pt x="1653382" y="208047"/>
                </a:lnTo>
                <a:lnTo>
                  <a:pt x="1625601" y="193785"/>
                </a:lnTo>
                <a:lnTo>
                  <a:pt x="1596232" y="179523"/>
                </a:lnTo>
                <a:lnTo>
                  <a:pt x="1537495" y="152583"/>
                </a:lnTo>
                <a:lnTo>
                  <a:pt x="1477567" y="128416"/>
                </a:lnTo>
                <a:lnTo>
                  <a:pt x="1416448" y="107023"/>
                </a:lnTo>
                <a:lnTo>
                  <a:pt x="1354139" y="88007"/>
                </a:lnTo>
                <a:lnTo>
                  <a:pt x="1291432" y="72160"/>
                </a:lnTo>
                <a:lnTo>
                  <a:pt x="1227932" y="58294"/>
                </a:lnTo>
                <a:lnTo>
                  <a:pt x="1163638" y="47597"/>
                </a:lnTo>
                <a:lnTo>
                  <a:pt x="1099345" y="39277"/>
                </a:lnTo>
                <a:lnTo>
                  <a:pt x="1034654" y="34127"/>
                </a:lnTo>
                <a:close/>
                <a:moveTo>
                  <a:pt x="976240" y="0"/>
                </a:moveTo>
                <a:lnTo>
                  <a:pt x="1045347" y="3172"/>
                </a:lnTo>
                <a:lnTo>
                  <a:pt x="1114851" y="8723"/>
                </a:lnTo>
                <a:lnTo>
                  <a:pt x="1183959" y="18238"/>
                </a:lnTo>
                <a:lnTo>
                  <a:pt x="1252669" y="30529"/>
                </a:lnTo>
                <a:lnTo>
                  <a:pt x="1321379" y="45198"/>
                </a:lnTo>
                <a:lnTo>
                  <a:pt x="1389295" y="63833"/>
                </a:lnTo>
                <a:lnTo>
                  <a:pt x="1455622" y="85242"/>
                </a:lnTo>
                <a:lnTo>
                  <a:pt x="1521154" y="109427"/>
                </a:lnTo>
                <a:lnTo>
                  <a:pt x="1585496" y="136784"/>
                </a:lnTo>
                <a:lnTo>
                  <a:pt x="1647851" y="166916"/>
                </a:lnTo>
                <a:lnTo>
                  <a:pt x="1707823" y="200617"/>
                </a:lnTo>
                <a:lnTo>
                  <a:pt x="1766604" y="237093"/>
                </a:lnTo>
                <a:lnTo>
                  <a:pt x="1822605" y="275947"/>
                </a:lnTo>
                <a:lnTo>
                  <a:pt x="1849613" y="296961"/>
                </a:lnTo>
                <a:lnTo>
                  <a:pt x="1875826" y="317974"/>
                </a:lnTo>
                <a:lnTo>
                  <a:pt x="1924280" y="364362"/>
                </a:lnTo>
                <a:lnTo>
                  <a:pt x="1946919" y="388943"/>
                </a:lnTo>
                <a:lnTo>
                  <a:pt x="1957642" y="398458"/>
                </a:lnTo>
                <a:lnTo>
                  <a:pt x="1968366" y="407577"/>
                </a:lnTo>
                <a:lnTo>
                  <a:pt x="1991004" y="428194"/>
                </a:lnTo>
                <a:lnTo>
                  <a:pt x="2032707" y="472203"/>
                </a:lnTo>
                <a:lnTo>
                  <a:pt x="2069247" y="520177"/>
                </a:lnTo>
                <a:lnTo>
                  <a:pt x="2100226" y="572115"/>
                </a:lnTo>
                <a:lnTo>
                  <a:pt x="2124850" y="626432"/>
                </a:lnTo>
                <a:lnTo>
                  <a:pt x="2142325" y="683525"/>
                </a:lnTo>
                <a:lnTo>
                  <a:pt x="2151063" y="742600"/>
                </a:lnTo>
                <a:lnTo>
                  <a:pt x="2151063" y="803261"/>
                </a:lnTo>
                <a:lnTo>
                  <a:pt x="2147091" y="834186"/>
                </a:lnTo>
                <a:lnTo>
                  <a:pt x="2144311" y="848855"/>
                </a:lnTo>
                <a:lnTo>
                  <a:pt x="2136765" y="878195"/>
                </a:lnTo>
                <a:lnTo>
                  <a:pt x="2126439" y="905551"/>
                </a:lnTo>
                <a:lnTo>
                  <a:pt x="2114524" y="931322"/>
                </a:lnTo>
                <a:lnTo>
                  <a:pt x="2092282" y="966609"/>
                </a:lnTo>
                <a:lnTo>
                  <a:pt x="2055743" y="1008239"/>
                </a:lnTo>
                <a:lnTo>
                  <a:pt x="2013246" y="1043921"/>
                </a:lnTo>
                <a:lnTo>
                  <a:pt x="1964791" y="1074054"/>
                </a:lnTo>
                <a:lnTo>
                  <a:pt x="1912762" y="1098239"/>
                </a:lnTo>
                <a:lnTo>
                  <a:pt x="1857556" y="1117666"/>
                </a:lnTo>
                <a:lnTo>
                  <a:pt x="1829754" y="1125596"/>
                </a:lnTo>
                <a:lnTo>
                  <a:pt x="1792817" y="1134318"/>
                </a:lnTo>
                <a:lnTo>
                  <a:pt x="1717753" y="1148988"/>
                </a:lnTo>
                <a:lnTo>
                  <a:pt x="1641894" y="1160882"/>
                </a:lnTo>
                <a:lnTo>
                  <a:pt x="1565240" y="1169208"/>
                </a:lnTo>
                <a:lnTo>
                  <a:pt x="1450061" y="1177930"/>
                </a:lnTo>
                <a:lnTo>
                  <a:pt x="1295960" y="1181895"/>
                </a:lnTo>
                <a:lnTo>
                  <a:pt x="1219704" y="1182688"/>
                </a:lnTo>
                <a:lnTo>
                  <a:pt x="1137093" y="1182688"/>
                </a:lnTo>
                <a:lnTo>
                  <a:pt x="971076" y="1177930"/>
                </a:lnTo>
                <a:lnTo>
                  <a:pt x="723243" y="1163657"/>
                </a:lnTo>
                <a:lnTo>
                  <a:pt x="558021" y="1150177"/>
                </a:lnTo>
                <a:lnTo>
                  <a:pt x="552064" y="1148988"/>
                </a:lnTo>
                <a:lnTo>
                  <a:pt x="546504" y="1141851"/>
                </a:lnTo>
                <a:lnTo>
                  <a:pt x="546504" y="1132732"/>
                </a:lnTo>
                <a:lnTo>
                  <a:pt x="552064" y="1125992"/>
                </a:lnTo>
                <a:lnTo>
                  <a:pt x="558021" y="1125596"/>
                </a:lnTo>
                <a:lnTo>
                  <a:pt x="679555" y="1131146"/>
                </a:lnTo>
                <a:lnTo>
                  <a:pt x="801486" y="1136697"/>
                </a:lnTo>
                <a:lnTo>
                  <a:pt x="774081" y="1130750"/>
                </a:lnTo>
                <a:lnTo>
                  <a:pt x="747471" y="1124010"/>
                </a:lnTo>
                <a:lnTo>
                  <a:pt x="680349" y="1114494"/>
                </a:lnTo>
                <a:lnTo>
                  <a:pt x="614419" y="1102996"/>
                </a:lnTo>
                <a:lnTo>
                  <a:pt x="581057" y="1096256"/>
                </a:lnTo>
                <a:lnTo>
                  <a:pt x="515127" y="1079604"/>
                </a:lnTo>
                <a:lnTo>
                  <a:pt x="450389" y="1060177"/>
                </a:lnTo>
                <a:lnTo>
                  <a:pt x="386445" y="1036388"/>
                </a:lnTo>
                <a:lnTo>
                  <a:pt x="325281" y="1007842"/>
                </a:lnTo>
                <a:lnTo>
                  <a:pt x="266500" y="974935"/>
                </a:lnTo>
                <a:lnTo>
                  <a:pt x="210896" y="936476"/>
                </a:lnTo>
                <a:lnTo>
                  <a:pt x="159265" y="891675"/>
                </a:lnTo>
                <a:lnTo>
                  <a:pt x="135832" y="867093"/>
                </a:lnTo>
                <a:lnTo>
                  <a:pt x="116370" y="844891"/>
                </a:lnTo>
                <a:lnTo>
                  <a:pt x="80625" y="797710"/>
                </a:lnTo>
                <a:lnTo>
                  <a:pt x="50838" y="746564"/>
                </a:lnTo>
                <a:lnTo>
                  <a:pt x="27802" y="693833"/>
                </a:lnTo>
                <a:lnTo>
                  <a:pt x="11121" y="638326"/>
                </a:lnTo>
                <a:lnTo>
                  <a:pt x="1589" y="581234"/>
                </a:lnTo>
                <a:lnTo>
                  <a:pt x="0" y="523348"/>
                </a:lnTo>
                <a:lnTo>
                  <a:pt x="7149" y="464273"/>
                </a:lnTo>
                <a:lnTo>
                  <a:pt x="14298" y="434934"/>
                </a:lnTo>
                <a:lnTo>
                  <a:pt x="22639" y="406388"/>
                </a:lnTo>
                <a:lnTo>
                  <a:pt x="45674" y="355639"/>
                </a:lnTo>
                <a:lnTo>
                  <a:pt x="75065" y="311630"/>
                </a:lnTo>
                <a:lnTo>
                  <a:pt x="110413" y="272776"/>
                </a:lnTo>
                <a:lnTo>
                  <a:pt x="150527" y="239868"/>
                </a:lnTo>
                <a:lnTo>
                  <a:pt x="195407" y="211718"/>
                </a:lnTo>
                <a:lnTo>
                  <a:pt x="243861" y="188723"/>
                </a:lnTo>
                <a:lnTo>
                  <a:pt x="294699" y="168502"/>
                </a:lnTo>
                <a:lnTo>
                  <a:pt x="320912" y="160573"/>
                </a:lnTo>
                <a:lnTo>
                  <a:pt x="348317" y="143524"/>
                </a:lnTo>
                <a:lnTo>
                  <a:pt x="404317" y="112599"/>
                </a:lnTo>
                <a:lnTo>
                  <a:pt x="462701" y="86432"/>
                </a:lnTo>
                <a:lnTo>
                  <a:pt x="523468" y="64229"/>
                </a:lnTo>
                <a:lnTo>
                  <a:pt x="585029" y="45991"/>
                </a:lnTo>
                <a:lnTo>
                  <a:pt x="647781" y="30925"/>
                </a:lnTo>
                <a:lnTo>
                  <a:pt x="711328" y="19427"/>
                </a:lnTo>
                <a:lnTo>
                  <a:pt x="774478" y="10308"/>
                </a:lnTo>
                <a:lnTo>
                  <a:pt x="805854" y="7137"/>
                </a:lnTo>
                <a:lnTo>
                  <a:pt x="839614" y="4361"/>
                </a:lnTo>
                <a:lnTo>
                  <a:pt x="907927" y="396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Preventing/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treating diaphragm dysfunction</a:t>
            </a:r>
            <a:endParaRPr kumimoji="0" lang="en-US" sz="2800" b="1" i="0" u="none" strike="noStrike" kern="1200" cap="none" spc="0" normalizeH="0" baseline="3000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072BC33-7C71-4FC6-BC2F-479F3E1ADF39}"/>
              </a:ext>
            </a:extLst>
          </p:cNvPr>
          <p:cNvSpPr>
            <a:spLocks/>
          </p:cNvSpPr>
          <p:nvPr/>
        </p:nvSpPr>
        <p:spPr bwMode="auto">
          <a:xfrm>
            <a:off x="8519565" y="1424654"/>
            <a:ext cx="3012254" cy="1656184"/>
          </a:xfrm>
          <a:custGeom>
            <a:avLst/>
            <a:gdLst>
              <a:gd name="connsiteX0" fmla="*/ 2044671 w 2151063"/>
              <a:gd name="connsiteY0" fmla="*/ 546100 h 1182688"/>
              <a:gd name="connsiteX1" fmla="*/ 2052215 w 2151063"/>
              <a:gd name="connsiteY1" fmla="*/ 567545 h 1182688"/>
              <a:gd name="connsiteX2" fmla="*/ 2064523 w 2151063"/>
              <a:gd name="connsiteY2" fmla="*/ 611628 h 1182688"/>
              <a:gd name="connsiteX3" fmla="*/ 2072464 w 2151063"/>
              <a:gd name="connsiteY3" fmla="*/ 657298 h 1182688"/>
              <a:gd name="connsiteX4" fmla="*/ 2074847 w 2151063"/>
              <a:gd name="connsiteY4" fmla="*/ 704161 h 1182688"/>
              <a:gd name="connsiteX5" fmla="*/ 2073258 w 2151063"/>
              <a:gd name="connsiteY5" fmla="*/ 728386 h 1182688"/>
              <a:gd name="connsiteX6" fmla="*/ 2070876 w 2151063"/>
              <a:gd name="connsiteY6" fmla="*/ 758171 h 1182688"/>
              <a:gd name="connsiteX7" fmla="*/ 2056979 w 2151063"/>
              <a:gd name="connsiteY7" fmla="*/ 813771 h 1182688"/>
              <a:gd name="connsiteX8" fmla="*/ 2034745 w 2151063"/>
              <a:gd name="connsiteY8" fmla="*/ 864207 h 1182688"/>
              <a:gd name="connsiteX9" fmla="*/ 2004966 w 2151063"/>
              <a:gd name="connsiteY9" fmla="*/ 909481 h 1182688"/>
              <a:gd name="connsiteX10" fmla="*/ 1968438 w 2151063"/>
              <a:gd name="connsiteY10" fmla="*/ 949989 h 1182688"/>
              <a:gd name="connsiteX11" fmla="*/ 1926350 w 2151063"/>
              <a:gd name="connsiteY11" fmla="*/ 985731 h 1182688"/>
              <a:gd name="connsiteX12" fmla="*/ 1879102 w 2151063"/>
              <a:gd name="connsiteY12" fmla="*/ 1015913 h 1182688"/>
              <a:gd name="connsiteX13" fmla="*/ 1827882 w 2151063"/>
              <a:gd name="connsiteY13" fmla="*/ 1041330 h 1182688"/>
              <a:gd name="connsiteX14" fmla="*/ 1801280 w 2151063"/>
              <a:gd name="connsiteY14" fmla="*/ 1052053 h 1182688"/>
              <a:gd name="connsiteX15" fmla="*/ 1767928 w 2151063"/>
              <a:gd name="connsiteY15" fmla="*/ 1064364 h 1182688"/>
              <a:gd name="connsiteX16" fmla="*/ 1699239 w 2151063"/>
              <a:gd name="connsiteY16" fmla="*/ 1085015 h 1182688"/>
              <a:gd name="connsiteX17" fmla="*/ 1629358 w 2151063"/>
              <a:gd name="connsiteY17" fmla="*/ 1102092 h 1182688"/>
              <a:gd name="connsiteX18" fmla="*/ 1557889 w 2151063"/>
              <a:gd name="connsiteY18" fmla="*/ 1114801 h 1182688"/>
              <a:gd name="connsiteX19" fmla="*/ 1449892 w 2151063"/>
              <a:gd name="connsiteY19" fmla="*/ 1129892 h 1182688"/>
              <a:gd name="connsiteX20" fmla="*/ 1304969 w 2151063"/>
              <a:gd name="connsiteY20" fmla="*/ 1141012 h 1182688"/>
              <a:gd name="connsiteX21" fmla="*/ 1234692 w 2151063"/>
              <a:gd name="connsiteY21" fmla="*/ 1144189 h 1182688"/>
              <a:gd name="connsiteX22" fmla="*/ 1219604 w 2151063"/>
              <a:gd name="connsiteY22" fmla="*/ 1144586 h 1182688"/>
              <a:gd name="connsiteX23" fmla="*/ 1204913 w 2151063"/>
              <a:gd name="connsiteY23" fmla="*/ 1145380 h 1182688"/>
              <a:gd name="connsiteX24" fmla="*/ 1205310 w 2151063"/>
              <a:gd name="connsiteY24" fmla="*/ 1146969 h 1182688"/>
              <a:gd name="connsiteX25" fmla="*/ 1205310 w 2151063"/>
              <a:gd name="connsiteY25" fmla="*/ 1147763 h 1182688"/>
              <a:gd name="connsiteX26" fmla="*/ 1259309 w 2151063"/>
              <a:gd name="connsiteY26" fmla="*/ 1147366 h 1182688"/>
              <a:gd name="connsiteX27" fmla="*/ 1367306 w 2151063"/>
              <a:gd name="connsiteY27" fmla="*/ 1143792 h 1182688"/>
              <a:gd name="connsiteX28" fmla="*/ 1420908 w 2151063"/>
              <a:gd name="connsiteY28" fmla="*/ 1140615 h 1182688"/>
              <a:gd name="connsiteX29" fmla="*/ 1484832 w 2151063"/>
              <a:gd name="connsiteY29" fmla="*/ 1137040 h 1182688"/>
              <a:gd name="connsiteX30" fmla="*/ 1616256 w 2151063"/>
              <a:gd name="connsiteY30" fmla="*/ 1127906 h 1182688"/>
              <a:gd name="connsiteX31" fmla="*/ 1715915 w 2151063"/>
              <a:gd name="connsiteY31" fmla="*/ 1114404 h 1182688"/>
              <a:gd name="connsiteX32" fmla="*/ 1781031 w 2151063"/>
              <a:gd name="connsiteY32" fmla="*/ 1101298 h 1182688"/>
              <a:gd name="connsiteX33" fmla="*/ 1844558 w 2151063"/>
              <a:gd name="connsiteY33" fmla="*/ 1084618 h 1182688"/>
              <a:gd name="connsiteX34" fmla="*/ 1905307 w 2151063"/>
              <a:gd name="connsiteY34" fmla="*/ 1062379 h 1182688"/>
              <a:gd name="connsiteX35" fmla="*/ 1934291 w 2151063"/>
              <a:gd name="connsiteY35" fmla="*/ 1048876 h 1182688"/>
              <a:gd name="connsiteX36" fmla="*/ 1948982 w 2151063"/>
              <a:gd name="connsiteY36" fmla="*/ 1041727 h 1182688"/>
              <a:gd name="connsiteX37" fmla="*/ 1975584 w 2151063"/>
              <a:gd name="connsiteY37" fmla="*/ 1025445 h 1182688"/>
              <a:gd name="connsiteX38" fmla="*/ 2000201 w 2151063"/>
              <a:gd name="connsiteY38" fmla="*/ 1007176 h 1182688"/>
              <a:gd name="connsiteX39" fmla="*/ 2022436 w 2151063"/>
              <a:gd name="connsiteY39" fmla="*/ 987717 h 1182688"/>
              <a:gd name="connsiteX40" fmla="*/ 2041892 w 2151063"/>
              <a:gd name="connsiteY40" fmla="*/ 966668 h 1182688"/>
              <a:gd name="connsiteX41" fmla="*/ 2059362 w 2151063"/>
              <a:gd name="connsiteY41" fmla="*/ 943635 h 1182688"/>
              <a:gd name="connsiteX42" fmla="*/ 2074450 w 2151063"/>
              <a:gd name="connsiteY42" fmla="*/ 919409 h 1182688"/>
              <a:gd name="connsiteX43" fmla="*/ 2087155 w 2151063"/>
              <a:gd name="connsiteY43" fmla="*/ 893992 h 1182688"/>
              <a:gd name="connsiteX44" fmla="*/ 2097081 w 2151063"/>
              <a:gd name="connsiteY44" fmla="*/ 867781 h 1182688"/>
              <a:gd name="connsiteX45" fmla="*/ 2105419 w 2151063"/>
              <a:gd name="connsiteY45" fmla="*/ 840379 h 1182688"/>
              <a:gd name="connsiteX46" fmla="*/ 2112566 w 2151063"/>
              <a:gd name="connsiteY46" fmla="*/ 797885 h 1182688"/>
              <a:gd name="connsiteX47" fmla="*/ 2112963 w 2151063"/>
              <a:gd name="connsiteY47" fmla="*/ 739109 h 1182688"/>
              <a:gd name="connsiteX48" fmla="*/ 2103831 w 2151063"/>
              <a:gd name="connsiteY48" fmla="*/ 678744 h 1182688"/>
              <a:gd name="connsiteX49" fmla="*/ 2094699 w 2151063"/>
              <a:gd name="connsiteY49" fmla="*/ 648561 h 1182688"/>
              <a:gd name="connsiteX50" fmla="*/ 2084773 w 2151063"/>
              <a:gd name="connsiteY50" fmla="*/ 621159 h 1182688"/>
              <a:gd name="connsiteX51" fmla="*/ 2059362 w 2151063"/>
              <a:gd name="connsiteY51" fmla="*/ 569928 h 1182688"/>
              <a:gd name="connsiteX52" fmla="*/ 233158 w 2151063"/>
              <a:gd name="connsiteY52" fmla="*/ 230187 h 1182688"/>
              <a:gd name="connsiteX53" fmla="*/ 206541 w 2151063"/>
              <a:gd name="connsiteY53" fmla="*/ 244085 h 1182688"/>
              <a:gd name="connsiteX54" fmla="*/ 158870 w 2151063"/>
              <a:gd name="connsiteY54" fmla="*/ 277836 h 1182688"/>
              <a:gd name="connsiteX55" fmla="*/ 117952 w 2151063"/>
              <a:gd name="connsiteY55" fmla="*/ 317146 h 1182688"/>
              <a:gd name="connsiteX56" fmla="*/ 84980 w 2151063"/>
              <a:gd name="connsiteY56" fmla="*/ 362810 h 1182688"/>
              <a:gd name="connsiteX57" fmla="*/ 59953 w 2151063"/>
              <a:gd name="connsiteY57" fmla="*/ 412444 h 1182688"/>
              <a:gd name="connsiteX58" fmla="*/ 43268 w 2151063"/>
              <a:gd name="connsiteY58" fmla="*/ 466446 h 1182688"/>
              <a:gd name="connsiteX59" fmla="*/ 34925 w 2151063"/>
              <a:gd name="connsiteY59" fmla="*/ 523624 h 1182688"/>
              <a:gd name="connsiteX60" fmla="*/ 36117 w 2151063"/>
              <a:gd name="connsiteY60" fmla="*/ 582788 h 1182688"/>
              <a:gd name="connsiteX61" fmla="*/ 40090 w 2151063"/>
              <a:gd name="connsiteY61" fmla="*/ 613363 h 1182688"/>
              <a:gd name="connsiteX62" fmla="*/ 46446 w 2151063"/>
              <a:gd name="connsiteY62" fmla="*/ 643143 h 1182688"/>
              <a:gd name="connsiteX63" fmla="*/ 65117 w 2151063"/>
              <a:gd name="connsiteY63" fmla="*/ 699528 h 1182688"/>
              <a:gd name="connsiteX64" fmla="*/ 91336 w 2151063"/>
              <a:gd name="connsiteY64" fmla="*/ 753133 h 1182688"/>
              <a:gd name="connsiteX65" fmla="*/ 123514 w 2151063"/>
              <a:gd name="connsiteY65" fmla="*/ 802767 h 1182688"/>
              <a:gd name="connsiteX66" fmla="*/ 162446 w 2151063"/>
              <a:gd name="connsiteY66" fmla="*/ 848430 h 1182688"/>
              <a:gd name="connsiteX67" fmla="*/ 205350 w 2151063"/>
              <a:gd name="connsiteY67" fmla="*/ 889726 h 1182688"/>
              <a:gd name="connsiteX68" fmla="*/ 252226 w 2151063"/>
              <a:gd name="connsiteY68" fmla="*/ 927051 h 1182688"/>
              <a:gd name="connsiteX69" fmla="*/ 302281 w 2151063"/>
              <a:gd name="connsiteY69" fmla="*/ 959611 h 1182688"/>
              <a:gd name="connsiteX70" fmla="*/ 328103 w 2151063"/>
              <a:gd name="connsiteY70" fmla="*/ 973906 h 1182688"/>
              <a:gd name="connsiteX71" fmla="*/ 356308 w 2151063"/>
              <a:gd name="connsiteY71" fmla="*/ 988994 h 1182688"/>
              <a:gd name="connsiteX72" fmla="*/ 414706 w 2151063"/>
              <a:gd name="connsiteY72" fmla="*/ 1014010 h 1182688"/>
              <a:gd name="connsiteX73" fmla="*/ 444500 w 2151063"/>
              <a:gd name="connsiteY73" fmla="*/ 1025525 h 1182688"/>
              <a:gd name="connsiteX74" fmla="*/ 419076 w 2151063"/>
              <a:gd name="connsiteY74" fmla="*/ 1013613 h 1182688"/>
              <a:gd name="connsiteX75" fmla="*/ 371007 w 2151063"/>
              <a:gd name="connsiteY75" fmla="*/ 988597 h 1182688"/>
              <a:gd name="connsiteX76" fmla="*/ 347171 w 2151063"/>
              <a:gd name="connsiteY76" fmla="*/ 973906 h 1182688"/>
              <a:gd name="connsiteX77" fmla="*/ 322541 w 2151063"/>
              <a:gd name="connsiteY77" fmla="*/ 958420 h 1182688"/>
              <a:gd name="connsiteX78" fmla="*/ 274473 w 2151063"/>
              <a:gd name="connsiteY78" fmla="*/ 922683 h 1182688"/>
              <a:gd name="connsiteX79" fmla="*/ 229583 w 2151063"/>
              <a:gd name="connsiteY79" fmla="*/ 882579 h 1182688"/>
              <a:gd name="connsiteX80" fmla="*/ 189459 w 2151063"/>
              <a:gd name="connsiteY80" fmla="*/ 838106 h 1182688"/>
              <a:gd name="connsiteX81" fmla="*/ 154103 w 2151063"/>
              <a:gd name="connsiteY81" fmla="*/ 790458 h 1182688"/>
              <a:gd name="connsiteX82" fmla="*/ 124706 w 2151063"/>
              <a:gd name="connsiteY82" fmla="*/ 738838 h 1182688"/>
              <a:gd name="connsiteX83" fmla="*/ 102062 w 2151063"/>
              <a:gd name="connsiteY83" fmla="*/ 683645 h 1182688"/>
              <a:gd name="connsiteX84" fmla="*/ 86966 w 2151063"/>
              <a:gd name="connsiteY84" fmla="*/ 625672 h 1182688"/>
              <a:gd name="connsiteX85" fmla="*/ 83391 w 2151063"/>
              <a:gd name="connsiteY85" fmla="*/ 595892 h 1182688"/>
              <a:gd name="connsiteX86" fmla="*/ 81405 w 2151063"/>
              <a:gd name="connsiteY86" fmla="*/ 569685 h 1182688"/>
              <a:gd name="connsiteX87" fmla="*/ 83391 w 2151063"/>
              <a:gd name="connsiteY87" fmla="*/ 518462 h 1182688"/>
              <a:gd name="connsiteX88" fmla="*/ 92131 w 2151063"/>
              <a:gd name="connsiteY88" fmla="*/ 468828 h 1182688"/>
              <a:gd name="connsiteX89" fmla="*/ 106829 w 2151063"/>
              <a:gd name="connsiteY89" fmla="*/ 419591 h 1182688"/>
              <a:gd name="connsiteX90" fmla="*/ 127089 w 2151063"/>
              <a:gd name="connsiteY90" fmla="*/ 373531 h 1182688"/>
              <a:gd name="connsiteX91" fmla="*/ 152117 w 2151063"/>
              <a:gd name="connsiteY91" fmla="*/ 329058 h 1182688"/>
              <a:gd name="connsiteX92" fmla="*/ 181911 w 2151063"/>
              <a:gd name="connsiteY92" fmla="*/ 287366 h 1182688"/>
              <a:gd name="connsiteX93" fmla="*/ 215281 w 2151063"/>
              <a:gd name="connsiteY93" fmla="*/ 248452 h 1182688"/>
              <a:gd name="connsiteX94" fmla="*/ 950292 w 2151063"/>
              <a:gd name="connsiteY94" fmla="*/ 112712 h 1182688"/>
              <a:gd name="connsiteX95" fmla="*/ 822075 w 2151063"/>
              <a:gd name="connsiteY95" fmla="*/ 115489 h 1182688"/>
              <a:gd name="connsiteX96" fmla="*/ 758561 w 2151063"/>
              <a:gd name="connsiteY96" fmla="*/ 119456 h 1182688"/>
              <a:gd name="connsiteX97" fmla="*/ 705369 w 2151063"/>
              <a:gd name="connsiteY97" fmla="*/ 124217 h 1182688"/>
              <a:gd name="connsiteX98" fmla="*/ 597397 w 2151063"/>
              <a:gd name="connsiteY98" fmla="*/ 136118 h 1182688"/>
              <a:gd name="connsiteX99" fmla="*/ 488631 w 2151063"/>
              <a:gd name="connsiteY99" fmla="*/ 153574 h 1182688"/>
              <a:gd name="connsiteX100" fmla="*/ 381849 w 2151063"/>
              <a:gd name="connsiteY100" fmla="*/ 178170 h 1182688"/>
              <a:gd name="connsiteX101" fmla="*/ 329848 w 2151063"/>
              <a:gd name="connsiteY101" fmla="*/ 193643 h 1182688"/>
              <a:gd name="connsiteX102" fmla="*/ 309206 w 2151063"/>
              <a:gd name="connsiteY102" fmla="*/ 208321 h 1182688"/>
              <a:gd name="connsiteX103" fmla="*/ 270304 w 2151063"/>
              <a:gd name="connsiteY103" fmla="*/ 239662 h 1182688"/>
              <a:gd name="connsiteX104" fmla="*/ 234181 w 2151063"/>
              <a:gd name="connsiteY104" fmla="*/ 274970 h 1182688"/>
              <a:gd name="connsiteX105" fmla="*/ 201631 w 2151063"/>
              <a:gd name="connsiteY105" fmla="*/ 313848 h 1182688"/>
              <a:gd name="connsiteX106" fmla="*/ 186943 w 2151063"/>
              <a:gd name="connsiteY106" fmla="*/ 334874 h 1182688"/>
              <a:gd name="connsiteX107" fmla="*/ 169080 w 2151063"/>
              <a:gd name="connsiteY107" fmla="*/ 362248 h 1182688"/>
              <a:gd name="connsiteX108" fmla="*/ 142087 w 2151063"/>
              <a:gd name="connsiteY108" fmla="*/ 418185 h 1182688"/>
              <a:gd name="connsiteX109" fmla="*/ 124621 w 2151063"/>
              <a:gd name="connsiteY109" fmla="*/ 475709 h 1182688"/>
              <a:gd name="connsiteX110" fmla="*/ 115888 w 2151063"/>
              <a:gd name="connsiteY110" fmla="*/ 534423 h 1182688"/>
              <a:gd name="connsiteX111" fmla="*/ 115888 w 2151063"/>
              <a:gd name="connsiteY111" fmla="*/ 593534 h 1182688"/>
              <a:gd name="connsiteX112" fmla="*/ 125415 w 2151063"/>
              <a:gd name="connsiteY112" fmla="*/ 652249 h 1182688"/>
              <a:gd name="connsiteX113" fmla="*/ 144469 w 2151063"/>
              <a:gd name="connsiteY113" fmla="*/ 709773 h 1182688"/>
              <a:gd name="connsiteX114" fmla="*/ 172256 w 2151063"/>
              <a:gd name="connsiteY114" fmla="*/ 765313 h 1182688"/>
              <a:gd name="connsiteX115" fmla="*/ 189722 w 2151063"/>
              <a:gd name="connsiteY115" fmla="*/ 792290 h 1182688"/>
              <a:gd name="connsiteX116" fmla="*/ 209570 w 2151063"/>
              <a:gd name="connsiteY116" fmla="*/ 818870 h 1182688"/>
              <a:gd name="connsiteX117" fmla="*/ 252044 w 2151063"/>
              <a:gd name="connsiteY117" fmla="*/ 866080 h 1182688"/>
              <a:gd name="connsiteX118" fmla="*/ 300076 w 2151063"/>
              <a:gd name="connsiteY118" fmla="*/ 908132 h 1182688"/>
              <a:gd name="connsiteX119" fmla="*/ 352077 w 2151063"/>
              <a:gd name="connsiteY119" fmla="*/ 944630 h 1182688"/>
              <a:gd name="connsiteX120" fmla="*/ 407651 w 2151063"/>
              <a:gd name="connsiteY120" fmla="*/ 976764 h 1182688"/>
              <a:gd name="connsiteX121" fmla="*/ 465210 w 2151063"/>
              <a:gd name="connsiteY121" fmla="*/ 1004931 h 1182688"/>
              <a:gd name="connsiteX122" fmla="*/ 524754 w 2151063"/>
              <a:gd name="connsiteY122" fmla="*/ 1029131 h 1182688"/>
              <a:gd name="connsiteX123" fmla="*/ 585488 w 2151063"/>
              <a:gd name="connsiteY123" fmla="*/ 1050157 h 1182688"/>
              <a:gd name="connsiteX124" fmla="*/ 616054 w 2151063"/>
              <a:gd name="connsiteY124" fmla="*/ 1059281 h 1182688"/>
              <a:gd name="connsiteX125" fmla="*/ 666467 w 2151063"/>
              <a:gd name="connsiteY125" fmla="*/ 1074753 h 1182688"/>
              <a:gd name="connsiteX126" fmla="*/ 717675 w 2151063"/>
              <a:gd name="connsiteY126" fmla="*/ 1089432 h 1182688"/>
              <a:gd name="connsiteX127" fmla="*/ 795875 w 2151063"/>
              <a:gd name="connsiteY127" fmla="*/ 1098953 h 1182688"/>
              <a:gd name="connsiteX128" fmla="*/ 873282 w 2151063"/>
              <a:gd name="connsiteY128" fmla="*/ 1105697 h 1182688"/>
              <a:gd name="connsiteX129" fmla="*/ 943940 w 2151063"/>
              <a:gd name="connsiteY129" fmla="*/ 1111251 h 1182688"/>
              <a:gd name="connsiteX130" fmla="*/ 1085654 w 2151063"/>
              <a:gd name="connsiteY130" fmla="*/ 1116012 h 1182688"/>
              <a:gd name="connsiteX131" fmla="*/ 1227765 w 2151063"/>
              <a:gd name="connsiteY131" fmla="*/ 1113632 h 1182688"/>
              <a:gd name="connsiteX132" fmla="*/ 1369081 w 2151063"/>
              <a:gd name="connsiteY132" fmla="*/ 1103714 h 1182688"/>
              <a:gd name="connsiteX133" fmla="*/ 1440136 w 2151063"/>
              <a:gd name="connsiteY133" fmla="*/ 1096176 h 1182688"/>
              <a:gd name="connsiteX134" fmla="*/ 1498886 w 2151063"/>
              <a:gd name="connsiteY134" fmla="*/ 1089432 h 1182688"/>
              <a:gd name="connsiteX135" fmla="*/ 1589392 w 2151063"/>
              <a:gd name="connsiteY135" fmla="*/ 1075944 h 1182688"/>
              <a:gd name="connsiteX136" fmla="*/ 1650127 w 2151063"/>
              <a:gd name="connsiteY136" fmla="*/ 1064439 h 1182688"/>
              <a:gd name="connsiteX137" fmla="*/ 1709670 w 2151063"/>
              <a:gd name="connsiteY137" fmla="*/ 1050554 h 1182688"/>
              <a:gd name="connsiteX138" fmla="*/ 1768420 w 2151063"/>
              <a:gd name="connsiteY138" fmla="*/ 1032701 h 1182688"/>
              <a:gd name="connsiteX139" fmla="*/ 1824391 w 2151063"/>
              <a:gd name="connsiteY139" fmla="*/ 1010088 h 1182688"/>
              <a:gd name="connsiteX140" fmla="*/ 1877980 w 2151063"/>
              <a:gd name="connsiteY140" fmla="*/ 981921 h 1182688"/>
              <a:gd name="connsiteX141" fmla="*/ 1902988 w 2151063"/>
              <a:gd name="connsiteY141" fmla="*/ 965259 h 1182688"/>
              <a:gd name="connsiteX142" fmla="*/ 1916485 w 2151063"/>
              <a:gd name="connsiteY142" fmla="*/ 956135 h 1182688"/>
              <a:gd name="connsiteX143" fmla="*/ 1941890 w 2151063"/>
              <a:gd name="connsiteY143" fmla="*/ 935109 h 1182688"/>
              <a:gd name="connsiteX144" fmla="*/ 1963723 w 2151063"/>
              <a:gd name="connsiteY144" fmla="*/ 912099 h 1182688"/>
              <a:gd name="connsiteX145" fmla="*/ 1982777 w 2151063"/>
              <a:gd name="connsiteY145" fmla="*/ 887899 h 1182688"/>
              <a:gd name="connsiteX146" fmla="*/ 1999449 w 2151063"/>
              <a:gd name="connsiteY146" fmla="*/ 862113 h 1182688"/>
              <a:gd name="connsiteX147" fmla="*/ 2013342 w 2151063"/>
              <a:gd name="connsiteY147" fmla="*/ 834739 h 1182688"/>
              <a:gd name="connsiteX148" fmla="*/ 2024457 w 2151063"/>
              <a:gd name="connsiteY148" fmla="*/ 806572 h 1182688"/>
              <a:gd name="connsiteX149" fmla="*/ 2032793 w 2151063"/>
              <a:gd name="connsiteY149" fmla="*/ 777612 h 1182688"/>
              <a:gd name="connsiteX150" fmla="*/ 2038351 w 2151063"/>
              <a:gd name="connsiteY150" fmla="*/ 747858 h 1182688"/>
              <a:gd name="connsiteX151" fmla="*/ 2041526 w 2151063"/>
              <a:gd name="connsiteY151" fmla="*/ 717707 h 1182688"/>
              <a:gd name="connsiteX152" fmla="*/ 2041526 w 2151063"/>
              <a:gd name="connsiteY152" fmla="*/ 671291 h 1182688"/>
              <a:gd name="connsiteX153" fmla="*/ 2032396 w 2151063"/>
              <a:gd name="connsiteY153" fmla="*/ 609403 h 1182688"/>
              <a:gd name="connsiteX154" fmla="*/ 2013342 w 2151063"/>
              <a:gd name="connsiteY154" fmla="*/ 548705 h 1182688"/>
              <a:gd name="connsiteX155" fmla="*/ 1999846 w 2151063"/>
              <a:gd name="connsiteY155" fmla="*/ 519745 h 1182688"/>
              <a:gd name="connsiteX156" fmla="*/ 1988731 w 2151063"/>
              <a:gd name="connsiteY156" fmla="*/ 497925 h 1182688"/>
              <a:gd name="connsiteX157" fmla="*/ 1962929 w 2151063"/>
              <a:gd name="connsiteY157" fmla="*/ 456667 h 1182688"/>
              <a:gd name="connsiteX158" fmla="*/ 1948241 w 2151063"/>
              <a:gd name="connsiteY158" fmla="*/ 437227 h 1182688"/>
              <a:gd name="connsiteX159" fmla="*/ 1925615 w 2151063"/>
              <a:gd name="connsiteY159" fmla="*/ 417788 h 1182688"/>
              <a:gd name="connsiteX160" fmla="*/ 1877980 w 2151063"/>
              <a:gd name="connsiteY160" fmla="*/ 381687 h 1182688"/>
              <a:gd name="connsiteX161" fmla="*/ 1827963 w 2151063"/>
              <a:gd name="connsiteY161" fmla="*/ 348759 h 1182688"/>
              <a:gd name="connsiteX162" fmla="*/ 1776756 w 2151063"/>
              <a:gd name="connsiteY162" fmla="*/ 319005 h 1182688"/>
              <a:gd name="connsiteX163" fmla="*/ 1750954 w 2151063"/>
              <a:gd name="connsiteY163" fmla="*/ 305120 h 1182688"/>
              <a:gd name="connsiteX164" fmla="*/ 1722373 w 2151063"/>
              <a:gd name="connsiteY164" fmla="*/ 290838 h 1182688"/>
              <a:gd name="connsiteX165" fmla="*/ 1664417 w 2151063"/>
              <a:gd name="connsiteY165" fmla="*/ 263068 h 1182688"/>
              <a:gd name="connsiteX166" fmla="*/ 1575896 w 2151063"/>
              <a:gd name="connsiteY166" fmla="*/ 225777 h 1182688"/>
              <a:gd name="connsiteX167" fmla="*/ 1454824 w 2151063"/>
              <a:gd name="connsiteY167" fmla="*/ 185708 h 1182688"/>
              <a:gd name="connsiteX168" fmla="*/ 1330973 w 2151063"/>
              <a:gd name="connsiteY168" fmla="*/ 154367 h 1182688"/>
              <a:gd name="connsiteX169" fmla="*/ 1205535 w 2151063"/>
              <a:gd name="connsiteY169" fmla="*/ 132548 h 1182688"/>
              <a:gd name="connsiteX170" fmla="*/ 1077715 w 2151063"/>
              <a:gd name="connsiteY170" fmla="*/ 118663 h 1182688"/>
              <a:gd name="connsiteX171" fmla="*/ 970360 w 2151063"/>
              <a:gd name="connsiteY171" fmla="*/ 31750 h 1182688"/>
              <a:gd name="connsiteX172" fmla="*/ 905670 w 2151063"/>
              <a:gd name="connsiteY172" fmla="*/ 32146 h 1182688"/>
              <a:gd name="connsiteX173" fmla="*/ 840582 w 2151063"/>
              <a:gd name="connsiteY173" fmla="*/ 35712 h 1182688"/>
              <a:gd name="connsiteX174" fmla="*/ 775891 w 2151063"/>
              <a:gd name="connsiteY174" fmla="*/ 41654 h 1182688"/>
              <a:gd name="connsiteX175" fmla="*/ 711994 w 2151063"/>
              <a:gd name="connsiteY175" fmla="*/ 51559 h 1182688"/>
              <a:gd name="connsiteX176" fmla="*/ 648098 w 2151063"/>
              <a:gd name="connsiteY176" fmla="*/ 64236 h 1182688"/>
              <a:gd name="connsiteX177" fmla="*/ 616744 w 2151063"/>
              <a:gd name="connsiteY177" fmla="*/ 71764 h 1182688"/>
              <a:gd name="connsiteX178" fmla="*/ 574279 w 2151063"/>
              <a:gd name="connsiteY178" fmla="*/ 82856 h 1182688"/>
              <a:gd name="connsiteX179" fmla="*/ 490538 w 2151063"/>
              <a:gd name="connsiteY179" fmla="*/ 110985 h 1182688"/>
              <a:gd name="connsiteX180" fmla="*/ 449263 w 2151063"/>
              <a:gd name="connsiteY180" fmla="*/ 128020 h 1182688"/>
              <a:gd name="connsiteX181" fmla="*/ 508794 w 2151063"/>
              <a:gd name="connsiteY181" fmla="*/ 115739 h 1182688"/>
              <a:gd name="connsiteX182" fmla="*/ 629048 w 2151063"/>
              <a:gd name="connsiteY182" fmla="*/ 96326 h 1182688"/>
              <a:gd name="connsiteX183" fmla="*/ 750491 w 2151063"/>
              <a:gd name="connsiteY183" fmla="*/ 83253 h 1182688"/>
              <a:gd name="connsiteX184" fmla="*/ 872729 w 2151063"/>
              <a:gd name="connsiteY184" fmla="*/ 77310 h 1182688"/>
              <a:gd name="connsiteX185" fmla="*/ 933451 w 2151063"/>
              <a:gd name="connsiteY185" fmla="*/ 76914 h 1182688"/>
              <a:gd name="connsiteX186" fmla="*/ 1003301 w 2151063"/>
              <a:gd name="connsiteY186" fmla="*/ 77706 h 1182688"/>
              <a:gd name="connsiteX187" fmla="*/ 1142207 w 2151063"/>
              <a:gd name="connsiteY187" fmla="*/ 87611 h 1182688"/>
              <a:gd name="connsiteX188" fmla="*/ 1245395 w 2151063"/>
              <a:gd name="connsiteY188" fmla="*/ 101873 h 1182688"/>
              <a:gd name="connsiteX189" fmla="*/ 1314451 w 2151063"/>
              <a:gd name="connsiteY189" fmla="*/ 114154 h 1182688"/>
              <a:gd name="connsiteX190" fmla="*/ 1382317 w 2151063"/>
              <a:gd name="connsiteY190" fmla="*/ 129209 h 1182688"/>
              <a:gd name="connsiteX191" fmla="*/ 1449785 w 2151063"/>
              <a:gd name="connsiteY191" fmla="*/ 146640 h 1182688"/>
              <a:gd name="connsiteX192" fmla="*/ 1483123 w 2151063"/>
              <a:gd name="connsiteY192" fmla="*/ 156148 h 1182688"/>
              <a:gd name="connsiteX193" fmla="*/ 1547417 w 2151063"/>
              <a:gd name="connsiteY193" fmla="*/ 176750 h 1182688"/>
              <a:gd name="connsiteX194" fmla="*/ 1643064 w 2151063"/>
              <a:gd name="connsiteY194" fmla="*/ 213197 h 1182688"/>
              <a:gd name="connsiteX195" fmla="*/ 1705770 w 2151063"/>
              <a:gd name="connsiteY195" fmla="*/ 240533 h 1182688"/>
              <a:gd name="connsiteX196" fmla="*/ 1736726 w 2151063"/>
              <a:gd name="connsiteY196" fmla="*/ 255588 h 1182688"/>
              <a:gd name="connsiteX197" fmla="*/ 1709342 w 2151063"/>
              <a:gd name="connsiteY197" fmla="*/ 238949 h 1182688"/>
              <a:gd name="connsiteX198" fmla="*/ 1653382 w 2151063"/>
              <a:gd name="connsiteY198" fmla="*/ 208047 h 1182688"/>
              <a:gd name="connsiteX199" fmla="*/ 1625601 w 2151063"/>
              <a:gd name="connsiteY199" fmla="*/ 193785 h 1182688"/>
              <a:gd name="connsiteX200" fmla="*/ 1596232 w 2151063"/>
              <a:gd name="connsiteY200" fmla="*/ 179523 h 1182688"/>
              <a:gd name="connsiteX201" fmla="*/ 1537495 w 2151063"/>
              <a:gd name="connsiteY201" fmla="*/ 152583 h 1182688"/>
              <a:gd name="connsiteX202" fmla="*/ 1477567 w 2151063"/>
              <a:gd name="connsiteY202" fmla="*/ 128416 h 1182688"/>
              <a:gd name="connsiteX203" fmla="*/ 1416448 w 2151063"/>
              <a:gd name="connsiteY203" fmla="*/ 107023 h 1182688"/>
              <a:gd name="connsiteX204" fmla="*/ 1354139 w 2151063"/>
              <a:gd name="connsiteY204" fmla="*/ 88007 h 1182688"/>
              <a:gd name="connsiteX205" fmla="*/ 1291432 w 2151063"/>
              <a:gd name="connsiteY205" fmla="*/ 72160 h 1182688"/>
              <a:gd name="connsiteX206" fmla="*/ 1227932 w 2151063"/>
              <a:gd name="connsiteY206" fmla="*/ 58294 h 1182688"/>
              <a:gd name="connsiteX207" fmla="*/ 1163638 w 2151063"/>
              <a:gd name="connsiteY207" fmla="*/ 47597 h 1182688"/>
              <a:gd name="connsiteX208" fmla="*/ 1099345 w 2151063"/>
              <a:gd name="connsiteY208" fmla="*/ 39277 h 1182688"/>
              <a:gd name="connsiteX209" fmla="*/ 1034654 w 2151063"/>
              <a:gd name="connsiteY209" fmla="*/ 34127 h 1182688"/>
              <a:gd name="connsiteX210" fmla="*/ 976240 w 2151063"/>
              <a:gd name="connsiteY210" fmla="*/ 0 h 1182688"/>
              <a:gd name="connsiteX211" fmla="*/ 1045347 w 2151063"/>
              <a:gd name="connsiteY211" fmla="*/ 3172 h 1182688"/>
              <a:gd name="connsiteX212" fmla="*/ 1114851 w 2151063"/>
              <a:gd name="connsiteY212" fmla="*/ 8723 h 1182688"/>
              <a:gd name="connsiteX213" fmla="*/ 1183959 w 2151063"/>
              <a:gd name="connsiteY213" fmla="*/ 18238 h 1182688"/>
              <a:gd name="connsiteX214" fmla="*/ 1252669 w 2151063"/>
              <a:gd name="connsiteY214" fmla="*/ 30529 h 1182688"/>
              <a:gd name="connsiteX215" fmla="*/ 1321379 w 2151063"/>
              <a:gd name="connsiteY215" fmla="*/ 45198 h 1182688"/>
              <a:gd name="connsiteX216" fmla="*/ 1389295 w 2151063"/>
              <a:gd name="connsiteY216" fmla="*/ 63833 h 1182688"/>
              <a:gd name="connsiteX217" fmla="*/ 1455622 w 2151063"/>
              <a:gd name="connsiteY217" fmla="*/ 85242 h 1182688"/>
              <a:gd name="connsiteX218" fmla="*/ 1521154 w 2151063"/>
              <a:gd name="connsiteY218" fmla="*/ 109427 h 1182688"/>
              <a:gd name="connsiteX219" fmla="*/ 1585496 w 2151063"/>
              <a:gd name="connsiteY219" fmla="*/ 136784 h 1182688"/>
              <a:gd name="connsiteX220" fmla="*/ 1647851 w 2151063"/>
              <a:gd name="connsiteY220" fmla="*/ 166916 h 1182688"/>
              <a:gd name="connsiteX221" fmla="*/ 1707823 w 2151063"/>
              <a:gd name="connsiteY221" fmla="*/ 200617 h 1182688"/>
              <a:gd name="connsiteX222" fmla="*/ 1766604 w 2151063"/>
              <a:gd name="connsiteY222" fmla="*/ 237093 h 1182688"/>
              <a:gd name="connsiteX223" fmla="*/ 1822605 w 2151063"/>
              <a:gd name="connsiteY223" fmla="*/ 275947 h 1182688"/>
              <a:gd name="connsiteX224" fmla="*/ 1849613 w 2151063"/>
              <a:gd name="connsiteY224" fmla="*/ 296961 h 1182688"/>
              <a:gd name="connsiteX225" fmla="*/ 1875826 w 2151063"/>
              <a:gd name="connsiteY225" fmla="*/ 317974 h 1182688"/>
              <a:gd name="connsiteX226" fmla="*/ 1924280 w 2151063"/>
              <a:gd name="connsiteY226" fmla="*/ 364362 h 1182688"/>
              <a:gd name="connsiteX227" fmla="*/ 1946919 w 2151063"/>
              <a:gd name="connsiteY227" fmla="*/ 388943 h 1182688"/>
              <a:gd name="connsiteX228" fmla="*/ 1957642 w 2151063"/>
              <a:gd name="connsiteY228" fmla="*/ 398458 h 1182688"/>
              <a:gd name="connsiteX229" fmla="*/ 1968366 w 2151063"/>
              <a:gd name="connsiteY229" fmla="*/ 407577 h 1182688"/>
              <a:gd name="connsiteX230" fmla="*/ 1991004 w 2151063"/>
              <a:gd name="connsiteY230" fmla="*/ 428194 h 1182688"/>
              <a:gd name="connsiteX231" fmla="*/ 2032707 w 2151063"/>
              <a:gd name="connsiteY231" fmla="*/ 472203 h 1182688"/>
              <a:gd name="connsiteX232" fmla="*/ 2069247 w 2151063"/>
              <a:gd name="connsiteY232" fmla="*/ 520177 h 1182688"/>
              <a:gd name="connsiteX233" fmla="*/ 2100226 w 2151063"/>
              <a:gd name="connsiteY233" fmla="*/ 572115 h 1182688"/>
              <a:gd name="connsiteX234" fmla="*/ 2124850 w 2151063"/>
              <a:gd name="connsiteY234" fmla="*/ 626432 h 1182688"/>
              <a:gd name="connsiteX235" fmla="*/ 2142325 w 2151063"/>
              <a:gd name="connsiteY235" fmla="*/ 683525 h 1182688"/>
              <a:gd name="connsiteX236" fmla="*/ 2151063 w 2151063"/>
              <a:gd name="connsiteY236" fmla="*/ 742600 h 1182688"/>
              <a:gd name="connsiteX237" fmla="*/ 2151063 w 2151063"/>
              <a:gd name="connsiteY237" fmla="*/ 803261 h 1182688"/>
              <a:gd name="connsiteX238" fmla="*/ 2147091 w 2151063"/>
              <a:gd name="connsiteY238" fmla="*/ 834186 h 1182688"/>
              <a:gd name="connsiteX239" fmla="*/ 2144311 w 2151063"/>
              <a:gd name="connsiteY239" fmla="*/ 848855 h 1182688"/>
              <a:gd name="connsiteX240" fmla="*/ 2136765 w 2151063"/>
              <a:gd name="connsiteY240" fmla="*/ 878195 h 1182688"/>
              <a:gd name="connsiteX241" fmla="*/ 2126439 w 2151063"/>
              <a:gd name="connsiteY241" fmla="*/ 905551 h 1182688"/>
              <a:gd name="connsiteX242" fmla="*/ 2114524 w 2151063"/>
              <a:gd name="connsiteY242" fmla="*/ 931322 h 1182688"/>
              <a:gd name="connsiteX243" fmla="*/ 2092282 w 2151063"/>
              <a:gd name="connsiteY243" fmla="*/ 966609 h 1182688"/>
              <a:gd name="connsiteX244" fmla="*/ 2055743 w 2151063"/>
              <a:gd name="connsiteY244" fmla="*/ 1008239 h 1182688"/>
              <a:gd name="connsiteX245" fmla="*/ 2013246 w 2151063"/>
              <a:gd name="connsiteY245" fmla="*/ 1043921 h 1182688"/>
              <a:gd name="connsiteX246" fmla="*/ 1964791 w 2151063"/>
              <a:gd name="connsiteY246" fmla="*/ 1074054 h 1182688"/>
              <a:gd name="connsiteX247" fmla="*/ 1912762 w 2151063"/>
              <a:gd name="connsiteY247" fmla="*/ 1098239 h 1182688"/>
              <a:gd name="connsiteX248" fmla="*/ 1857556 w 2151063"/>
              <a:gd name="connsiteY248" fmla="*/ 1117666 h 1182688"/>
              <a:gd name="connsiteX249" fmla="*/ 1829754 w 2151063"/>
              <a:gd name="connsiteY249" fmla="*/ 1125596 h 1182688"/>
              <a:gd name="connsiteX250" fmla="*/ 1792817 w 2151063"/>
              <a:gd name="connsiteY250" fmla="*/ 1134318 h 1182688"/>
              <a:gd name="connsiteX251" fmla="*/ 1717753 w 2151063"/>
              <a:gd name="connsiteY251" fmla="*/ 1148988 h 1182688"/>
              <a:gd name="connsiteX252" fmla="*/ 1641894 w 2151063"/>
              <a:gd name="connsiteY252" fmla="*/ 1160882 h 1182688"/>
              <a:gd name="connsiteX253" fmla="*/ 1565240 w 2151063"/>
              <a:gd name="connsiteY253" fmla="*/ 1169208 h 1182688"/>
              <a:gd name="connsiteX254" fmla="*/ 1450061 w 2151063"/>
              <a:gd name="connsiteY254" fmla="*/ 1177930 h 1182688"/>
              <a:gd name="connsiteX255" fmla="*/ 1295960 w 2151063"/>
              <a:gd name="connsiteY255" fmla="*/ 1181895 h 1182688"/>
              <a:gd name="connsiteX256" fmla="*/ 1219704 w 2151063"/>
              <a:gd name="connsiteY256" fmla="*/ 1182688 h 1182688"/>
              <a:gd name="connsiteX257" fmla="*/ 1137093 w 2151063"/>
              <a:gd name="connsiteY257" fmla="*/ 1182688 h 1182688"/>
              <a:gd name="connsiteX258" fmla="*/ 971076 w 2151063"/>
              <a:gd name="connsiteY258" fmla="*/ 1177930 h 1182688"/>
              <a:gd name="connsiteX259" fmla="*/ 723243 w 2151063"/>
              <a:gd name="connsiteY259" fmla="*/ 1163657 h 1182688"/>
              <a:gd name="connsiteX260" fmla="*/ 558021 w 2151063"/>
              <a:gd name="connsiteY260" fmla="*/ 1150177 h 1182688"/>
              <a:gd name="connsiteX261" fmla="*/ 552064 w 2151063"/>
              <a:gd name="connsiteY261" fmla="*/ 1148988 h 1182688"/>
              <a:gd name="connsiteX262" fmla="*/ 546504 w 2151063"/>
              <a:gd name="connsiteY262" fmla="*/ 1141851 h 1182688"/>
              <a:gd name="connsiteX263" fmla="*/ 546504 w 2151063"/>
              <a:gd name="connsiteY263" fmla="*/ 1132732 h 1182688"/>
              <a:gd name="connsiteX264" fmla="*/ 552064 w 2151063"/>
              <a:gd name="connsiteY264" fmla="*/ 1125992 h 1182688"/>
              <a:gd name="connsiteX265" fmla="*/ 558021 w 2151063"/>
              <a:gd name="connsiteY265" fmla="*/ 1125596 h 1182688"/>
              <a:gd name="connsiteX266" fmla="*/ 679555 w 2151063"/>
              <a:gd name="connsiteY266" fmla="*/ 1131146 h 1182688"/>
              <a:gd name="connsiteX267" fmla="*/ 801486 w 2151063"/>
              <a:gd name="connsiteY267" fmla="*/ 1136697 h 1182688"/>
              <a:gd name="connsiteX268" fmla="*/ 774081 w 2151063"/>
              <a:gd name="connsiteY268" fmla="*/ 1130750 h 1182688"/>
              <a:gd name="connsiteX269" fmla="*/ 747471 w 2151063"/>
              <a:gd name="connsiteY269" fmla="*/ 1124010 h 1182688"/>
              <a:gd name="connsiteX270" fmla="*/ 680349 w 2151063"/>
              <a:gd name="connsiteY270" fmla="*/ 1114494 h 1182688"/>
              <a:gd name="connsiteX271" fmla="*/ 614419 w 2151063"/>
              <a:gd name="connsiteY271" fmla="*/ 1102996 h 1182688"/>
              <a:gd name="connsiteX272" fmla="*/ 581057 w 2151063"/>
              <a:gd name="connsiteY272" fmla="*/ 1096256 h 1182688"/>
              <a:gd name="connsiteX273" fmla="*/ 515127 w 2151063"/>
              <a:gd name="connsiteY273" fmla="*/ 1079604 h 1182688"/>
              <a:gd name="connsiteX274" fmla="*/ 450389 w 2151063"/>
              <a:gd name="connsiteY274" fmla="*/ 1060177 h 1182688"/>
              <a:gd name="connsiteX275" fmla="*/ 386445 w 2151063"/>
              <a:gd name="connsiteY275" fmla="*/ 1036388 h 1182688"/>
              <a:gd name="connsiteX276" fmla="*/ 325281 w 2151063"/>
              <a:gd name="connsiteY276" fmla="*/ 1007842 h 1182688"/>
              <a:gd name="connsiteX277" fmla="*/ 266500 w 2151063"/>
              <a:gd name="connsiteY277" fmla="*/ 974935 h 1182688"/>
              <a:gd name="connsiteX278" fmla="*/ 210896 w 2151063"/>
              <a:gd name="connsiteY278" fmla="*/ 936476 h 1182688"/>
              <a:gd name="connsiteX279" fmla="*/ 159265 w 2151063"/>
              <a:gd name="connsiteY279" fmla="*/ 891675 h 1182688"/>
              <a:gd name="connsiteX280" fmla="*/ 135832 w 2151063"/>
              <a:gd name="connsiteY280" fmla="*/ 867093 h 1182688"/>
              <a:gd name="connsiteX281" fmla="*/ 116370 w 2151063"/>
              <a:gd name="connsiteY281" fmla="*/ 844891 h 1182688"/>
              <a:gd name="connsiteX282" fmla="*/ 80625 w 2151063"/>
              <a:gd name="connsiteY282" fmla="*/ 797710 h 1182688"/>
              <a:gd name="connsiteX283" fmla="*/ 50838 w 2151063"/>
              <a:gd name="connsiteY283" fmla="*/ 746564 h 1182688"/>
              <a:gd name="connsiteX284" fmla="*/ 27802 w 2151063"/>
              <a:gd name="connsiteY284" fmla="*/ 693833 h 1182688"/>
              <a:gd name="connsiteX285" fmla="*/ 11121 w 2151063"/>
              <a:gd name="connsiteY285" fmla="*/ 638326 h 1182688"/>
              <a:gd name="connsiteX286" fmla="*/ 1589 w 2151063"/>
              <a:gd name="connsiteY286" fmla="*/ 581234 h 1182688"/>
              <a:gd name="connsiteX287" fmla="*/ 0 w 2151063"/>
              <a:gd name="connsiteY287" fmla="*/ 523348 h 1182688"/>
              <a:gd name="connsiteX288" fmla="*/ 7149 w 2151063"/>
              <a:gd name="connsiteY288" fmla="*/ 464273 h 1182688"/>
              <a:gd name="connsiteX289" fmla="*/ 14298 w 2151063"/>
              <a:gd name="connsiteY289" fmla="*/ 434934 h 1182688"/>
              <a:gd name="connsiteX290" fmla="*/ 22639 w 2151063"/>
              <a:gd name="connsiteY290" fmla="*/ 406388 h 1182688"/>
              <a:gd name="connsiteX291" fmla="*/ 45674 w 2151063"/>
              <a:gd name="connsiteY291" fmla="*/ 355639 h 1182688"/>
              <a:gd name="connsiteX292" fmla="*/ 75065 w 2151063"/>
              <a:gd name="connsiteY292" fmla="*/ 311630 h 1182688"/>
              <a:gd name="connsiteX293" fmla="*/ 110413 w 2151063"/>
              <a:gd name="connsiteY293" fmla="*/ 272776 h 1182688"/>
              <a:gd name="connsiteX294" fmla="*/ 150527 w 2151063"/>
              <a:gd name="connsiteY294" fmla="*/ 239868 h 1182688"/>
              <a:gd name="connsiteX295" fmla="*/ 195407 w 2151063"/>
              <a:gd name="connsiteY295" fmla="*/ 211718 h 1182688"/>
              <a:gd name="connsiteX296" fmla="*/ 243861 w 2151063"/>
              <a:gd name="connsiteY296" fmla="*/ 188723 h 1182688"/>
              <a:gd name="connsiteX297" fmla="*/ 294699 w 2151063"/>
              <a:gd name="connsiteY297" fmla="*/ 168502 h 1182688"/>
              <a:gd name="connsiteX298" fmla="*/ 320912 w 2151063"/>
              <a:gd name="connsiteY298" fmla="*/ 160573 h 1182688"/>
              <a:gd name="connsiteX299" fmla="*/ 348317 w 2151063"/>
              <a:gd name="connsiteY299" fmla="*/ 143524 h 1182688"/>
              <a:gd name="connsiteX300" fmla="*/ 404317 w 2151063"/>
              <a:gd name="connsiteY300" fmla="*/ 112599 h 1182688"/>
              <a:gd name="connsiteX301" fmla="*/ 462701 w 2151063"/>
              <a:gd name="connsiteY301" fmla="*/ 86432 h 1182688"/>
              <a:gd name="connsiteX302" fmla="*/ 523468 w 2151063"/>
              <a:gd name="connsiteY302" fmla="*/ 64229 h 1182688"/>
              <a:gd name="connsiteX303" fmla="*/ 585029 w 2151063"/>
              <a:gd name="connsiteY303" fmla="*/ 45991 h 1182688"/>
              <a:gd name="connsiteX304" fmla="*/ 647781 w 2151063"/>
              <a:gd name="connsiteY304" fmla="*/ 30925 h 1182688"/>
              <a:gd name="connsiteX305" fmla="*/ 711328 w 2151063"/>
              <a:gd name="connsiteY305" fmla="*/ 19427 h 1182688"/>
              <a:gd name="connsiteX306" fmla="*/ 774478 w 2151063"/>
              <a:gd name="connsiteY306" fmla="*/ 10308 h 1182688"/>
              <a:gd name="connsiteX307" fmla="*/ 805854 w 2151063"/>
              <a:gd name="connsiteY307" fmla="*/ 7137 h 1182688"/>
              <a:gd name="connsiteX308" fmla="*/ 839614 w 2151063"/>
              <a:gd name="connsiteY308" fmla="*/ 4361 h 1182688"/>
              <a:gd name="connsiteX309" fmla="*/ 907927 w 2151063"/>
              <a:gd name="connsiteY309" fmla="*/ 396 h 118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2151063" h="1182688">
                <a:moveTo>
                  <a:pt x="2044671" y="546100"/>
                </a:moveTo>
                <a:lnTo>
                  <a:pt x="2052215" y="567545"/>
                </a:lnTo>
                <a:lnTo>
                  <a:pt x="2064523" y="611628"/>
                </a:lnTo>
                <a:lnTo>
                  <a:pt x="2072464" y="657298"/>
                </a:lnTo>
                <a:lnTo>
                  <a:pt x="2074847" y="704161"/>
                </a:lnTo>
                <a:lnTo>
                  <a:pt x="2073258" y="728386"/>
                </a:lnTo>
                <a:lnTo>
                  <a:pt x="2070876" y="758171"/>
                </a:lnTo>
                <a:lnTo>
                  <a:pt x="2056979" y="813771"/>
                </a:lnTo>
                <a:lnTo>
                  <a:pt x="2034745" y="864207"/>
                </a:lnTo>
                <a:lnTo>
                  <a:pt x="2004966" y="909481"/>
                </a:lnTo>
                <a:lnTo>
                  <a:pt x="1968438" y="949989"/>
                </a:lnTo>
                <a:lnTo>
                  <a:pt x="1926350" y="985731"/>
                </a:lnTo>
                <a:lnTo>
                  <a:pt x="1879102" y="1015913"/>
                </a:lnTo>
                <a:lnTo>
                  <a:pt x="1827882" y="1041330"/>
                </a:lnTo>
                <a:lnTo>
                  <a:pt x="1801280" y="1052053"/>
                </a:lnTo>
                <a:lnTo>
                  <a:pt x="1767928" y="1064364"/>
                </a:lnTo>
                <a:lnTo>
                  <a:pt x="1699239" y="1085015"/>
                </a:lnTo>
                <a:lnTo>
                  <a:pt x="1629358" y="1102092"/>
                </a:lnTo>
                <a:lnTo>
                  <a:pt x="1557889" y="1114801"/>
                </a:lnTo>
                <a:lnTo>
                  <a:pt x="1449892" y="1129892"/>
                </a:lnTo>
                <a:lnTo>
                  <a:pt x="1304969" y="1141012"/>
                </a:lnTo>
                <a:lnTo>
                  <a:pt x="1234692" y="1144189"/>
                </a:lnTo>
                <a:lnTo>
                  <a:pt x="1219604" y="1144586"/>
                </a:lnTo>
                <a:lnTo>
                  <a:pt x="1204913" y="1145380"/>
                </a:lnTo>
                <a:lnTo>
                  <a:pt x="1205310" y="1146969"/>
                </a:lnTo>
                <a:lnTo>
                  <a:pt x="1205310" y="1147763"/>
                </a:lnTo>
                <a:lnTo>
                  <a:pt x="1259309" y="1147366"/>
                </a:lnTo>
                <a:lnTo>
                  <a:pt x="1367306" y="1143792"/>
                </a:lnTo>
                <a:lnTo>
                  <a:pt x="1420908" y="1140615"/>
                </a:lnTo>
                <a:lnTo>
                  <a:pt x="1484832" y="1137040"/>
                </a:lnTo>
                <a:lnTo>
                  <a:pt x="1616256" y="1127906"/>
                </a:lnTo>
                <a:lnTo>
                  <a:pt x="1715915" y="1114404"/>
                </a:lnTo>
                <a:lnTo>
                  <a:pt x="1781031" y="1101298"/>
                </a:lnTo>
                <a:lnTo>
                  <a:pt x="1844558" y="1084618"/>
                </a:lnTo>
                <a:lnTo>
                  <a:pt x="1905307" y="1062379"/>
                </a:lnTo>
                <a:lnTo>
                  <a:pt x="1934291" y="1048876"/>
                </a:lnTo>
                <a:lnTo>
                  <a:pt x="1948982" y="1041727"/>
                </a:lnTo>
                <a:lnTo>
                  <a:pt x="1975584" y="1025445"/>
                </a:lnTo>
                <a:lnTo>
                  <a:pt x="2000201" y="1007176"/>
                </a:lnTo>
                <a:lnTo>
                  <a:pt x="2022436" y="987717"/>
                </a:lnTo>
                <a:lnTo>
                  <a:pt x="2041892" y="966668"/>
                </a:lnTo>
                <a:lnTo>
                  <a:pt x="2059362" y="943635"/>
                </a:lnTo>
                <a:lnTo>
                  <a:pt x="2074450" y="919409"/>
                </a:lnTo>
                <a:lnTo>
                  <a:pt x="2087155" y="893992"/>
                </a:lnTo>
                <a:lnTo>
                  <a:pt x="2097081" y="867781"/>
                </a:lnTo>
                <a:lnTo>
                  <a:pt x="2105419" y="840379"/>
                </a:lnTo>
                <a:lnTo>
                  <a:pt x="2112566" y="797885"/>
                </a:lnTo>
                <a:lnTo>
                  <a:pt x="2112963" y="739109"/>
                </a:lnTo>
                <a:lnTo>
                  <a:pt x="2103831" y="678744"/>
                </a:lnTo>
                <a:lnTo>
                  <a:pt x="2094699" y="648561"/>
                </a:lnTo>
                <a:lnTo>
                  <a:pt x="2084773" y="621159"/>
                </a:lnTo>
                <a:lnTo>
                  <a:pt x="2059362" y="569928"/>
                </a:lnTo>
                <a:close/>
                <a:moveTo>
                  <a:pt x="233158" y="230187"/>
                </a:moveTo>
                <a:lnTo>
                  <a:pt x="206541" y="244085"/>
                </a:lnTo>
                <a:lnTo>
                  <a:pt x="158870" y="277836"/>
                </a:lnTo>
                <a:lnTo>
                  <a:pt x="117952" y="317146"/>
                </a:lnTo>
                <a:lnTo>
                  <a:pt x="84980" y="362810"/>
                </a:lnTo>
                <a:lnTo>
                  <a:pt x="59953" y="412444"/>
                </a:lnTo>
                <a:lnTo>
                  <a:pt x="43268" y="466446"/>
                </a:lnTo>
                <a:lnTo>
                  <a:pt x="34925" y="523624"/>
                </a:lnTo>
                <a:lnTo>
                  <a:pt x="36117" y="582788"/>
                </a:lnTo>
                <a:lnTo>
                  <a:pt x="40090" y="613363"/>
                </a:lnTo>
                <a:lnTo>
                  <a:pt x="46446" y="643143"/>
                </a:lnTo>
                <a:lnTo>
                  <a:pt x="65117" y="699528"/>
                </a:lnTo>
                <a:lnTo>
                  <a:pt x="91336" y="753133"/>
                </a:lnTo>
                <a:lnTo>
                  <a:pt x="123514" y="802767"/>
                </a:lnTo>
                <a:lnTo>
                  <a:pt x="162446" y="848430"/>
                </a:lnTo>
                <a:lnTo>
                  <a:pt x="205350" y="889726"/>
                </a:lnTo>
                <a:lnTo>
                  <a:pt x="252226" y="927051"/>
                </a:lnTo>
                <a:lnTo>
                  <a:pt x="302281" y="959611"/>
                </a:lnTo>
                <a:lnTo>
                  <a:pt x="328103" y="973906"/>
                </a:lnTo>
                <a:lnTo>
                  <a:pt x="356308" y="988994"/>
                </a:lnTo>
                <a:lnTo>
                  <a:pt x="414706" y="1014010"/>
                </a:lnTo>
                <a:lnTo>
                  <a:pt x="444500" y="1025525"/>
                </a:lnTo>
                <a:lnTo>
                  <a:pt x="419076" y="1013613"/>
                </a:lnTo>
                <a:lnTo>
                  <a:pt x="371007" y="988597"/>
                </a:lnTo>
                <a:lnTo>
                  <a:pt x="347171" y="973906"/>
                </a:lnTo>
                <a:lnTo>
                  <a:pt x="322541" y="958420"/>
                </a:lnTo>
                <a:lnTo>
                  <a:pt x="274473" y="922683"/>
                </a:lnTo>
                <a:lnTo>
                  <a:pt x="229583" y="882579"/>
                </a:lnTo>
                <a:lnTo>
                  <a:pt x="189459" y="838106"/>
                </a:lnTo>
                <a:lnTo>
                  <a:pt x="154103" y="790458"/>
                </a:lnTo>
                <a:lnTo>
                  <a:pt x="124706" y="738838"/>
                </a:lnTo>
                <a:lnTo>
                  <a:pt x="102062" y="683645"/>
                </a:lnTo>
                <a:lnTo>
                  <a:pt x="86966" y="625672"/>
                </a:lnTo>
                <a:lnTo>
                  <a:pt x="83391" y="595892"/>
                </a:lnTo>
                <a:lnTo>
                  <a:pt x="81405" y="569685"/>
                </a:lnTo>
                <a:lnTo>
                  <a:pt x="83391" y="518462"/>
                </a:lnTo>
                <a:lnTo>
                  <a:pt x="92131" y="468828"/>
                </a:lnTo>
                <a:lnTo>
                  <a:pt x="106829" y="419591"/>
                </a:lnTo>
                <a:lnTo>
                  <a:pt x="127089" y="373531"/>
                </a:lnTo>
                <a:lnTo>
                  <a:pt x="152117" y="329058"/>
                </a:lnTo>
                <a:lnTo>
                  <a:pt x="181911" y="287366"/>
                </a:lnTo>
                <a:lnTo>
                  <a:pt x="215281" y="248452"/>
                </a:lnTo>
                <a:close/>
                <a:moveTo>
                  <a:pt x="950292" y="112712"/>
                </a:moveTo>
                <a:lnTo>
                  <a:pt x="822075" y="115489"/>
                </a:lnTo>
                <a:lnTo>
                  <a:pt x="758561" y="119456"/>
                </a:lnTo>
                <a:lnTo>
                  <a:pt x="705369" y="124217"/>
                </a:lnTo>
                <a:lnTo>
                  <a:pt x="597397" y="136118"/>
                </a:lnTo>
                <a:lnTo>
                  <a:pt x="488631" y="153574"/>
                </a:lnTo>
                <a:lnTo>
                  <a:pt x="381849" y="178170"/>
                </a:lnTo>
                <a:lnTo>
                  <a:pt x="329848" y="193643"/>
                </a:lnTo>
                <a:lnTo>
                  <a:pt x="309206" y="208321"/>
                </a:lnTo>
                <a:lnTo>
                  <a:pt x="270304" y="239662"/>
                </a:lnTo>
                <a:lnTo>
                  <a:pt x="234181" y="274970"/>
                </a:lnTo>
                <a:lnTo>
                  <a:pt x="201631" y="313848"/>
                </a:lnTo>
                <a:lnTo>
                  <a:pt x="186943" y="334874"/>
                </a:lnTo>
                <a:lnTo>
                  <a:pt x="169080" y="362248"/>
                </a:lnTo>
                <a:lnTo>
                  <a:pt x="142087" y="418185"/>
                </a:lnTo>
                <a:lnTo>
                  <a:pt x="124621" y="475709"/>
                </a:lnTo>
                <a:lnTo>
                  <a:pt x="115888" y="534423"/>
                </a:lnTo>
                <a:lnTo>
                  <a:pt x="115888" y="593534"/>
                </a:lnTo>
                <a:lnTo>
                  <a:pt x="125415" y="652249"/>
                </a:lnTo>
                <a:lnTo>
                  <a:pt x="144469" y="709773"/>
                </a:lnTo>
                <a:lnTo>
                  <a:pt x="172256" y="765313"/>
                </a:lnTo>
                <a:lnTo>
                  <a:pt x="189722" y="792290"/>
                </a:lnTo>
                <a:lnTo>
                  <a:pt x="209570" y="818870"/>
                </a:lnTo>
                <a:lnTo>
                  <a:pt x="252044" y="866080"/>
                </a:lnTo>
                <a:lnTo>
                  <a:pt x="300076" y="908132"/>
                </a:lnTo>
                <a:lnTo>
                  <a:pt x="352077" y="944630"/>
                </a:lnTo>
                <a:lnTo>
                  <a:pt x="407651" y="976764"/>
                </a:lnTo>
                <a:lnTo>
                  <a:pt x="465210" y="1004931"/>
                </a:lnTo>
                <a:lnTo>
                  <a:pt x="524754" y="1029131"/>
                </a:lnTo>
                <a:lnTo>
                  <a:pt x="585488" y="1050157"/>
                </a:lnTo>
                <a:lnTo>
                  <a:pt x="616054" y="1059281"/>
                </a:lnTo>
                <a:lnTo>
                  <a:pt x="666467" y="1074753"/>
                </a:lnTo>
                <a:lnTo>
                  <a:pt x="717675" y="1089432"/>
                </a:lnTo>
                <a:lnTo>
                  <a:pt x="795875" y="1098953"/>
                </a:lnTo>
                <a:lnTo>
                  <a:pt x="873282" y="1105697"/>
                </a:lnTo>
                <a:lnTo>
                  <a:pt x="943940" y="1111251"/>
                </a:lnTo>
                <a:lnTo>
                  <a:pt x="1085654" y="1116012"/>
                </a:lnTo>
                <a:lnTo>
                  <a:pt x="1227765" y="1113632"/>
                </a:lnTo>
                <a:lnTo>
                  <a:pt x="1369081" y="1103714"/>
                </a:lnTo>
                <a:lnTo>
                  <a:pt x="1440136" y="1096176"/>
                </a:lnTo>
                <a:lnTo>
                  <a:pt x="1498886" y="1089432"/>
                </a:lnTo>
                <a:lnTo>
                  <a:pt x="1589392" y="1075944"/>
                </a:lnTo>
                <a:lnTo>
                  <a:pt x="1650127" y="1064439"/>
                </a:lnTo>
                <a:lnTo>
                  <a:pt x="1709670" y="1050554"/>
                </a:lnTo>
                <a:lnTo>
                  <a:pt x="1768420" y="1032701"/>
                </a:lnTo>
                <a:lnTo>
                  <a:pt x="1824391" y="1010088"/>
                </a:lnTo>
                <a:lnTo>
                  <a:pt x="1877980" y="981921"/>
                </a:lnTo>
                <a:lnTo>
                  <a:pt x="1902988" y="965259"/>
                </a:lnTo>
                <a:lnTo>
                  <a:pt x="1916485" y="956135"/>
                </a:lnTo>
                <a:lnTo>
                  <a:pt x="1941890" y="935109"/>
                </a:lnTo>
                <a:lnTo>
                  <a:pt x="1963723" y="912099"/>
                </a:lnTo>
                <a:lnTo>
                  <a:pt x="1982777" y="887899"/>
                </a:lnTo>
                <a:lnTo>
                  <a:pt x="1999449" y="862113"/>
                </a:lnTo>
                <a:lnTo>
                  <a:pt x="2013342" y="834739"/>
                </a:lnTo>
                <a:lnTo>
                  <a:pt x="2024457" y="806572"/>
                </a:lnTo>
                <a:lnTo>
                  <a:pt x="2032793" y="777612"/>
                </a:lnTo>
                <a:lnTo>
                  <a:pt x="2038351" y="747858"/>
                </a:lnTo>
                <a:lnTo>
                  <a:pt x="2041526" y="717707"/>
                </a:lnTo>
                <a:lnTo>
                  <a:pt x="2041526" y="671291"/>
                </a:lnTo>
                <a:lnTo>
                  <a:pt x="2032396" y="609403"/>
                </a:lnTo>
                <a:lnTo>
                  <a:pt x="2013342" y="548705"/>
                </a:lnTo>
                <a:lnTo>
                  <a:pt x="1999846" y="519745"/>
                </a:lnTo>
                <a:lnTo>
                  <a:pt x="1988731" y="497925"/>
                </a:lnTo>
                <a:lnTo>
                  <a:pt x="1962929" y="456667"/>
                </a:lnTo>
                <a:lnTo>
                  <a:pt x="1948241" y="437227"/>
                </a:lnTo>
                <a:lnTo>
                  <a:pt x="1925615" y="417788"/>
                </a:lnTo>
                <a:lnTo>
                  <a:pt x="1877980" y="381687"/>
                </a:lnTo>
                <a:lnTo>
                  <a:pt x="1827963" y="348759"/>
                </a:lnTo>
                <a:lnTo>
                  <a:pt x="1776756" y="319005"/>
                </a:lnTo>
                <a:lnTo>
                  <a:pt x="1750954" y="305120"/>
                </a:lnTo>
                <a:lnTo>
                  <a:pt x="1722373" y="290838"/>
                </a:lnTo>
                <a:lnTo>
                  <a:pt x="1664417" y="263068"/>
                </a:lnTo>
                <a:lnTo>
                  <a:pt x="1575896" y="225777"/>
                </a:lnTo>
                <a:lnTo>
                  <a:pt x="1454824" y="185708"/>
                </a:lnTo>
                <a:lnTo>
                  <a:pt x="1330973" y="154367"/>
                </a:lnTo>
                <a:lnTo>
                  <a:pt x="1205535" y="132548"/>
                </a:lnTo>
                <a:lnTo>
                  <a:pt x="1077715" y="118663"/>
                </a:lnTo>
                <a:close/>
                <a:moveTo>
                  <a:pt x="970360" y="31750"/>
                </a:moveTo>
                <a:lnTo>
                  <a:pt x="905670" y="32146"/>
                </a:lnTo>
                <a:lnTo>
                  <a:pt x="840582" y="35712"/>
                </a:lnTo>
                <a:lnTo>
                  <a:pt x="775891" y="41654"/>
                </a:lnTo>
                <a:lnTo>
                  <a:pt x="711994" y="51559"/>
                </a:lnTo>
                <a:lnTo>
                  <a:pt x="648098" y="64236"/>
                </a:lnTo>
                <a:lnTo>
                  <a:pt x="616744" y="71764"/>
                </a:lnTo>
                <a:lnTo>
                  <a:pt x="574279" y="82856"/>
                </a:lnTo>
                <a:lnTo>
                  <a:pt x="490538" y="110985"/>
                </a:lnTo>
                <a:lnTo>
                  <a:pt x="449263" y="128020"/>
                </a:lnTo>
                <a:lnTo>
                  <a:pt x="508794" y="115739"/>
                </a:lnTo>
                <a:lnTo>
                  <a:pt x="629048" y="96326"/>
                </a:lnTo>
                <a:lnTo>
                  <a:pt x="750491" y="83253"/>
                </a:lnTo>
                <a:lnTo>
                  <a:pt x="872729" y="77310"/>
                </a:lnTo>
                <a:lnTo>
                  <a:pt x="933451" y="76914"/>
                </a:lnTo>
                <a:lnTo>
                  <a:pt x="1003301" y="77706"/>
                </a:lnTo>
                <a:lnTo>
                  <a:pt x="1142207" y="87611"/>
                </a:lnTo>
                <a:lnTo>
                  <a:pt x="1245395" y="101873"/>
                </a:lnTo>
                <a:lnTo>
                  <a:pt x="1314451" y="114154"/>
                </a:lnTo>
                <a:lnTo>
                  <a:pt x="1382317" y="129209"/>
                </a:lnTo>
                <a:lnTo>
                  <a:pt x="1449785" y="146640"/>
                </a:lnTo>
                <a:lnTo>
                  <a:pt x="1483123" y="156148"/>
                </a:lnTo>
                <a:lnTo>
                  <a:pt x="1547417" y="176750"/>
                </a:lnTo>
                <a:lnTo>
                  <a:pt x="1643064" y="213197"/>
                </a:lnTo>
                <a:lnTo>
                  <a:pt x="1705770" y="240533"/>
                </a:lnTo>
                <a:lnTo>
                  <a:pt x="1736726" y="255588"/>
                </a:lnTo>
                <a:lnTo>
                  <a:pt x="1709342" y="238949"/>
                </a:lnTo>
                <a:lnTo>
                  <a:pt x="1653382" y="208047"/>
                </a:lnTo>
                <a:lnTo>
                  <a:pt x="1625601" y="193785"/>
                </a:lnTo>
                <a:lnTo>
                  <a:pt x="1596232" y="179523"/>
                </a:lnTo>
                <a:lnTo>
                  <a:pt x="1537495" y="152583"/>
                </a:lnTo>
                <a:lnTo>
                  <a:pt x="1477567" y="128416"/>
                </a:lnTo>
                <a:lnTo>
                  <a:pt x="1416448" y="107023"/>
                </a:lnTo>
                <a:lnTo>
                  <a:pt x="1354139" y="88007"/>
                </a:lnTo>
                <a:lnTo>
                  <a:pt x="1291432" y="72160"/>
                </a:lnTo>
                <a:lnTo>
                  <a:pt x="1227932" y="58294"/>
                </a:lnTo>
                <a:lnTo>
                  <a:pt x="1163638" y="47597"/>
                </a:lnTo>
                <a:lnTo>
                  <a:pt x="1099345" y="39277"/>
                </a:lnTo>
                <a:lnTo>
                  <a:pt x="1034654" y="34127"/>
                </a:lnTo>
                <a:close/>
                <a:moveTo>
                  <a:pt x="976240" y="0"/>
                </a:moveTo>
                <a:lnTo>
                  <a:pt x="1045347" y="3172"/>
                </a:lnTo>
                <a:lnTo>
                  <a:pt x="1114851" y="8723"/>
                </a:lnTo>
                <a:lnTo>
                  <a:pt x="1183959" y="18238"/>
                </a:lnTo>
                <a:lnTo>
                  <a:pt x="1252669" y="30529"/>
                </a:lnTo>
                <a:lnTo>
                  <a:pt x="1321379" y="45198"/>
                </a:lnTo>
                <a:lnTo>
                  <a:pt x="1389295" y="63833"/>
                </a:lnTo>
                <a:lnTo>
                  <a:pt x="1455622" y="85242"/>
                </a:lnTo>
                <a:lnTo>
                  <a:pt x="1521154" y="109427"/>
                </a:lnTo>
                <a:lnTo>
                  <a:pt x="1585496" y="136784"/>
                </a:lnTo>
                <a:lnTo>
                  <a:pt x="1647851" y="166916"/>
                </a:lnTo>
                <a:lnTo>
                  <a:pt x="1707823" y="200617"/>
                </a:lnTo>
                <a:lnTo>
                  <a:pt x="1766604" y="237093"/>
                </a:lnTo>
                <a:lnTo>
                  <a:pt x="1822605" y="275947"/>
                </a:lnTo>
                <a:lnTo>
                  <a:pt x="1849613" y="296961"/>
                </a:lnTo>
                <a:lnTo>
                  <a:pt x="1875826" y="317974"/>
                </a:lnTo>
                <a:lnTo>
                  <a:pt x="1924280" y="364362"/>
                </a:lnTo>
                <a:lnTo>
                  <a:pt x="1946919" y="388943"/>
                </a:lnTo>
                <a:lnTo>
                  <a:pt x="1957642" y="398458"/>
                </a:lnTo>
                <a:lnTo>
                  <a:pt x="1968366" y="407577"/>
                </a:lnTo>
                <a:lnTo>
                  <a:pt x="1991004" y="428194"/>
                </a:lnTo>
                <a:lnTo>
                  <a:pt x="2032707" y="472203"/>
                </a:lnTo>
                <a:lnTo>
                  <a:pt x="2069247" y="520177"/>
                </a:lnTo>
                <a:lnTo>
                  <a:pt x="2100226" y="572115"/>
                </a:lnTo>
                <a:lnTo>
                  <a:pt x="2124850" y="626432"/>
                </a:lnTo>
                <a:lnTo>
                  <a:pt x="2142325" y="683525"/>
                </a:lnTo>
                <a:lnTo>
                  <a:pt x="2151063" y="742600"/>
                </a:lnTo>
                <a:lnTo>
                  <a:pt x="2151063" y="803261"/>
                </a:lnTo>
                <a:lnTo>
                  <a:pt x="2147091" y="834186"/>
                </a:lnTo>
                <a:lnTo>
                  <a:pt x="2144311" y="848855"/>
                </a:lnTo>
                <a:lnTo>
                  <a:pt x="2136765" y="878195"/>
                </a:lnTo>
                <a:lnTo>
                  <a:pt x="2126439" y="905551"/>
                </a:lnTo>
                <a:lnTo>
                  <a:pt x="2114524" y="931322"/>
                </a:lnTo>
                <a:lnTo>
                  <a:pt x="2092282" y="966609"/>
                </a:lnTo>
                <a:lnTo>
                  <a:pt x="2055743" y="1008239"/>
                </a:lnTo>
                <a:lnTo>
                  <a:pt x="2013246" y="1043921"/>
                </a:lnTo>
                <a:lnTo>
                  <a:pt x="1964791" y="1074054"/>
                </a:lnTo>
                <a:lnTo>
                  <a:pt x="1912762" y="1098239"/>
                </a:lnTo>
                <a:lnTo>
                  <a:pt x="1857556" y="1117666"/>
                </a:lnTo>
                <a:lnTo>
                  <a:pt x="1829754" y="1125596"/>
                </a:lnTo>
                <a:lnTo>
                  <a:pt x="1792817" y="1134318"/>
                </a:lnTo>
                <a:lnTo>
                  <a:pt x="1717753" y="1148988"/>
                </a:lnTo>
                <a:lnTo>
                  <a:pt x="1641894" y="1160882"/>
                </a:lnTo>
                <a:lnTo>
                  <a:pt x="1565240" y="1169208"/>
                </a:lnTo>
                <a:lnTo>
                  <a:pt x="1450061" y="1177930"/>
                </a:lnTo>
                <a:lnTo>
                  <a:pt x="1295960" y="1181895"/>
                </a:lnTo>
                <a:lnTo>
                  <a:pt x="1219704" y="1182688"/>
                </a:lnTo>
                <a:lnTo>
                  <a:pt x="1137093" y="1182688"/>
                </a:lnTo>
                <a:lnTo>
                  <a:pt x="971076" y="1177930"/>
                </a:lnTo>
                <a:lnTo>
                  <a:pt x="723243" y="1163657"/>
                </a:lnTo>
                <a:lnTo>
                  <a:pt x="558021" y="1150177"/>
                </a:lnTo>
                <a:lnTo>
                  <a:pt x="552064" y="1148988"/>
                </a:lnTo>
                <a:lnTo>
                  <a:pt x="546504" y="1141851"/>
                </a:lnTo>
                <a:lnTo>
                  <a:pt x="546504" y="1132732"/>
                </a:lnTo>
                <a:lnTo>
                  <a:pt x="552064" y="1125992"/>
                </a:lnTo>
                <a:lnTo>
                  <a:pt x="558021" y="1125596"/>
                </a:lnTo>
                <a:lnTo>
                  <a:pt x="679555" y="1131146"/>
                </a:lnTo>
                <a:lnTo>
                  <a:pt x="801486" y="1136697"/>
                </a:lnTo>
                <a:lnTo>
                  <a:pt x="774081" y="1130750"/>
                </a:lnTo>
                <a:lnTo>
                  <a:pt x="747471" y="1124010"/>
                </a:lnTo>
                <a:lnTo>
                  <a:pt x="680349" y="1114494"/>
                </a:lnTo>
                <a:lnTo>
                  <a:pt x="614419" y="1102996"/>
                </a:lnTo>
                <a:lnTo>
                  <a:pt x="581057" y="1096256"/>
                </a:lnTo>
                <a:lnTo>
                  <a:pt x="515127" y="1079604"/>
                </a:lnTo>
                <a:lnTo>
                  <a:pt x="450389" y="1060177"/>
                </a:lnTo>
                <a:lnTo>
                  <a:pt x="386445" y="1036388"/>
                </a:lnTo>
                <a:lnTo>
                  <a:pt x="325281" y="1007842"/>
                </a:lnTo>
                <a:lnTo>
                  <a:pt x="266500" y="974935"/>
                </a:lnTo>
                <a:lnTo>
                  <a:pt x="210896" y="936476"/>
                </a:lnTo>
                <a:lnTo>
                  <a:pt x="159265" y="891675"/>
                </a:lnTo>
                <a:lnTo>
                  <a:pt x="135832" y="867093"/>
                </a:lnTo>
                <a:lnTo>
                  <a:pt x="116370" y="844891"/>
                </a:lnTo>
                <a:lnTo>
                  <a:pt x="80625" y="797710"/>
                </a:lnTo>
                <a:lnTo>
                  <a:pt x="50838" y="746564"/>
                </a:lnTo>
                <a:lnTo>
                  <a:pt x="27802" y="693833"/>
                </a:lnTo>
                <a:lnTo>
                  <a:pt x="11121" y="638326"/>
                </a:lnTo>
                <a:lnTo>
                  <a:pt x="1589" y="581234"/>
                </a:lnTo>
                <a:lnTo>
                  <a:pt x="0" y="523348"/>
                </a:lnTo>
                <a:lnTo>
                  <a:pt x="7149" y="464273"/>
                </a:lnTo>
                <a:lnTo>
                  <a:pt x="14298" y="434934"/>
                </a:lnTo>
                <a:lnTo>
                  <a:pt x="22639" y="406388"/>
                </a:lnTo>
                <a:lnTo>
                  <a:pt x="45674" y="355639"/>
                </a:lnTo>
                <a:lnTo>
                  <a:pt x="75065" y="311630"/>
                </a:lnTo>
                <a:lnTo>
                  <a:pt x="110413" y="272776"/>
                </a:lnTo>
                <a:lnTo>
                  <a:pt x="150527" y="239868"/>
                </a:lnTo>
                <a:lnTo>
                  <a:pt x="195407" y="211718"/>
                </a:lnTo>
                <a:lnTo>
                  <a:pt x="243861" y="188723"/>
                </a:lnTo>
                <a:lnTo>
                  <a:pt x="294699" y="168502"/>
                </a:lnTo>
                <a:lnTo>
                  <a:pt x="320912" y="160573"/>
                </a:lnTo>
                <a:lnTo>
                  <a:pt x="348317" y="143524"/>
                </a:lnTo>
                <a:lnTo>
                  <a:pt x="404317" y="112599"/>
                </a:lnTo>
                <a:lnTo>
                  <a:pt x="462701" y="86432"/>
                </a:lnTo>
                <a:lnTo>
                  <a:pt x="523468" y="64229"/>
                </a:lnTo>
                <a:lnTo>
                  <a:pt x="585029" y="45991"/>
                </a:lnTo>
                <a:lnTo>
                  <a:pt x="647781" y="30925"/>
                </a:lnTo>
                <a:lnTo>
                  <a:pt x="711328" y="19427"/>
                </a:lnTo>
                <a:lnTo>
                  <a:pt x="774478" y="10308"/>
                </a:lnTo>
                <a:lnTo>
                  <a:pt x="805854" y="7137"/>
                </a:lnTo>
                <a:lnTo>
                  <a:pt x="839614" y="4361"/>
                </a:lnTo>
                <a:lnTo>
                  <a:pt x="907927" y="396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Optimising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gas exchange</a:t>
            </a:r>
            <a:endParaRPr kumimoji="0" lang="en-US" sz="3200" b="1" i="0" u="none" strike="noStrike" kern="1200" cap="none" spc="0" normalizeH="0" baseline="30000" noProof="0" dirty="0">
              <a:ln>
                <a:noFill/>
              </a:ln>
              <a:solidFill>
                <a:srgbClr val="A5A5A5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0378C0C-4850-4457-886E-0AB84C13703C}"/>
              </a:ext>
            </a:extLst>
          </p:cNvPr>
          <p:cNvSpPr>
            <a:spLocks/>
          </p:cNvSpPr>
          <p:nvPr/>
        </p:nvSpPr>
        <p:spPr bwMode="auto">
          <a:xfrm>
            <a:off x="8838506" y="3297919"/>
            <a:ext cx="2849437" cy="1816794"/>
          </a:xfrm>
          <a:custGeom>
            <a:avLst/>
            <a:gdLst>
              <a:gd name="connsiteX0" fmla="*/ 2044671 w 2151063"/>
              <a:gd name="connsiteY0" fmla="*/ 546100 h 1182688"/>
              <a:gd name="connsiteX1" fmla="*/ 2052215 w 2151063"/>
              <a:gd name="connsiteY1" fmla="*/ 567545 h 1182688"/>
              <a:gd name="connsiteX2" fmla="*/ 2064523 w 2151063"/>
              <a:gd name="connsiteY2" fmla="*/ 611628 h 1182688"/>
              <a:gd name="connsiteX3" fmla="*/ 2072464 w 2151063"/>
              <a:gd name="connsiteY3" fmla="*/ 657298 h 1182688"/>
              <a:gd name="connsiteX4" fmla="*/ 2074847 w 2151063"/>
              <a:gd name="connsiteY4" fmla="*/ 704161 h 1182688"/>
              <a:gd name="connsiteX5" fmla="*/ 2073258 w 2151063"/>
              <a:gd name="connsiteY5" fmla="*/ 728386 h 1182688"/>
              <a:gd name="connsiteX6" fmla="*/ 2070876 w 2151063"/>
              <a:gd name="connsiteY6" fmla="*/ 758171 h 1182688"/>
              <a:gd name="connsiteX7" fmla="*/ 2056979 w 2151063"/>
              <a:gd name="connsiteY7" fmla="*/ 813771 h 1182688"/>
              <a:gd name="connsiteX8" fmla="*/ 2034745 w 2151063"/>
              <a:gd name="connsiteY8" fmla="*/ 864207 h 1182688"/>
              <a:gd name="connsiteX9" fmla="*/ 2004966 w 2151063"/>
              <a:gd name="connsiteY9" fmla="*/ 909481 h 1182688"/>
              <a:gd name="connsiteX10" fmla="*/ 1968438 w 2151063"/>
              <a:gd name="connsiteY10" fmla="*/ 949989 h 1182688"/>
              <a:gd name="connsiteX11" fmla="*/ 1926350 w 2151063"/>
              <a:gd name="connsiteY11" fmla="*/ 985731 h 1182688"/>
              <a:gd name="connsiteX12" fmla="*/ 1879102 w 2151063"/>
              <a:gd name="connsiteY12" fmla="*/ 1015913 h 1182688"/>
              <a:gd name="connsiteX13" fmla="*/ 1827882 w 2151063"/>
              <a:gd name="connsiteY13" fmla="*/ 1041330 h 1182688"/>
              <a:gd name="connsiteX14" fmla="*/ 1801280 w 2151063"/>
              <a:gd name="connsiteY14" fmla="*/ 1052053 h 1182688"/>
              <a:gd name="connsiteX15" fmla="*/ 1767928 w 2151063"/>
              <a:gd name="connsiteY15" fmla="*/ 1064364 h 1182688"/>
              <a:gd name="connsiteX16" fmla="*/ 1699239 w 2151063"/>
              <a:gd name="connsiteY16" fmla="*/ 1085015 h 1182688"/>
              <a:gd name="connsiteX17" fmla="*/ 1629358 w 2151063"/>
              <a:gd name="connsiteY17" fmla="*/ 1102092 h 1182688"/>
              <a:gd name="connsiteX18" fmla="*/ 1557889 w 2151063"/>
              <a:gd name="connsiteY18" fmla="*/ 1114801 h 1182688"/>
              <a:gd name="connsiteX19" fmla="*/ 1449892 w 2151063"/>
              <a:gd name="connsiteY19" fmla="*/ 1129892 h 1182688"/>
              <a:gd name="connsiteX20" fmla="*/ 1304969 w 2151063"/>
              <a:gd name="connsiteY20" fmla="*/ 1141012 h 1182688"/>
              <a:gd name="connsiteX21" fmla="*/ 1234692 w 2151063"/>
              <a:gd name="connsiteY21" fmla="*/ 1144189 h 1182688"/>
              <a:gd name="connsiteX22" fmla="*/ 1219604 w 2151063"/>
              <a:gd name="connsiteY22" fmla="*/ 1144586 h 1182688"/>
              <a:gd name="connsiteX23" fmla="*/ 1204913 w 2151063"/>
              <a:gd name="connsiteY23" fmla="*/ 1145380 h 1182688"/>
              <a:gd name="connsiteX24" fmla="*/ 1205310 w 2151063"/>
              <a:gd name="connsiteY24" fmla="*/ 1146969 h 1182688"/>
              <a:gd name="connsiteX25" fmla="*/ 1205310 w 2151063"/>
              <a:gd name="connsiteY25" fmla="*/ 1147763 h 1182688"/>
              <a:gd name="connsiteX26" fmla="*/ 1259309 w 2151063"/>
              <a:gd name="connsiteY26" fmla="*/ 1147366 h 1182688"/>
              <a:gd name="connsiteX27" fmla="*/ 1367306 w 2151063"/>
              <a:gd name="connsiteY27" fmla="*/ 1143792 h 1182688"/>
              <a:gd name="connsiteX28" fmla="*/ 1420908 w 2151063"/>
              <a:gd name="connsiteY28" fmla="*/ 1140615 h 1182688"/>
              <a:gd name="connsiteX29" fmla="*/ 1484832 w 2151063"/>
              <a:gd name="connsiteY29" fmla="*/ 1137040 h 1182688"/>
              <a:gd name="connsiteX30" fmla="*/ 1616256 w 2151063"/>
              <a:gd name="connsiteY30" fmla="*/ 1127906 h 1182688"/>
              <a:gd name="connsiteX31" fmla="*/ 1715915 w 2151063"/>
              <a:gd name="connsiteY31" fmla="*/ 1114404 h 1182688"/>
              <a:gd name="connsiteX32" fmla="*/ 1781031 w 2151063"/>
              <a:gd name="connsiteY32" fmla="*/ 1101298 h 1182688"/>
              <a:gd name="connsiteX33" fmla="*/ 1844558 w 2151063"/>
              <a:gd name="connsiteY33" fmla="*/ 1084618 h 1182688"/>
              <a:gd name="connsiteX34" fmla="*/ 1905307 w 2151063"/>
              <a:gd name="connsiteY34" fmla="*/ 1062379 h 1182688"/>
              <a:gd name="connsiteX35" fmla="*/ 1934291 w 2151063"/>
              <a:gd name="connsiteY35" fmla="*/ 1048876 h 1182688"/>
              <a:gd name="connsiteX36" fmla="*/ 1948982 w 2151063"/>
              <a:gd name="connsiteY36" fmla="*/ 1041727 h 1182688"/>
              <a:gd name="connsiteX37" fmla="*/ 1975584 w 2151063"/>
              <a:gd name="connsiteY37" fmla="*/ 1025445 h 1182688"/>
              <a:gd name="connsiteX38" fmla="*/ 2000201 w 2151063"/>
              <a:gd name="connsiteY38" fmla="*/ 1007176 h 1182688"/>
              <a:gd name="connsiteX39" fmla="*/ 2022436 w 2151063"/>
              <a:gd name="connsiteY39" fmla="*/ 987717 h 1182688"/>
              <a:gd name="connsiteX40" fmla="*/ 2041892 w 2151063"/>
              <a:gd name="connsiteY40" fmla="*/ 966668 h 1182688"/>
              <a:gd name="connsiteX41" fmla="*/ 2059362 w 2151063"/>
              <a:gd name="connsiteY41" fmla="*/ 943635 h 1182688"/>
              <a:gd name="connsiteX42" fmla="*/ 2074450 w 2151063"/>
              <a:gd name="connsiteY42" fmla="*/ 919409 h 1182688"/>
              <a:gd name="connsiteX43" fmla="*/ 2087155 w 2151063"/>
              <a:gd name="connsiteY43" fmla="*/ 893992 h 1182688"/>
              <a:gd name="connsiteX44" fmla="*/ 2097081 w 2151063"/>
              <a:gd name="connsiteY44" fmla="*/ 867781 h 1182688"/>
              <a:gd name="connsiteX45" fmla="*/ 2105419 w 2151063"/>
              <a:gd name="connsiteY45" fmla="*/ 840379 h 1182688"/>
              <a:gd name="connsiteX46" fmla="*/ 2112566 w 2151063"/>
              <a:gd name="connsiteY46" fmla="*/ 797885 h 1182688"/>
              <a:gd name="connsiteX47" fmla="*/ 2112963 w 2151063"/>
              <a:gd name="connsiteY47" fmla="*/ 739109 h 1182688"/>
              <a:gd name="connsiteX48" fmla="*/ 2103831 w 2151063"/>
              <a:gd name="connsiteY48" fmla="*/ 678744 h 1182688"/>
              <a:gd name="connsiteX49" fmla="*/ 2094699 w 2151063"/>
              <a:gd name="connsiteY49" fmla="*/ 648561 h 1182688"/>
              <a:gd name="connsiteX50" fmla="*/ 2084773 w 2151063"/>
              <a:gd name="connsiteY50" fmla="*/ 621159 h 1182688"/>
              <a:gd name="connsiteX51" fmla="*/ 2059362 w 2151063"/>
              <a:gd name="connsiteY51" fmla="*/ 569928 h 1182688"/>
              <a:gd name="connsiteX52" fmla="*/ 233158 w 2151063"/>
              <a:gd name="connsiteY52" fmla="*/ 230187 h 1182688"/>
              <a:gd name="connsiteX53" fmla="*/ 206541 w 2151063"/>
              <a:gd name="connsiteY53" fmla="*/ 244085 h 1182688"/>
              <a:gd name="connsiteX54" fmla="*/ 158870 w 2151063"/>
              <a:gd name="connsiteY54" fmla="*/ 277836 h 1182688"/>
              <a:gd name="connsiteX55" fmla="*/ 117952 w 2151063"/>
              <a:gd name="connsiteY55" fmla="*/ 317146 h 1182688"/>
              <a:gd name="connsiteX56" fmla="*/ 84980 w 2151063"/>
              <a:gd name="connsiteY56" fmla="*/ 362810 h 1182688"/>
              <a:gd name="connsiteX57" fmla="*/ 59953 w 2151063"/>
              <a:gd name="connsiteY57" fmla="*/ 412444 h 1182688"/>
              <a:gd name="connsiteX58" fmla="*/ 43268 w 2151063"/>
              <a:gd name="connsiteY58" fmla="*/ 466446 h 1182688"/>
              <a:gd name="connsiteX59" fmla="*/ 34925 w 2151063"/>
              <a:gd name="connsiteY59" fmla="*/ 523624 h 1182688"/>
              <a:gd name="connsiteX60" fmla="*/ 36117 w 2151063"/>
              <a:gd name="connsiteY60" fmla="*/ 582788 h 1182688"/>
              <a:gd name="connsiteX61" fmla="*/ 40090 w 2151063"/>
              <a:gd name="connsiteY61" fmla="*/ 613363 h 1182688"/>
              <a:gd name="connsiteX62" fmla="*/ 46446 w 2151063"/>
              <a:gd name="connsiteY62" fmla="*/ 643143 h 1182688"/>
              <a:gd name="connsiteX63" fmla="*/ 65117 w 2151063"/>
              <a:gd name="connsiteY63" fmla="*/ 699528 h 1182688"/>
              <a:gd name="connsiteX64" fmla="*/ 91336 w 2151063"/>
              <a:gd name="connsiteY64" fmla="*/ 753133 h 1182688"/>
              <a:gd name="connsiteX65" fmla="*/ 123514 w 2151063"/>
              <a:gd name="connsiteY65" fmla="*/ 802767 h 1182688"/>
              <a:gd name="connsiteX66" fmla="*/ 162446 w 2151063"/>
              <a:gd name="connsiteY66" fmla="*/ 848430 h 1182688"/>
              <a:gd name="connsiteX67" fmla="*/ 205350 w 2151063"/>
              <a:gd name="connsiteY67" fmla="*/ 889726 h 1182688"/>
              <a:gd name="connsiteX68" fmla="*/ 252226 w 2151063"/>
              <a:gd name="connsiteY68" fmla="*/ 927051 h 1182688"/>
              <a:gd name="connsiteX69" fmla="*/ 302281 w 2151063"/>
              <a:gd name="connsiteY69" fmla="*/ 959611 h 1182688"/>
              <a:gd name="connsiteX70" fmla="*/ 328103 w 2151063"/>
              <a:gd name="connsiteY70" fmla="*/ 973906 h 1182688"/>
              <a:gd name="connsiteX71" fmla="*/ 356308 w 2151063"/>
              <a:gd name="connsiteY71" fmla="*/ 988994 h 1182688"/>
              <a:gd name="connsiteX72" fmla="*/ 414706 w 2151063"/>
              <a:gd name="connsiteY72" fmla="*/ 1014010 h 1182688"/>
              <a:gd name="connsiteX73" fmla="*/ 444500 w 2151063"/>
              <a:gd name="connsiteY73" fmla="*/ 1025525 h 1182688"/>
              <a:gd name="connsiteX74" fmla="*/ 419076 w 2151063"/>
              <a:gd name="connsiteY74" fmla="*/ 1013613 h 1182688"/>
              <a:gd name="connsiteX75" fmla="*/ 371007 w 2151063"/>
              <a:gd name="connsiteY75" fmla="*/ 988597 h 1182688"/>
              <a:gd name="connsiteX76" fmla="*/ 347171 w 2151063"/>
              <a:gd name="connsiteY76" fmla="*/ 973906 h 1182688"/>
              <a:gd name="connsiteX77" fmla="*/ 322541 w 2151063"/>
              <a:gd name="connsiteY77" fmla="*/ 958420 h 1182688"/>
              <a:gd name="connsiteX78" fmla="*/ 274473 w 2151063"/>
              <a:gd name="connsiteY78" fmla="*/ 922683 h 1182688"/>
              <a:gd name="connsiteX79" fmla="*/ 229583 w 2151063"/>
              <a:gd name="connsiteY79" fmla="*/ 882579 h 1182688"/>
              <a:gd name="connsiteX80" fmla="*/ 189459 w 2151063"/>
              <a:gd name="connsiteY80" fmla="*/ 838106 h 1182688"/>
              <a:gd name="connsiteX81" fmla="*/ 154103 w 2151063"/>
              <a:gd name="connsiteY81" fmla="*/ 790458 h 1182688"/>
              <a:gd name="connsiteX82" fmla="*/ 124706 w 2151063"/>
              <a:gd name="connsiteY82" fmla="*/ 738838 h 1182688"/>
              <a:gd name="connsiteX83" fmla="*/ 102062 w 2151063"/>
              <a:gd name="connsiteY83" fmla="*/ 683645 h 1182688"/>
              <a:gd name="connsiteX84" fmla="*/ 86966 w 2151063"/>
              <a:gd name="connsiteY84" fmla="*/ 625672 h 1182688"/>
              <a:gd name="connsiteX85" fmla="*/ 83391 w 2151063"/>
              <a:gd name="connsiteY85" fmla="*/ 595892 h 1182688"/>
              <a:gd name="connsiteX86" fmla="*/ 81405 w 2151063"/>
              <a:gd name="connsiteY86" fmla="*/ 569685 h 1182688"/>
              <a:gd name="connsiteX87" fmla="*/ 83391 w 2151063"/>
              <a:gd name="connsiteY87" fmla="*/ 518462 h 1182688"/>
              <a:gd name="connsiteX88" fmla="*/ 92131 w 2151063"/>
              <a:gd name="connsiteY88" fmla="*/ 468828 h 1182688"/>
              <a:gd name="connsiteX89" fmla="*/ 106829 w 2151063"/>
              <a:gd name="connsiteY89" fmla="*/ 419591 h 1182688"/>
              <a:gd name="connsiteX90" fmla="*/ 127089 w 2151063"/>
              <a:gd name="connsiteY90" fmla="*/ 373531 h 1182688"/>
              <a:gd name="connsiteX91" fmla="*/ 152117 w 2151063"/>
              <a:gd name="connsiteY91" fmla="*/ 329058 h 1182688"/>
              <a:gd name="connsiteX92" fmla="*/ 181911 w 2151063"/>
              <a:gd name="connsiteY92" fmla="*/ 287366 h 1182688"/>
              <a:gd name="connsiteX93" fmla="*/ 215281 w 2151063"/>
              <a:gd name="connsiteY93" fmla="*/ 248452 h 1182688"/>
              <a:gd name="connsiteX94" fmla="*/ 950292 w 2151063"/>
              <a:gd name="connsiteY94" fmla="*/ 112712 h 1182688"/>
              <a:gd name="connsiteX95" fmla="*/ 822075 w 2151063"/>
              <a:gd name="connsiteY95" fmla="*/ 115489 h 1182688"/>
              <a:gd name="connsiteX96" fmla="*/ 758561 w 2151063"/>
              <a:gd name="connsiteY96" fmla="*/ 119456 h 1182688"/>
              <a:gd name="connsiteX97" fmla="*/ 705369 w 2151063"/>
              <a:gd name="connsiteY97" fmla="*/ 124217 h 1182688"/>
              <a:gd name="connsiteX98" fmla="*/ 597397 w 2151063"/>
              <a:gd name="connsiteY98" fmla="*/ 136118 h 1182688"/>
              <a:gd name="connsiteX99" fmla="*/ 488631 w 2151063"/>
              <a:gd name="connsiteY99" fmla="*/ 153574 h 1182688"/>
              <a:gd name="connsiteX100" fmla="*/ 381849 w 2151063"/>
              <a:gd name="connsiteY100" fmla="*/ 178170 h 1182688"/>
              <a:gd name="connsiteX101" fmla="*/ 329848 w 2151063"/>
              <a:gd name="connsiteY101" fmla="*/ 193643 h 1182688"/>
              <a:gd name="connsiteX102" fmla="*/ 309206 w 2151063"/>
              <a:gd name="connsiteY102" fmla="*/ 208321 h 1182688"/>
              <a:gd name="connsiteX103" fmla="*/ 270304 w 2151063"/>
              <a:gd name="connsiteY103" fmla="*/ 239662 h 1182688"/>
              <a:gd name="connsiteX104" fmla="*/ 234181 w 2151063"/>
              <a:gd name="connsiteY104" fmla="*/ 274970 h 1182688"/>
              <a:gd name="connsiteX105" fmla="*/ 201631 w 2151063"/>
              <a:gd name="connsiteY105" fmla="*/ 313848 h 1182688"/>
              <a:gd name="connsiteX106" fmla="*/ 186943 w 2151063"/>
              <a:gd name="connsiteY106" fmla="*/ 334874 h 1182688"/>
              <a:gd name="connsiteX107" fmla="*/ 169080 w 2151063"/>
              <a:gd name="connsiteY107" fmla="*/ 362248 h 1182688"/>
              <a:gd name="connsiteX108" fmla="*/ 142087 w 2151063"/>
              <a:gd name="connsiteY108" fmla="*/ 418185 h 1182688"/>
              <a:gd name="connsiteX109" fmla="*/ 124621 w 2151063"/>
              <a:gd name="connsiteY109" fmla="*/ 475709 h 1182688"/>
              <a:gd name="connsiteX110" fmla="*/ 115888 w 2151063"/>
              <a:gd name="connsiteY110" fmla="*/ 534423 h 1182688"/>
              <a:gd name="connsiteX111" fmla="*/ 115888 w 2151063"/>
              <a:gd name="connsiteY111" fmla="*/ 593534 h 1182688"/>
              <a:gd name="connsiteX112" fmla="*/ 125415 w 2151063"/>
              <a:gd name="connsiteY112" fmla="*/ 652249 h 1182688"/>
              <a:gd name="connsiteX113" fmla="*/ 144469 w 2151063"/>
              <a:gd name="connsiteY113" fmla="*/ 709773 h 1182688"/>
              <a:gd name="connsiteX114" fmla="*/ 172256 w 2151063"/>
              <a:gd name="connsiteY114" fmla="*/ 765313 h 1182688"/>
              <a:gd name="connsiteX115" fmla="*/ 189722 w 2151063"/>
              <a:gd name="connsiteY115" fmla="*/ 792290 h 1182688"/>
              <a:gd name="connsiteX116" fmla="*/ 209570 w 2151063"/>
              <a:gd name="connsiteY116" fmla="*/ 818870 h 1182688"/>
              <a:gd name="connsiteX117" fmla="*/ 252044 w 2151063"/>
              <a:gd name="connsiteY117" fmla="*/ 866080 h 1182688"/>
              <a:gd name="connsiteX118" fmla="*/ 300076 w 2151063"/>
              <a:gd name="connsiteY118" fmla="*/ 908132 h 1182688"/>
              <a:gd name="connsiteX119" fmla="*/ 352077 w 2151063"/>
              <a:gd name="connsiteY119" fmla="*/ 944630 h 1182688"/>
              <a:gd name="connsiteX120" fmla="*/ 407651 w 2151063"/>
              <a:gd name="connsiteY120" fmla="*/ 976764 h 1182688"/>
              <a:gd name="connsiteX121" fmla="*/ 465210 w 2151063"/>
              <a:gd name="connsiteY121" fmla="*/ 1004931 h 1182688"/>
              <a:gd name="connsiteX122" fmla="*/ 524754 w 2151063"/>
              <a:gd name="connsiteY122" fmla="*/ 1029131 h 1182688"/>
              <a:gd name="connsiteX123" fmla="*/ 585488 w 2151063"/>
              <a:gd name="connsiteY123" fmla="*/ 1050157 h 1182688"/>
              <a:gd name="connsiteX124" fmla="*/ 616054 w 2151063"/>
              <a:gd name="connsiteY124" fmla="*/ 1059281 h 1182688"/>
              <a:gd name="connsiteX125" fmla="*/ 666467 w 2151063"/>
              <a:gd name="connsiteY125" fmla="*/ 1074753 h 1182688"/>
              <a:gd name="connsiteX126" fmla="*/ 717675 w 2151063"/>
              <a:gd name="connsiteY126" fmla="*/ 1089432 h 1182688"/>
              <a:gd name="connsiteX127" fmla="*/ 795875 w 2151063"/>
              <a:gd name="connsiteY127" fmla="*/ 1098953 h 1182688"/>
              <a:gd name="connsiteX128" fmla="*/ 873282 w 2151063"/>
              <a:gd name="connsiteY128" fmla="*/ 1105697 h 1182688"/>
              <a:gd name="connsiteX129" fmla="*/ 943940 w 2151063"/>
              <a:gd name="connsiteY129" fmla="*/ 1111251 h 1182688"/>
              <a:gd name="connsiteX130" fmla="*/ 1085654 w 2151063"/>
              <a:gd name="connsiteY130" fmla="*/ 1116012 h 1182688"/>
              <a:gd name="connsiteX131" fmla="*/ 1227765 w 2151063"/>
              <a:gd name="connsiteY131" fmla="*/ 1113632 h 1182688"/>
              <a:gd name="connsiteX132" fmla="*/ 1369081 w 2151063"/>
              <a:gd name="connsiteY132" fmla="*/ 1103714 h 1182688"/>
              <a:gd name="connsiteX133" fmla="*/ 1440136 w 2151063"/>
              <a:gd name="connsiteY133" fmla="*/ 1096176 h 1182688"/>
              <a:gd name="connsiteX134" fmla="*/ 1498886 w 2151063"/>
              <a:gd name="connsiteY134" fmla="*/ 1089432 h 1182688"/>
              <a:gd name="connsiteX135" fmla="*/ 1589392 w 2151063"/>
              <a:gd name="connsiteY135" fmla="*/ 1075944 h 1182688"/>
              <a:gd name="connsiteX136" fmla="*/ 1650127 w 2151063"/>
              <a:gd name="connsiteY136" fmla="*/ 1064439 h 1182688"/>
              <a:gd name="connsiteX137" fmla="*/ 1709670 w 2151063"/>
              <a:gd name="connsiteY137" fmla="*/ 1050554 h 1182688"/>
              <a:gd name="connsiteX138" fmla="*/ 1768420 w 2151063"/>
              <a:gd name="connsiteY138" fmla="*/ 1032701 h 1182688"/>
              <a:gd name="connsiteX139" fmla="*/ 1824391 w 2151063"/>
              <a:gd name="connsiteY139" fmla="*/ 1010088 h 1182688"/>
              <a:gd name="connsiteX140" fmla="*/ 1877980 w 2151063"/>
              <a:gd name="connsiteY140" fmla="*/ 981921 h 1182688"/>
              <a:gd name="connsiteX141" fmla="*/ 1902988 w 2151063"/>
              <a:gd name="connsiteY141" fmla="*/ 965259 h 1182688"/>
              <a:gd name="connsiteX142" fmla="*/ 1916485 w 2151063"/>
              <a:gd name="connsiteY142" fmla="*/ 956135 h 1182688"/>
              <a:gd name="connsiteX143" fmla="*/ 1941890 w 2151063"/>
              <a:gd name="connsiteY143" fmla="*/ 935109 h 1182688"/>
              <a:gd name="connsiteX144" fmla="*/ 1963723 w 2151063"/>
              <a:gd name="connsiteY144" fmla="*/ 912099 h 1182688"/>
              <a:gd name="connsiteX145" fmla="*/ 1982777 w 2151063"/>
              <a:gd name="connsiteY145" fmla="*/ 887899 h 1182688"/>
              <a:gd name="connsiteX146" fmla="*/ 1999449 w 2151063"/>
              <a:gd name="connsiteY146" fmla="*/ 862113 h 1182688"/>
              <a:gd name="connsiteX147" fmla="*/ 2013342 w 2151063"/>
              <a:gd name="connsiteY147" fmla="*/ 834739 h 1182688"/>
              <a:gd name="connsiteX148" fmla="*/ 2024457 w 2151063"/>
              <a:gd name="connsiteY148" fmla="*/ 806572 h 1182688"/>
              <a:gd name="connsiteX149" fmla="*/ 2032793 w 2151063"/>
              <a:gd name="connsiteY149" fmla="*/ 777612 h 1182688"/>
              <a:gd name="connsiteX150" fmla="*/ 2038351 w 2151063"/>
              <a:gd name="connsiteY150" fmla="*/ 747858 h 1182688"/>
              <a:gd name="connsiteX151" fmla="*/ 2041526 w 2151063"/>
              <a:gd name="connsiteY151" fmla="*/ 717707 h 1182688"/>
              <a:gd name="connsiteX152" fmla="*/ 2041526 w 2151063"/>
              <a:gd name="connsiteY152" fmla="*/ 671291 h 1182688"/>
              <a:gd name="connsiteX153" fmla="*/ 2032396 w 2151063"/>
              <a:gd name="connsiteY153" fmla="*/ 609403 h 1182688"/>
              <a:gd name="connsiteX154" fmla="*/ 2013342 w 2151063"/>
              <a:gd name="connsiteY154" fmla="*/ 548705 h 1182688"/>
              <a:gd name="connsiteX155" fmla="*/ 1999846 w 2151063"/>
              <a:gd name="connsiteY155" fmla="*/ 519745 h 1182688"/>
              <a:gd name="connsiteX156" fmla="*/ 1988731 w 2151063"/>
              <a:gd name="connsiteY156" fmla="*/ 497925 h 1182688"/>
              <a:gd name="connsiteX157" fmla="*/ 1962929 w 2151063"/>
              <a:gd name="connsiteY157" fmla="*/ 456667 h 1182688"/>
              <a:gd name="connsiteX158" fmla="*/ 1948241 w 2151063"/>
              <a:gd name="connsiteY158" fmla="*/ 437227 h 1182688"/>
              <a:gd name="connsiteX159" fmla="*/ 1925615 w 2151063"/>
              <a:gd name="connsiteY159" fmla="*/ 417788 h 1182688"/>
              <a:gd name="connsiteX160" fmla="*/ 1877980 w 2151063"/>
              <a:gd name="connsiteY160" fmla="*/ 381687 h 1182688"/>
              <a:gd name="connsiteX161" fmla="*/ 1827963 w 2151063"/>
              <a:gd name="connsiteY161" fmla="*/ 348759 h 1182688"/>
              <a:gd name="connsiteX162" fmla="*/ 1776756 w 2151063"/>
              <a:gd name="connsiteY162" fmla="*/ 319005 h 1182688"/>
              <a:gd name="connsiteX163" fmla="*/ 1750954 w 2151063"/>
              <a:gd name="connsiteY163" fmla="*/ 305120 h 1182688"/>
              <a:gd name="connsiteX164" fmla="*/ 1722373 w 2151063"/>
              <a:gd name="connsiteY164" fmla="*/ 290838 h 1182688"/>
              <a:gd name="connsiteX165" fmla="*/ 1664417 w 2151063"/>
              <a:gd name="connsiteY165" fmla="*/ 263068 h 1182688"/>
              <a:gd name="connsiteX166" fmla="*/ 1575896 w 2151063"/>
              <a:gd name="connsiteY166" fmla="*/ 225777 h 1182688"/>
              <a:gd name="connsiteX167" fmla="*/ 1454824 w 2151063"/>
              <a:gd name="connsiteY167" fmla="*/ 185708 h 1182688"/>
              <a:gd name="connsiteX168" fmla="*/ 1330973 w 2151063"/>
              <a:gd name="connsiteY168" fmla="*/ 154367 h 1182688"/>
              <a:gd name="connsiteX169" fmla="*/ 1205535 w 2151063"/>
              <a:gd name="connsiteY169" fmla="*/ 132548 h 1182688"/>
              <a:gd name="connsiteX170" fmla="*/ 1077715 w 2151063"/>
              <a:gd name="connsiteY170" fmla="*/ 118663 h 1182688"/>
              <a:gd name="connsiteX171" fmla="*/ 970360 w 2151063"/>
              <a:gd name="connsiteY171" fmla="*/ 31750 h 1182688"/>
              <a:gd name="connsiteX172" fmla="*/ 905670 w 2151063"/>
              <a:gd name="connsiteY172" fmla="*/ 32146 h 1182688"/>
              <a:gd name="connsiteX173" fmla="*/ 840582 w 2151063"/>
              <a:gd name="connsiteY173" fmla="*/ 35712 h 1182688"/>
              <a:gd name="connsiteX174" fmla="*/ 775891 w 2151063"/>
              <a:gd name="connsiteY174" fmla="*/ 41654 h 1182688"/>
              <a:gd name="connsiteX175" fmla="*/ 711994 w 2151063"/>
              <a:gd name="connsiteY175" fmla="*/ 51559 h 1182688"/>
              <a:gd name="connsiteX176" fmla="*/ 648098 w 2151063"/>
              <a:gd name="connsiteY176" fmla="*/ 64236 h 1182688"/>
              <a:gd name="connsiteX177" fmla="*/ 616744 w 2151063"/>
              <a:gd name="connsiteY177" fmla="*/ 71764 h 1182688"/>
              <a:gd name="connsiteX178" fmla="*/ 574279 w 2151063"/>
              <a:gd name="connsiteY178" fmla="*/ 82856 h 1182688"/>
              <a:gd name="connsiteX179" fmla="*/ 490538 w 2151063"/>
              <a:gd name="connsiteY179" fmla="*/ 110985 h 1182688"/>
              <a:gd name="connsiteX180" fmla="*/ 449263 w 2151063"/>
              <a:gd name="connsiteY180" fmla="*/ 128020 h 1182688"/>
              <a:gd name="connsiteX181" fmla="*/ 508794 w 2151063"/>
              <a:gd name="connsiteY181" fmla="*/ 115739 h 1182688"/>
              <a:gd name="connsiteX182" fmla="*/ 629048 w 2151063"/>
              <a:gd name="connsiteY182" fmla="*/ 96326 h 1182688"/>
              <a:gd name="connsiteX183" fmla="*/ 750491 w 2151063"/>
              <a:gd name="connsiteY183" fmla="*/ 83253 h 1182688"/>
              <a:gd name="connsiteX184" fmla="*/ 872729 w 2151063"/>
              <a:gd name="connsiteY184" fmla="*/ 77310 h 1182688"/>
              <a:gd name="connsiteX185" fmla="*/ 933451 w 2151063"/>
              <a:gd name="connsiteY185" fmla="*/ 76914 h 1182688"/>
              <a:gd name="connsiteX186" fmla="*/ 1003301 w 2151063"/>
              <a:gd name="connsiteY186" fmla="*/ 77706 h 1182688"/>
              <a:gd name="connsiteX187" fmla="*/ 1142207 w 2151063"/>
              <a:gd name="connsiteY187" fmla="*/ 87611 h 1182688"/>
              <a:gd name="connsiteX188" fmla="*/ 1245395 w 2151063"/>
              <a:gd name="connsiteY188" fmla="*/ 101873 h 1182688"/>
              <a:gd name="connsiteX189" fmla="*/ 1314451 w 2151063"/>
              <a:gd name="connsiteY189" fmla="*/ 114154 h 1182688"/>
              <a:gd name="connsiteX190" fmla="*/ 1382317 w 2151063"/>
              <a:gd name="connsiteY190" fmla="*/ 129209 h 1182688"/>
              <a:gd name="connsiteX191" fmla="*/ 1449785 w 2151063"/>
              <a:gd name="connsiteY191" fmla="*/ 146640 h 1182688"/>
              <a:gd name="connsiteX192" fmla="*/ 1483123 w 2151063"/>
              <a:gd name="connsiteY192" fmla="*/ 156148 h 1182688"/>
              <a:gd name="connsiteX193" fmla="*/ 1547417 w 2151063"/>
              <a:gd name="connsiteY193" fmla="*/ 176750 h 1182688"/>
              <a:gd name="connsiteX194" fmla="*/ 1643064 w 2151063"/>
              <a:gd name="connsiteY194" fmla="*/ 213197 h 1182688"/>
              <a:gd name="connsiteX195" fmla="*/ 1705770 w 2151063"/>
              <a:gd name="connsiteY195" fmla="*/ 240533 h 1182688"/>
              <a:gd name="connsiteX196" fmla="*/ 1736726 w 2151063"/>
              <a:gd name="connsiteY196" fmla="*/ 255588 h 1182688"/>
              <a:gd name="connsiteX197" fmla="*/ 1709342 w 2151063"/>
              <a:gd name="connsiteY197" fmla="*/ 238949 h 1182688"/>
              <a:gd name="connsiteX198" fmla="*/ 1653382 w 2151063"/>
              <a:gd name="connsiteY198" fmla="*/ 208047 h 1182688"/>
              <a:gd name="connsiteX199" fmla="*/ 1625601 w 2151063"/>
              <a:gd name="connsiteY199" fmla="*/ 193785 h 1182688"/>
              <a:gd name="connsiteX200" fmla="*/ 1596232 w 2151063"/>
              <a:gd name="connsiteY200" fmla="*/ 179523 h 1182688"/>
              <a:gd name="connsiteX201" fmla="*/ 1537495 w 2151063"/>
              <a:gd name="connsiteY201" fmla="*/ 152583 h 1182688"/>
              <a:gd name="connsiteX202" fmla="*/ 1477567 w 2151063"/>
              <a:gd name="connsiteY202" fmla="*/ 128416 h 1182688"/>
              <a:gd name="connsiteX203" fmla="*/ 1416448 w 2151063"/>
              <a:gd name="connsiteY203" fmla="*/ 107023 h 1182688"/>
              <a:gd name="connsiteX204" fmla="*/ 1354139 w 2151063"/>
              <a:gd name="connsiteY204" fmla="*/ 88007 h 1182688"/>
              <a:gd name="connsiteX205" fmla="*/ 1291432 w 2151063"/>
              <a:gd name="connsiteY205" fmla="*/ 72160 h 1182688"/>
              <a:gd name="connsiteX206" fmla="*/ 1227932 w 2151063"/>
              <a:gd name="connsiteY206" fmla="*/ 58294 h 1182688"/>
              <a:gd name="connsiteX207" fmla="*/ 1163638 w 2151063"/>
              <a:gd name="connsiteY207" fmla="*/ 47597 h 1182688"/>
              <a:gd name="connsiteX208" fmla="*/ 1099345 w 2151063"/>
              <a:gd name="connsiteY208" fmla="*/ 39277 h 1182688"/>
              <a:gd name="connsiteX209" fmla="*/ 1034654 w 2151063"/>
              <a:gd name="connsiteY209" fmla="*/ 34127 h 1182688"/>
              <a:gd name="connsiteX210" fmla="*/ 976240 w 2151063"/>
              <a:gd name="connsiteY210" fmla="*/ 0 h 1182688"/>
              <a:gd name="connsiteX211" fmla="*/ 1045347 w 2151063"/>
              <a:gd name="connsiteY211" fmla="*/ 3172 h 1182688"/>
              <a:gd name="connsiteX212" fmla="*/ 1114851 w 2151063"/>
              <a:gd name="connsiteY212" fmla="*/ 8723 h 1182688"/>
              <a:gd name="connsiteX213" fmla="*/ 1183959 w 2151063"/>
              <a:gd name="connsiteY213" fmla="*/ 18238 h 1182688"/>
              <a:gd name="connsiteX214" fmla="*/ 1252669 w 2151063"/>
              <a:gd name="connsiteY214" fmla="*/ 30529 h 1182688"/>
              <a:gd name="connsiteX215" fmla="*/ 1321379 w 2151063"/>
              <a:gd name="connsiteY215" fmla="*/ 45198 h 1182688"/>
              <a:gd name="connsiteX216" fmla="*/ 1389295 w 2151063"/>
              <a:gd name="connsiteY216" fmla="*/ 63833 h 1182688"/>
              <a:gd name="connsiteX217" fmla="*/ 1455622 w 2151063"/>
              <a:gd name="connsiteY217" fmla="*/ 85242 h 1182688"/>
              <a:gd name="connsiteX218" fmla="*/ 1521154 w 2151063"/>
              <a:gd name="connsiteY218" fmla="*/ 109427 h 1182688"/>
              <a:gd name="connsiteX219" fmla="*/ 1585496 w 2151063"/>
              <a:gd name="connsiteY219" fmla="*/ 136784 h 1182688"/>
              <a:gd name="connsiteX220" fmla="*/ 1647851 w 2151063"/>
              <a:gd name="connsiteY220" fmla="*/ 166916 h 1182688"/>
              <a:gd name="connsiteX221" fmla="*/ 1707823 w 2151063"/>
              <a:gd name="connsiteY221" fmla="*/ 200617 h 1182688"/>
              <a:gd name="connsiteX222" fmla="*/ 1766604 w 2151063"/>
              <a:gd name="connsiteY222" fmla="*/ 237093 h 1182688"/>
              <a:gd name="connsiteX223" fmla="*/ 1822605 w 2151063"/>
              <a:gd name="connsiteY223" fmla="*/ 275947 h 1182688"/>
              <a:gd name="connsiteX224" fmla="*/ 1849613 w 2151063"/>
              <a:gd name="connsiteY224" fmla="*/ 296961 h 1182688"/>
              <a:gd name="connsiteX225" fmla="*/ 1875826 w 2151063"/>
              <a:gd name="connsiteY225" fmla="*/ 317974 h 1182688"/>
              <a:gd name="connsiteX226" fmla="*/ 1924280 w 2151063"/>
              <a:gd name="connsiteY226" fmla="*/ 364362 h 1182688"/>
              <a:gd name="connsiteX227" fmla="*/ 1946919 w 2151063"/>
              <a:gd name="connsiteY227" fmla="*/ 388943 h 1182688"/>
              <a:gd name="connsiteX228" fmla="*/ 1957642 w 2151063"/>
              <a:gd name="connsiteY228" fmla="*/ 398458 h 1182688"/>
              <a:gd name="connsiteX229" fmla="*/ 1968366 w 2151063"/>
              <a:gd name="connsiteY229" fmla="*/ 407577 h 1182688"/>
              <a:gd name="connsiteX230" fmla="*/ 1991004 w 2151063"/>
              <a:gd name="connsiteY230" fmla="*/ 428194 h 1182688"/>
              <a:gd name="connsiteX231" fmla="*/ 2032707 w 2151063"/>
              <a:gd name="connsiteY231" fmla="*/ 472203 h 1182688"/>
              <a:gd name="connsiteX232" fmla="*/ 2069247 w 2151063"/>
              <a:gd name="connsiteY232" fmla="*/ 520177 h 1182688"/>
              <a:gd name="connsiteX233" fmla="*/ 2100226 w 2151063"/>
              <a:gd name="connsiteY233" fmla="*/ 572115 h 1182688"/>
              <a:gd name="connsiteX234" fmla="*/ 2124850 w 2151063"/>
              <a:gd name="connsiteY234" fmla="*/ 626432 h 1182688"/>
              <a:gd name="connsiteX235" fmla="*/ 2142325 w 2151063"/>
              <a:gd name="connsiteY235" fmla="*/ 683525 h 1182688"/>
              <a:gd name="connsiteX236" fmla="*/ 2151063 w 2151063"/>
              <a:gd name="connsiteY236" fmla="*/ 742600 h 1182688"/>
              <a:gd name="connsiteX237" fmla="*/ 2151063 w 2151063"/>
              <a:gd name="connsiteY237" fmla="*/ 803261 h 1182688"/>
              <a:gd name="connsiteX238" fmla="*/ 2147091 w 2151063"/>
              <a:gd name="connsiteY238" fmla="*/ 834186 h 1182688"/>
              <a:gd name="connsiteX239" fmla="*/ 2144311 w 2151063"/>
              <a:gd name="connsiteY239" fmla="*/ 848855 h 1182688"/>
              <a:gd name="connsiteX240" fmla="*/ 2136765 w 2151063"/>
              <a:gd name="connsiteY240" fmla="*/ 878195 h 1182688"/>
              <a:gd name="connsiteX241" fmla="*/ 2126439 w 2151063"/>
              <a:gd name="connsiteY241" fmla="*/ 905551 h 1182688"/>
              <a:gd name="connsiteX242" fmla="*/ 2114524 w 2151063"/>
              <a:gd name="connsiteY242" fmla="*/ 931322 h 1182688"/>
              <a:gd name="connsiteX243" fmla="*/ 2092282 w 2151063"/>
              <a:gd name="connsiteY243" fmla="*/ 966609 h 1182688"/>
              <a:gd name="connsiteX244" fmla="*/ 2055743 w 2151063"/>
              <a:gd name="connsiteY244" fmla="*/ 1008239 h 1182688"/>
              <a:gd name="connsiteX245" fmla="*/ 2013246 w 2151063"/>
              <a:gd name="connsiteY245" fmla="*/ 1043921 h 1182688"/>
              <a:gd name="connsiteX246" fmla="*/ 1964791 w 2151063"/>
              <a:gd name="connsiteY246" fmla="*/ 1074054 h 1182688"/>
              <a:gd name="connsiteX247" fmla="*/ 1912762 w 2151063"/>
              <a:gd name="connsiteY247" fmla="*/ 1098239 h 1182688"/>
              <a:gd name="connsiteX248" fmla="*/ 1857556 w 2151063"/>
              <a:gd name="connsiteY248" fmla="*/ 1117666 h 1182688"/>
              <a:gd name="connsiteX249" fmla="*/ 1829754 w 2151063"/>
              <a:gd name="connsiteY249" fmla="*/ 1125596 h 1182688"/>
              <a:gd name="connsiteX250" fmla="*/ 1792817 w 2151063"/>
              <a:gd name="connsiteY250" fmla="*/ 1134318 h 1182688"/>
              <a:gd name="connsiteX251" fmla="*/ 1717753 w 2151063"/>
              <a:gd name="connsiteY251" fmla="*/ 1148988 h 1182688"/>
              <a:gd name="connsiteX252" fmla="*/ 1641894 w 2151063"/>
              <a:gd name="connsiteY252" fmla="*/ 1160882 h 1182688"/>
              <a:gd name="connsiteX253" fmla="*/ 1565240 w 2151063"/>
              <a:gd name="connsiteY253" fmla="*/ 1169208 h 1182688"/>
              <a:gd name="connsiteX254" fmla="*/ 1450061 w 2151063"/>
              <a:gd name="connsiteY254" fmla="*/ 1177930 h 1182688"/>
              <a:gd name="connsiteX255" fmla="*/ 1295960 w 2151063"/>
              <a:gd name="connsiteY255" fmla="*/ 1181895 h 1182688"/>
              <a:gd name="connsiteX256" fmla="*/ 1219704 w 2151063"/>
              <a:gd name="connsiteY256" fmla="*/ 1182688 h 1182688"/>
              <a:gd name="connsiteX257" fmla="*/ 1137093 w 2151063"/>
              <a:gd name="connsiteY257" fmla="*/ 1182688 h 1182688"/>
              <a:gd name="connsiteX258" fmla="*/ 971076 w 2151063"/>
              <a:gd name="connsiteY258" fmla="*/ 1177930 h 1182688"/>
              <a:gd name="connsiteX259" fmla="*/ 723243 w 2151063"/>
              <a:gd name="connsiteY259" fmla="*/ 1163657 h 1182688"/>
              <a:gd name="connsiteX260" fmla="*/ 558021 w 2151063"/>
              <a:gd name="connsiteY260" fmla="*/ 1150177 h 1182688"/>
              <a:gd name="connsiteX261" fmla="*/ 552064 w 2151063"/>
              <a:gd name="connsiteY261" fmla="*/ 1148988 h 1182688"/>
              <a:gd name="connsiteX262" fmla="*/ 546504 w 2151063"/>
              <a:gd name="connsiteY262" fmla="*/ 1141851 h 1182688"/>
              <a:gd name="connsiteX263" fmla="*/ 546504 w 2151063"/>
              <a:gd name="connsiteY263" fmla="*/ 1132732 h 1182688"/>
              <a:gd name="connsiteX264" fmla="*/ 552064 w 2151063"/>
              <a:gd name="connsiteY264" fmla="*/ 1125992 h 1182688"/>
              <a:gd name="connsiteX265" fmla="*/ 558021 w 2151063"/>
              <a:gd name="connsiteY265" fmla="*/ 1125596 h 1182688"/>
              <a:gd name="connsiteX266" fmla="*/ 679555 w 2151063"/>
              <a:gd name="connsiteY266" fmla="*/ 1131146 h 1182688"/>
              <a:gd name="connsiteX267" fmla="*/ 801486 w 2151063"/>
              <a:gd name="connsiteY267" fmla="*/ 1136697 h 1182688"/>
              <a:gd name="connsiteX268" fmla="*/ 774081 w 2151063"/>
              <a:gd name="connsiteY268" fmla="*/ 1130750 h 1182688"/>
              <a:gd name="connsiteX269" fmla="*/ 747471 w 2151063"/>
              <a:gd name="connsiteY269" fmla="*/ 1124010 h 1182688"/>
              <a:gd name="connsiteX270" fmla="*/ 680349 w 2151063"/>
              <a:gd name="connsiteY270" fmla="*/ 1114494 h 1182688"/>
              <a:gd name="connsiteX271" fmla="*/ 614419 w 2151063"/>
              <a:gd name="connsiteY271" fmla="*/ 1102996 h 1182688"/>
              <a:gd name="connsiteX272" fmla="*/ 581057 w 2151063"/>
              <a:gd name="connsiteY272" fmla="*/ 1096256 h 1182688"/>
              <a:gd name="connsiteX273" fmla="*/ 515127 w 2151063"/>
              <a:gd name="connsiteY273" fmla="*/ 1079604 h 1182688"/>
              <a:gd name="connsiteX274" fmla="*/ 450389 w 2151063"/>
              <a:gd name="connsiteY274" fmla="*/ 1060177 h 1182688"/>
              <a:gd name="connsiteX275" fmla="*/ 386445 w 2151063"/>
              <a:gd name="connsiteY275" fmla="*/ 1036388 h 1182688"/>
              <a:gd name="connsiteX276" fmla="*/ 325281 w 2151063"/>
              <a:gd name="connsiteY276" fmla="*/ 1007842 h 1182688"/>
              <a:gd name="connsiteX277" fmla="*/ 266500 w 2151063"/>
              <a:gd name="connsiteY277" fmla="*/ 974935 h 1182688"/>
              <a:gd name="connsiteX278" fmla="*/ 210896 w 2151063"/>
              <a:gd name="connsiteY278" fmla="*/ 936476 h 1182688"/>
              <a:gd name="connsiteX279" fmla="*/ 159265 w 2151063"/>
              <a:gd name="connsiteY279" fmla="*/ 891675 h 1182688"/>
              <a:gd name="connsiteX280" fmla="*/ 135832 w 2151063"/>
              <a:gd name="connsiteY280" fmla="*/ 867093 h 1182688"/>
              <a:gd name="connsiteX281" fmla="*/ 116370 w 2151063"/>
              <a:gd name="connsiteY281" fmla="*/ 844891 h 1182688"/>
              <a:gd name="connsiteX282" fmla="*/ 80625 w 2151063"/>
              <a:gd name="connsiteY282" fmla="*/ 797710 h 1182688"/>
              <a:gd name="connsiteX283" fmla="*/ 50838 w 2151063"/>
              <a:gd name="connsiteY283" fmla="*/ 746564 h 1182688"/>
              <a:gd name="connsiteX284" fmla="*/ 27802 w 2151063"/>
              <a:gd name="connsiteY284" fmla="*/ 693833 h 1182688"/>
              <a:gd name="connsiteX285" fmla="*/ 11121 w 2151063"/>
              <a:gd name="connsiteY285" fmla="*/ 638326 h 1182688"/>
              <a:gd name="connsiteX286" fmla="*/ 1589 w 2151063"/>
              <a:gd name="connsiteY286" fmla="*/ 581234 h 1182688"/>
              <a:gd name="connsiteX287" fmla="*/ 0 w 2151063"/>
              <a:gd name="connsiteY287" fmla="*/ 523348 h 1182688"/>
              <a:gd name="connsiteX288" fmla="*/ 7149 w 2151063"/>
              <a:gd name="connsiteY288" fmla="*/ 464273 h 1182688"/>
              <a:gd name="connsiteX289" fmla="*/ 14298 w 2151063"/>
              <a:gd name="connsiteY289" fmla="*/ 434934 h 1182688"/>
              <a:gd name="connsiteX290" fmla="*/ 22639 w 2151063"/>
              <a:gd name="connsiteY290" fmla="*/ 406388 h 1182688"/>
              <a:gd name="connsiteX291" fmla="*/ 45674 w 2151063"/>
              <a:gd name="connsiteY291" fmla="*/ 355639 h 1182688"/>
              <a:gd name="connsiteX292" fmla="*/ 75065 w 2151063"/>
              <a:gd name="connsiteY292" fmla="*/ 311630 h 1182688"/>
              <a:gd name="connsiteX293" fmla="*/ 110413 w 2151063"/>
              <a:gd name="connsiteY293" fmla="*/ 272776 h 1182688"/>
              <a:gd name="connsiteX294" fmla="*/ 150527 w 2151063"/>
              <a:gd name="connsiteY294" fmla="*/ 239868 h 1182688"/>
              <a:gd name="connsiteX295" fmla="*/ 195407 w 2151063"/>
              <a:gd name="connsiteY295" fmla="*/ 211718 h 1182688"/>
              <a:gd name="connsiteX296" fmla="*/ 243861 w 2151063"/>
              <a:gd name="connsiteY296" fmla="*/ 188723 h 1182688"/>
              <a:gd name="connsiteX297" fmla="*/ 294699 w 2151063"/>
              <a:gd name="connsiteY297" fmla="*/ 168502 h 1182688"/>
              <a:gd name="connsiteX298" fmla="*/ 320912 w 2151063"/>
              <a:gd name="connsiteY298" fmla="*/ 160573 h 1182688"/>
              <a:gd name="connsiteX299" fmla="*/ 348317 w 2151063"/>
              <a:gd name="connsiteY299" fmla="*/ 143524 h 1182688"/>
              <a:gd name="connsiteX300" fmla="*/ 404317 w 2151063"/>
              <a:gd name="connsiteY300" fmla="*/ 112599 h 1182688"/>
              <a:gd name="connsiteX301" fmla="*/ 462701 w 2151063"/>
              <a:gd name="connsiteY301" fmla="*/ 86432 h 1182688"/>
              <a:gd name="connsiteX302" fmla="*/ 523468 w 2151063"/>
              <a:gd name="connsiteY302" fmla="*/ 64229 h 1182688"/>
              <a:gd name="connsiteX303" fmla="*/ 585029 w 2151063"/>
              <a:gd name="connsiteY303" fmla="*/ 45991 h 1182688"/>
              <a:gd name="connsiteX304" fmla="*/ 647781 w 2151063"/>
              <a:gd name="connsiteY304" fmla="*/ 30925 h 1182688"/>
              <a:gd name="connsiteX305" fmla="*/ 711328 w 2151063"/>
              <a:gd name="connsiteY305" fmla="*/ 19427 h 1182688"/>
              <a:gd name="connsiteX306" fmla="*/ 774478 w 2151063"/>
              <a:gd name="connsiteY306" fmla="*/ 10308 h 1182688"/>
              <a:gd name="connsiteX307" fmla="*/ 805854 w 2151063"/>
              <a:gd name="connsiteY307" fmla="*/ 7137 h 1182688"/>
              <a:gd name="connsiteX308" fmla="*/ 839614 w 2151063"/>
              <a:gd name="connsiteY308" fmla="*/ 4361 h 1182688"/>
              <a:gd name="connsiteX309" fmla="*/ 907927 w 2151063"/>
              <a:gd name="connsiteY309" fmla="*/ 396 h 118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2151063" h="1182688">
                <a:moveTo>
                  <a:pt x="2044671" y="546100"/>
                </a:moveTo>
                <a:lnTo>
                  <a:pt x="2052215" y="567545"/>
                </a:lnTo>
                <a:lnTo>
                  <a:pt x="2064523" y="611628"/>
                </a:lnTo>
                <a:lnTo>
                  <a:pt x="2072464" y="657298"/>
                </a:lnTo>
                <a:lnTo>
                  <a:pt x="2074847" y="704161"/>
                </a:lnTo>
                <a:lnTo>
                  <a:pt x="2073258" y="728386"/>
                </a:lnTo>
                <a:lnTo>
                  <a:pt x="2070876" y="758171"/>
                </a:lnTo>
                <a:lnTo>
                  <a:pt x="2056979" y="813771"/>
                </a:lnTo>
                <a:lnTo>
                  <a:pt x="2034745" y="864207"/>
                </a:lnTo>
                <a:lnTo>
                  <a:pt x="2004966" y="909481"/>
                </a:lnTo>
                <a:lnTo>
                  <a:pt x="1968438" y="949989"/>
                </a:lnTo>
                <a:lnTo>
                  <a:pt x="1926350" y="985731"/>
                </a:lnTo>
                <a:lnTo>
                  <a:pt x="1879102" y="1015913"/>
                </a:lnTo>
                <a:lnTo>
                  <a:pt x="1827882" y="1041330"/>
                </a:lnTo>
                <a:lnTo>
                  <a:pt x="1801280" y="1052053"/>
                </a:lnTo>
                <a:lnTo>
                  <a:pt x="1767928" y="1064364"/>
                </a:lnTo>
                <a:lnTo>
                  <a:pt x="1699239" y="1085015"/>
                </a:lnTo>
                <a:lnTo>
                  <a:pt x="1629358" y="1102092"/>
                </a:lnTo>
                <a:lnTo>
                  <a:pt x="1557889" y="1114801"/>
                </a:lnTo>
                <a:lnTo>
                  <a:pt x="1449892" y="1129892"/>
                </a:lnTo>
                <a:lnTo>
                  <a:pt x="1304969" y="1141012"/>
                </a:lnTo>
                <a:lnTo>
                  <a:pt x="1234692" y="1144189"/>
                </a:lnTo>
                <a:lnTo>
                  <a:pt x="1219604" y="1144586"/>
                </a:lnTo>
                <a:lnTo>
                  <a:pt x="1204913" y="1145380"/>
                </a:lnTo>
                <a:lnTo>
                  <a:pt x="1205310" y="1146969"/>
                </a:lnTo>
                <a:lnTo>
                  <a:pt x="1205310" y="1147763"/>
                </a:lnTo>
                <a:lnTo>
                  <a:pt x="1259309" y="1147366"/>
                </a:lnTo>
                <a:lnTo>
                  <a:pt x="1367306" y="1143792"/>
                </a:lnTo>
                <a:lnTo>
                  <a:pt x="1420908" y="1140615"/>
                </a:lnTo>
                <a:lnTo>
                  <a:pt x="1484832" y="1137040"/>
                </a:lnTo>
                <a:lnTo>
                  <a:pt x="1616256" y="1127906"/>
                </a:lnTo>
                <a:lnTo>
                  <a:pt x="1715915" y="1114404"/>
                </a:lnTo>
                <a:lnTo>
                  <a:pt x="1781031" y="1101298"/>
                </a:lnTo>
                <a:lnTo>
                  <a:pt x="1844558" y="1084618"/>
                </a:lnTo>
                <a:lnTo>
                  <a:pt x="1905307" y="1062379"/>
                </a:lnTo>
                <a:lnTo>
                  <a:pt x="1934291" y="1048876"/>
                </a:lnTo>
                <a:lnTo>
                  <a:pt x="1948982" y="1041727"/>
                </a:lnTo>
                <a:lnTo>
                  <a:pt x="1975584" y="1025445"/>
                </a:lnTo>
                <a:lnTo>
                  <a:pt x="2000201" y="1007176"/>
                </a:lnTo>
                <a:lnTo>
                  <a:pt x="2022436" y="987717"/>
                </a:lnTo>
                <a:lnTo>
                  <a:pt x="2041892" y="966668"/>
                </a:lnTo>
                <a:lnTo>
                  <a:pt x="2059362" y="943635"/>
                </a:lnTo>
                <a:lnTo>
                  <a:pt x="2074450" y="919409"/>
                </a:lnTo>
                <a:lnTo>
                  <a:pt x="2087155" y="893992"/>
                </a:lnTo>
                <a:lnTo>
                  <a:pt x="2097081" y="867781"/>
                </a:lnTo>
                <a:lnTo>
                  <a:pt x="2105419" y="840379"/>
                </a:lnTo>
                <a:lnTo>
                  <a:pt x="2112566" y="797885"/>
                </a:lnTo>
                <a:lnTo>
                  <a:pt x="2112963" y="739109"/>
                </a:lnTo>
                <a:lnTo>
                  <a:pt x="2103831" y="678744"/>
                </a:lnTo>
                <a:lnTo>
                  <a:pt x="2094699" y="648561"/>
                </a:lnTo>
                <a:lnTo>
                  <a:pt x="2084773" y="621159"/>
                </a:lnTo>
                <a:lnTo>
                  <a:pt x="2059362" y="569928"/>
                </a:lnTo>
                <a:close/>
                <a:moveTo>
                  <a:pt x="233158" y="230187"/>
                </a:moveTo>
                <a:lnTo>
                  <a:pt x="206541" y="244085"/>
                </a:lnTo>
                <a:lnTo>
                  <a:pt x="158870" y="277836"/>
                </a:lnTo>
                <a:lnTo>
                  <a:pt x="117952" y="317146"/>
                </a:lnTo>
                <a:lnTo>
                  <a:pt x="84980" y="362810"/>
                </a:lnTo>
                <a:lnTo>
                  <a:pt x="59953" y="412444"/>
                </a:lnTo>
                <a:lnTo>
                  <a:pt x="43268" y="466446"/>
                </a:lnTo>
                <a:lnTo>
                  <a:pt x="34925" y="523624"/>
                </a:lnTo>
                <a:lnTo>
                  <a:pt x="36117" y="582788"/>
                </a:lnTo>
                <a:lnTo>
                  <a:pt x="40090" y="613363"/>
                </a:lnTo>
                <a:lnTo>
                  <a:pt x="46446" y="643143"/>
                </a:lnTo>
                <a:lnTo>
                  <a:pt x="65117" y="699528"/>
                </a:lnTo>
                <a:lnTo>
                  <a:pt x="91336" y="753133"/>
                </a:lnTo>
                <a:lnTo>
                  <a:pt x="123514" y="802767"/>
                </a:lnTo>
                <a:lnTo>
                  <a:pt x="162446" y="848430"/>
                </a:lnTo>
                <a:lnTo>
                  <a:pt x="205350" y="889726"/>
                </a:lnTo>
                <a:lnTo>
                  <a:pt x="252226" y="927051"/>
                </a:lnTo>
                <a:lnTo>
                  <a:pt x="302281" y="959611"/>
                </a:lnTo>
                <a:lnTo>
                  <a:pt x="328103" y="973906"/>
                </a:lnTo>
                <a:lnTo>
                  <a:pt x="356308" y="988994"/>
                </a:lnTo>
                <a:lnTo>
                  <a:pt x="414706" y="1014010"/>
                </a:lnTo>
                <a:lnTo>
                  <a:pt x="444500" y="1025525"/>
                </a:lnTo>
                <a:lnTo>
                  <a:pt x="419076" y="1013613"/>
                </a:lnTo>
                <a:lnTo>
                  <a:pt x="371007" y="988597"/>
                </a:lnTo>
                <a:lnTo>
                  <a:pt x="347171" y="973906"/>
                </a:lnTo>
                <a:lnTo>
                  <a:pt x="322541" y="958420"/>
                </a:lnTo>
                <a:lnTo>
                  <a:pt x="274473" y="922683"/>
                </a:lnTo>
                <a:lnTo>
                  <a:pt x="229583" y="882579"/>
                </a:lnTo>
                <a:lnTo>
                  <a:pt x="189459" y="838106"/>
                </a:lnTo>
                <a:lnTo>
                  <a:pt x="154103" y="790458"/>
                </a:lnTo>
                <a:lnTo>
                  <a:pt x="124706" y="738838"/>
                </a:lnTo>
                <a:lnTo>
                  <a:pt x="102062" y="683645"/>
                </a:lnTo>
                <a:lnTo>
                  <a:pt x="86966" y="625672"/>
                </a:lnTo>
                <a:lnTo>
                  <a:pt x="83391" y="595892"/>
                </a:lnTo>
                <a:lnTo>
                  <a:pt x="81405" y="569685"/>
                </a:lnTo>
                <a:lnTo>
                  <a:pt x="83391" y="518462"/>
                </a:lnTo>
                <a:lnTo>
                  <a:pt x="92131" y="468828"/>
                </a:lnTo>
                <a:lnTo>
                  <a:pt x="106829" y="419591"/>
                </a:lnTo>
                <a:lnTo>
                  <a:pt x="127089" y="373531"/>
                </a:lnTo>
                <a:lnTo>
                  <a:pt x="152117" y="329058"/>
                </a:lnTo>
                <a:lnTo>
                  <a:pt x="181911" y="287366"/>
                </a:lnTo>
                <a:lnTo>
                  <a:pt x="215281" y="248452"/>
                </a:lnTo>
                <a:close/>
                <a:moveTo>
                  <a:pt x="950292" y="112712"/>
                </a:moveTo>
                <a:lnTo>
                  <a:pt x="822075" y="115489"/>
                </a:lnTo>
                <a:lnTo>
                  <a:pt x="758561" y="119456"/>
                </a:lnTo>
                <a:lnTo>
                  <a:pt x="705369" y="124217"/>
                </a:lnTo>
                <a:lnTo>
                  <a:pt x="597397" y="136118"/>
                </a:lnTo>
                <a:lnTo>
                  <a:pt x="488631" y="153574"/>
                </a:lnTo>
                <a:lnTo>
                  <a:pt x="381849" y="178170"/>
                </a:lnTo>
                <a:lnTo>
                  <a:pt x="329848" y="193643"/>
                </a:lnTo>
                <a:lnTo>
                  <a:pt x="309206" y="208321"/>
                </a:lnTo>
                <a:lnTo>
                  <a:pt x="270304" y="239662"/>
                </a:lnTo>
                <a:lnTo>
                  <a:pt x="234181" y="274970"/>
                </a:lnTo>
                <a:lnTo>
                  <a:pt x="201631" y="313848"/>
                </a:lnTo>
                <a:lnTo>
                  <a:pt x="186943" y="334874"/>
                </a:lnTo>
                <a:lnTo>
                  <a:pt x="169080" y="362248"/>
                </a:lnTo>
                <a:lnTo>
                  <a:pt x="142087" y="418185"/>
                </a:lnTo>
                <a:lnTo>
                  <a:pt x="124621" y="475709"/>
                </a:lnTo>
                <a:lnTo>
                  <a:pt x="115888" y="534423"/>
                </a:lnTo>
                <a:lnTo>
                  <a:pt x="115888" y="593534"/>
                </a:lnTo>
                <a:lnTo>
                  <a:pt x="125415" y="652249"/>
                </a:lnTo>
                <a:lnTo>
                  <a:pt x="144469" y="709773"/>
                </a:lnTo>
                <a:lnTo>
                  <a:pt x="172256" y="765313"/>
                </a:lnTo>
                <a:lnTo>
                  <a:pt x="189722" y="792290"/>
                </a:lnTo>
                <a:lnTo>
                  <a:pt x="209570" y="818870"/>
                </a:lnTo>
                <a:lnTo>
                  <a:pt x="252044" y="866080"/>
                </a:lnTo>
                <a:lnTo>
                  <a:pt x="300076" y="908132"/>
                </a:lnTo>
                <a:lnTo>
                  <a:pt x="352077" y="944630"/>
                </a:lnTo>
                <a:lnTo>
                  <a:pt x="407651" y="976764"/>
                </a:lnTo>
                <a:lnTo>
                  <a:pt x="465210" y="1004931"/>
                </a:lnTo>
                <a:lnTo>
                  <a:pt x="524754" y="1029131"/>
                </a:lnTo>
                <a:lnTo>
                  <a:pt x="585488" y="1050157"/>
                </a:lnTo>
                <a:lnTo>
                  <a:pt x="616054" y="1059281"/>
                </a:lnTo>
                <a:lnTo>
                  <a:pt x="666467" y="1074753"/>
                </a:lnTo>
                <a:lnTo>
                  <a:pt x="717675" y="1089432"/>
                </a:lnTo>
                <a:lnTo>
                  <a:pt x="795875" y="1098953"/>
                </a:lnTo>
                <a:lnTo>
                  <a:pt x="873282" y="1105697"/>
                </a:lnTo>
                <a:lnTo>
                  <a:pt x="943940" y="1111251"/>
                </a:lnTo>
                <a:lnTo>
                  <a:pt x="1085654" y="1116012"/>
                </a:lnTo>
                <a:lnTo>
                  <a:pt x="1227765" y="1113632"/>
                </a:lnTo>
                <a:lnTo>
                  <a:pt x="1369081" y="1103714"/>
                </a:lnTo>
                <a:lnTo>
                  <a:pt x="1440136" y="1096176"/>
                </a:lnTo>
                <a:lnTo>
                  <a:pt x="1498886" y="1089432"/>
                </a:lnTo>
                <a:lnTo>
                  <a:pt x="1589392" y="1075944"/>
                </a:lnTo>
                <a:lnTo>
                  <a:pt x="1650127" y="1064439"/>
                </a:lnTo>
                <a:lnTo>
                  <a:pt x="1709670" y="1050554"/>
                </a:lnTo>
                <a:lnTo>
                  <a:pt x="1768420" y="1032701"/>
                </a:lnTo>
                <a:lnTo>
                  <a:pt x="1824391" y="1010088"/>
                </a:lnTo>
                <a:lnTo>
                  <a:pt x="1877980" y="981921"/>
                </a:lnTo>
                <a:lnTo>
                  <a:pt x="1902988" y="965259"/>
                </a:lnTo>
                <a:lnTo>
                  <a:pt x="1916485" y="956135"/>
                </a:lnTo>
                <a:lnTo>
                  <a:pt x="1941890" y="935109"/>
                </a:lnTo>
                <a:lnTo>
                  <a:pt x="1963723" y="912099"/>
                </a:lnTo>
                <a:lnTo>
                  <a:pt x="1982777" y="887899"/>
                </a:lnTo>
                <a:lnTo>
                  <a:pt x="1999449" y="862113"/>
                </a:lnTo>
                <a:lnTo>
                  <a:pt x="2013342" y="834739"/>
                </a:lnTo>
                <a:lnTo>
                  <a:pt x="2024457" y="806572"/>
                </a:lnTo>
                <a:lnTo>
                  <a:pt x="2032793" y="777612"/>
                </a:lnTo>
                <a:lnTo>
                  <a:pt x="2038351" y="747858"/>
                </a:lnTo>
                <a:lnTo>
                  <a:pt x="2041526" y="717707"/>
                </a:lnTo>
                <a:lnTo>
                  <a:pt x="2041526" y="671291"/>
                </a:lnTo>
                <a:lnTo>
                  <a:pt x="2032396" y="609403"/>
                </a:lnTo>
                <a:lnTo>
                  <a:pt x="2013342" y="548705"/>
                </a:lnTo>
                <a:lnTo>
                  <a:pt x="1999846" y="519745"/>
                </a:lnTo>
                <a:lnTo>
                  <a:pt x="1988731" y="497925"/>
                </a:lnTo>
                <a:lnTo>
                  <a:pt x="1962929" y="456667"/>
                </a:lnTo>
                <a:lnTo>
                  <a:pt x="1948241" y="437227"/>
                </a:lnTo>
                <a:lnTo>
                  <a:pt x="1925615" y="417788"/>
                </a:lnTo>
                <a:lnTo>
                  <a:pt x="1877980" y="381687"/>
                </a:lnTo>
                <a:lnTo>
                  <a:pt x="1827963" y="348759"/>
                </a:lnTo>
                <a:lnTo>
                  <a:pt x="1776756" y="319005"/>
                </a:lnTo>
                <a:lnTo>
                  <a:pt x="1750954" y="305120"/>
                </a:lnTo>
                <a:lnTo>
                  <a:pt x="1722373" y="290838"/>
                </a:lnTo>
                <a:lnTo>
                  <a:pt x="1664417" y="263068"/>
                </a:lnTo>
                <a:lnTo>
                  <a:pt x="1575896" y="225777"/>
                </a:lnTo>
                <a:lnTo>
                  <a:pt x="1454824" y="185708"/>
                </a:lnTo>
                <a:lnTo>
                  <a:pt x="1330973" y="154367"/>
                </a:lnTo>
                <a:lnTo>
                  <a:pt x="1205535" y="132548"/>
                </a:lnTo>
                <a:lnTo>
                  <a:pt x="1077715" y="118663"/>
                </a:lnTo>
                <a:close/>
                <a:moveTo>
                  <a:pt x="970360" y="31750"/>
                </a:moveTo>
                <a:lnTo>
                  <a:pt x="905670" y="32146"/>
                </a:lnTo>
                <a:lnTo>
                  <a:pt x="840582" y="35712"/>
                </a:lnTo>
                <a:lnTo>
                  <a:pt x="775891" y="41654"/>
                </a:lnTo>
                <a:lnTo>
                  <a:pt x="711994" y="51559"/>
                </a:lnTo>
                <a:lnTo>
                  <a:pt x="648098" y="64236"/>
                </a:lnTo>
                <a:lnTo>
                  <a:pt x="616744" y="71764"/>
                </a:lnTo>
                <a:lnTo>
                  <a:pt x="574279" y="82856"/>
                </a:lnTo>
                <a:lnTo>
                  <a:pt x="490538" y="110985"/>
                </a:lnTo>
                <a:lnTo>
                  <a:pt x="449263" y="128020"/>
                </a:lnTo>
                <a:lnTo>
                  <a:pt x="508794" y="115739"/>
                </a:lnTo>
                <a:lnTo>
                  <a:pt x="629048" y="96326"/>
                </a:lnTo>
                <a:lnTo>
                  <a:pt x="750491" y="83253"/>
                </a:lnTo>
                <a:lnTo>
                  <a:pt x="872729" y="77310"/>
                </a:lnTo>
                <a:lnTo>
                  <a:pt x="933451" y="76914"/>
                </a:lnTo>
                <a:lnTo>
                  <a:pt x="1003301" y="77706"/>
                </a:lnTo>
                <a:lnTo>
                  <a:pt x="1142207" y="87611"/>
                </a:lnTo>
                <a:lnTo>
                  <a:pt x="1245395" y="101873"/>
                </a:lnTo>
                <a:lnTo>
                  <a:pt x="1314451" y="114154"/>
                </a:lnTo>
                <a:lnTo>
                  <a:pt x="1382317" y="129209"/>
                </a:lnTo>
                <a:lnTo>
                  <a:pt x="1449785" y="146640"/>
                </a:lnTo>
                <a:lnTo>
                  <a:pt x="1483123" y="156148"/>
                </a:lnTo>
                <a:lnTo>
                  <a:pt x="1547417" y="176750"/>
                </a:lnTo>
                <a:lnTo>
                  <a:pt x="1643064" y="213197"/>
                </a:lnTo>
                <a:lnTo>
                  <a:pt x="1705770" y="240533"/>
                </a:lnTo>
                <a:lnTo>
                  <a:pt x="1736726" y="255588"/>
                </a:lnTo>
                <a:lnTo>
                  <a:pt x="1709342" y="238949"/>
                </a:lnTo>
                <a:lnTo>
                  <a:pt x="1653382" y="208047"/>
                </a:lnTo>
                <a:lnTo>
                  <a:pt x="1625601" y="193785"/>
                </a:lnTo>
                <a:lnTo>
                  <a:pt x="1596232" y="179523"/>
                </a:lnTo>
                <a:lnTo>
                  <a:pt x="1537495" y="152583"/>
                </a:lnTo>
                <a:lnTo>
                  <a:pt x="1477567" y="128416"/>
                </a:lnTo>
                <a:lnTo>
                  <a:pt x="1416448" y="107023"/>
                </a:lnTo>
                <a:lnTo>
                  <a:pt x="1354139" y="88007"/>
                </a:lnTo>
                <a:lnTo>
                  <a:pt x="1291432" y="72160"/>
                </a:lnTo>
                <a:lnTo>
                  <a:pt x="1227932" y="58294"/>
                </a:lnTo>
                <a:lnTo>
                  <a:pt x="1163638" y="47597"/>
                </a:lnTo>
                <a:lnTo>
                  <a:pt x="1099345" y="39277"/>
                </a:lnTo>
                <a:lnTo>
                  <a:pt x="1034654" y="34127"/>
                </a:lnTo>
                <a:close/>
                <a:moveTo>
                  <a:pt x="976240" y="0"/>
                </a:moveTo>
                <a:lnTo>
                  <a:pt x="1045347" y="3172"/>
                </a:lnTo>
                <a:lnTo>
                  <a:pt x="1114851" y="8723"/>
                </a:lnTo>
                <a:lnTo>
                  <a:pt x="1183959" y="18238"/>
                </a:lnTo>
                <a:lnTo>
                  <a:pt x="1252669" y="30529"/>
                </a:lnTo>
                <a:lnTo>
                  <a:pt x="1321379" y="45198"/>
                </a:lnTo>
                <a:lnTo>
                  <a:pt x="1389295" y="63833"/>
                </a:lnTo>
                <a:lnTo>
                  <a:pt x="1455622" y="85242"/>
                </a:lnTo>
                <a:lnTo>
                  <a:pt x="1521154" y="109427"/>
                </a:lnTo>
                <a:lnTo>
                  <a:pt x="1585496" y="136784"/>
                </a:lnTo>
                <a:lnTo>
                  <a:pt x="1647851" y="166916"/>
                </a:lnTo>
                <a:lnTo>
                  <a:pt x="1707823" y="200617"/>
                </a:lnTo>
                <a:lnTo>
                  <a:pt x="1766604" y="237093"/>
                </a:lnTo>
                <a:lnTo>
                  <a:pt x="1822605" y="275947"/>
                </a:lnTo>
                <a:lnTo>
                  <a:pt x="1849613" y="296961"/>
                </a:lnTo>
                <a:lnTo>
                  <a:pt x="1875826" y="317974"/>
                </a:lnTo>
                <a:lnTo>
                  <a:pt x="1924280" y="364362"/>
                </a:lnTo>
                <a:lnTo>
                  <a:pt x="1946919" y="388943"/>
                </a:lnTo>
                <a:lnTo>
                  <a:pt x="1957642" y="398458"/>
                </a:lnTo>
                <a:lnTo>
                  <a:pt x="1968366" y="407577"/>
                </a:lnTo>
                <a:lnTo>
                  <a:pt x="1991004" y="428194"/>
                </a:lnTo>
                <a:lnTo>
                  <a:pt x="2032707" y="472203"/>
                </a:lnTo>
                <a:lnTo>
                  <a:pt x="2069247" y="520177"/>
                </a:lnTo>
                <a:lnTo>
                  <a:pt x="2100226" y="572115"/>
                </a:lnTo>
                <a:lnTo>
                  <a:pt x="2124850" y="626432"/>
                </a:lnTo>
                <a:lnTo>
                  <a:pt x="2142325" y="683525"/>
                </a:lnTo>
                <a:lnTo>
                  <a:pt x="2151063" y="742600"/>
                </a:lnTo>
                <a:lnTo>
                  <a:pt x="2151063" y="803261"/>
                </a:lnTo>
                <a:lnTo>
                  <a:pt x="2147091" y="834186"/>
                </a:lnTo>
                <a:lnTo>
                  <a:pt x="2144311" y="848855"/>
                </a:lnTo>
                <a:lnTo>
                  <a:pt x="2136765" y="878195"/>
                </a:lnTo>
                <a:lnTo>
                  <a:pt x="2126439" y="905551"/>
                </a:lnTo>
                <a:lnTo>
                  <a:pt x="2114524" y="931322"/>
                </a:lnTo>
                <a:lnTo>
                  <a:pt x="2092282" y="966609"/>
                </a:lnTo>
                <a:lnTo>
                  <a:pt x="2055743" y="1008239"/>
                </a:lnTo>
                <a:lnTo>
                  <a:pt x="2013246" y="1043921"/>
                </a:lnTo>
                <a:lnTo>
                  <a:pt x="1964791" y="1074054"/>
                </a:lnTo>
                <a:lnTo>
                  <a:pt x="1912762" y="1098239"/>
                </a:lnTo>
                <a:lnTo>
                  <a:pt x="1857556" y="1117666"/>
                </a:lnTo>
                <a:lnTo>
                  <a:pt x="1829754" y="1125596"/>
                </a:lnTo>
                <a:lnTo>
                  <a:pt x="1792817" y="1134318"/>
                </a:lnTo>
                <a:lnTo>
                  <a:pt x="1717753" y="1148988"/>
                </a:lnTo>
                <a:lnTo>
                  <a:pt x="1641894" y="1160882"/>
                </a:lnTo>
                <a:lnTo>
                  <a:pt x="1565240" y="1169208"/>
                </a:lnTo>
                <a:lnTo>
                  <a:pt x="1450061" y="1177930"/>
                </a:lnTo>
                <a:lnTo>
                  <a:pt x="1295960" y="1181895"/>
                </a:lnTo>
                <a:lnTo>
                  <a:pt x="1219704" y="1182688"/>
                </a:lnTo>
                <a:lnTo>
                  <a:pt x="1137093" y="1182688"/>
                </a:lnTo>
                <a:lnTo>
                  <a:pt x="971076" y="1177930"/>
                </a:lnTo>
                <a:lnTo>
                  <a:pt x="723243" y="1163657"/>
                </a:lnTo>
                <a:lnTo>
                  <a:pt x="558021" y="1150177"/>
                </a:lnTo>
                <a:lnTo>
                  <a:pt x="552064" y="1148988"/>
                </a:lnTo>
                <a:lnTo>
                  <a:pt x="546504" y="1141851"/>
                </a:lnTo>
                <a:lnTo>
                  <a:pt x="546504" y="1132732"/>
                </a:lnTo>
                <a:lnTo>
                  <a:pt x="552064" y="1125992"/>
                </a:lnTo>
                <a:lnTo>
                  <a:pt x="558021" y="1125596"/>
                </a:lnTo>
                <a:lnTo>
                  <a:pt x="679555" y="1131146"/>
                </a:lnTo>
                <a:lnTo>
                  <a:pt x="801486" y="1136697"/>
                </a:lnTo>
                <a:lnTo>
                  <a:pt x="774081" y="1130750"/>
                </a:lnTo>
                <a:lnTo>
                  <a:pt x="747471" y="1124010"/>
                </a:lnTo>
                <a:lnTo>
                  <a:pt x="680349" y="1114494"/>
                </a:lnTo>
                <a:lnTo>
                  <a:pt x="614419" y="1102996"/>
                </a:lnTo>
                <a:lnTo>
                  <a:pt x="581057" y="1096256"/>
                </a:lnTo>
                <a:lnTo>
                  <a:pt x="515127" y="1079604"/>
                </a:lnTo>
                <a:lnTo>
                  <a:pt x="450389" y="1060177"/>
                </a:lnTo>
                <a:lnTo>
                  <a:pt x="386445" y="1036388"/>
                </a:lnTo>
                <a:lnTo>
                  <a:pt x="325281" y="1007842"/>
                </a:lnTo>
                <a:lnTo>
                  <a:pt x="266500" y="974935"/>
                </a:lnTo>
                <a:lnTo>
                  <a:pt x="210896" y="936476"/>
                </a:lnTo>
                <a:lnTo>
                  <a:pt x="159265" y="891675"/>
                </a:lnTo>
                <a:lnTo>
                  <a:pt x="135832" y="867093"/>
                </a:lnTo>
                <a:lnTo>
                  <a:pt x="116370" y="844891"/>
                </a:lnTo>
                <a:lnTo>
                  <a:pt x="80625" y="797710"/>
                </a:lnTo>
                <a:lnTo>
                  <a:pt x="50838" y="746564"/>
                </a:lnTo>
                <a:lnTo>
                  <a:pt x="27802" y="693833"/>
                </a:lnTo>
                <a:lnTo>
                  <a:pt x="11121" y="638326"/>
                </a:lnTo>
                <a:lnTo>
                  <a:pt x="1589" y="581234"/>
                </a:lnTo>
                <a:lnTo>
                  <a:pt x="0" y="523348"/>
                </a:lnTo>
                <a:lnTo>
                  <a:pt x="7149" y="464273"/>
                </a:lnTo>
                <a:lnTo>
                  <a:pt x="14298" y="434934"/>
                </a:lnTo>
                <a:lnTo>
                  <a:pt x="22639" y="406388"/>
                </a:lnTo>
                <a:lnTo>
                  <a:pt x="45674" y="355639"/>
                </a:lnTo>
                <a:lnTo>
                  <a:pt x="75065" y="311630"/>
                </a:lnTo>
                <a:lnTo>
                  <a:pt x="110413" y="272776"/>
                </a:lnTo>
                <a:lnTo>
                  <a:pt x="150527" y="239868"/>
                </a:lnTo>
                <a:lnTo>
                  <a:pt x="195407" y="211718"/>
                </a:lnTo>
                <a:lnTo>
                  <a:pt x="243861" y="188723"/>
                </a:lnTo>
                <a:lnTo>
                  <a:pt x="294699" y="168502"/>
                </a:lnTo>
                <a:lnTo>
                  <a:pt x="320912" y="160573"/>
                </a:lnTo>
                <a:lnTo>
                  <a:pt x="348317" y="143524"/>
                </a:lnTo>
                <a:lnTo>
                  <a:pt x="404317" y="112599"/>
                </a:lnTo>
                <a:lnTo>
                  <a:pt x="462701" y="86432"/>
                </a:lnTo>
                <a:lnTo>
                  <a:pt x="523468" y="64229"/>
                </a:lnTo>
                <a:lnTo>
                  <a:pt x="585029" y="45991"/>
                </a:lnTo>
                <a:lnTo>
                  <a:pt x="647781" y="30925"/>
                </a:lnTo>
                <a:lnTo>
                  <a:pt x="711328" y="19427"/>
                </a:lnTo>
                <a:lnTo>
                  <a:pt x="774478" y="10308"/>
                </a:lnTo>
                <a:lnTo>
                  <a:pt x="805854" y="7137"/>
                </a:lnTo>
                <a:lnTo>
                  <a:pt x="839614" y="4361"/>
                </a:lnTo>
                <a:lnTo>
                  <a:pt x="907927" y="396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Liberating patients from ventilation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CB8189-52E5-4E77-B03D-2B39E7DEFA3B}"/>
              </a:ext>
            </a:extLst>
          </p:cNvPr>
          <p:cNvSpPr/>
          <p:nvPr/>
        </p:nvSpPr>
        <p:spPr>
          <a:xfrm>
            <a:off x="3451911" y="4756429"/>
            <a:ext cx="5288178" cy="1021975"/>
          </a:xfrm>
          <a:prstGeom prst="rect">
            <a:avLst/>
          </a:prstGeom>
        </p:spPr>
        <p:txBody>
          <a:bodyPr wrap="none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Lancet Review,</a:t>
            </a:r>
          </a:p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cap="all" dirty="0">
                <a:solidFill>
                  <a:srgbClr val="5B9BD5"/>
                </a:solidFill>
                <a:latin typeface="Calibri" panose="020F0502020204030204"/>
              </a:rPr>
              <a:t>Published in 2016 </a:t>
            </a:r>
            <a:r>
              <a:rPr lang="en-US" sz="3600" b="1" cap="all" baseline="30000" dirty="0">
                <a:solidFill>
                  <a:srgbClr val="5B9BD5"/>
                </a:solidFill>
                <a:latin typeface="Calibri" panose="020F0502020204030204"/>
              </a:rPr>
              <a:t>[5]</a:t>
            </a:r>
            <a:endParaRPr kumimoji="0" lang="en-US" sz="3600" b="1" i="0" u="none" strike="noStrike" kern="1200" cap="all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D11492-6F57-47C3-971E-D6CF8502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C14E93-6C9D-420E-8BCD-B742F8528F60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466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D960-338A-4AAA-BA3A-C99020A43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questions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BBE56-A071-4162-B90A-C05D56D4D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challenges outlined here reflect clinical experience?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IE" dirty="0"/>
              <a:t>Are there other clinical challenges in ventilation that we haven’t touched on?</a:t>
            </a:r>
          </a:p>
          <a:p>
            <a:endParaRPr lang="en-IE" dirty="0"/>
          </a:p>
          <a:p>
            <a:r>
              <a:rPr lang="en-IE" dirty="0"/>
              <a:t>What data is available?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5ED6C-D0CE-468F-A6F8-954D7632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8662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7B76-91ED-49F2-816A-1E3E9811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CDB1-DF97-4E57-B0EC-44074FD2E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dirty="0"/>
              <a:t>[1] S. </a:t>
            </a:r>
            <a:r>
              <a:rPr lang="en-IE" dirty="0" err="1"/>
              <a:t>Purushotham</a:t>
            </a:r>
            <a:r>
              <a:rPr lang="en-IE" dirty="0"/>
              <a:t>, C. Meng, Z. Che and Y. Liu, "Benchmarking deep learning models on large healthcare datasets", </a:t>
            </a:r>
            <a:r>
              <a:rPr lang="en-IE" i="1" dirty="0"/>
              <a:t>Journal of Biomedical Informatics</a:t>
            </a:r>
            <a:r>
              <a:rPr lang="en-IE" dirty="0"/>
              <a:t>, vol. 83, pp. 112-134, 2018</a:t>
            </a:r>
          </a:p>
          <a:p>
            <a:pPr marL="0" indent="0">
              <a:buNone/>
            </a:pPr>
            <a:r>
              <a:rPr lang="en-IE" dirty="0"/>
              <a:t>[2] L. Zhang et al., "Detection of patient-ventilator asynchrony from mechanical ventilation waveforms using a two-layer long short-term memory neural network", </a:t>
            </a:r>
            <a:r>
              <a:rPr lang="en-IE" i="1" dirty="0"/>
              <a:t>Computers in Biology and Medicine</a:t>
            </a:r>
            <a:r>
              <a:rPr lang="en-IE" dirty="0"/>
              <a:t>, vol. 120, p. 103721, 2020 </a:t>
            </a:r>
          </a:p>
          <a:p>
            <a:pPr marL="0" indent="0">
              <a:buNone/>
            </a:pPr>
            <a:r>
              <a:rPr lang="en-IE" dirty="0"/>
              <a:t>[3] F. </a:t>
            </a:r>
            <a:r>
              <a:rPr lang="en-IE" dirty="0" err="1"/>
              <a:t>Akbulut</a:t>
            </a:r>
            <a:r>
              <a:rPr lang="en-IE" dirty="0"/>
              <a:t>, E. </a:t>
            </a:r>
            <a:r>
              <a:rPr lang="en-IE" dirty="0" err="1"/>
              <a:t>Akkur</a:t>
            </a:r>
            <a:r>
              <a:rPr lang="en-IE" dirty="0"/>
              <a:t>, A. Akan and B. </a:t>
            </a:r>
            <a:r>
              <a:rPr lang="en-IE" dirty="0" err="1"/>
              <a:t>Yarman</a:t>
            </a:r>
            <a:r>
              <a:rPr lang="en-IE" dirty="0"/>
              <a:t>, "A decision support system to determine optimal ventilator settings", </a:t>
            </a:r>
            <a:r>
              <a:rPr lang="en-IE" i="1" dirty="0"/>
              <a:t>BMC Medical Informatics and Decision Making</a:t>
            </a:r>
            <a:r>
              <a:rPr lang="en-IE" dirty="0"/>
              <a:t>, vol. 14, no. 1, 2014</a:t>
            </a:r>
          </a:p>
          <a:p>
            <a:pPr marL="0" indent="0">
              <a:buNone/>
            </a:pPr>
            <a:r>
              <a:rPr lang="en-IE" dirty="0"/>
              <a:t>[4] N. Prasad, LF Cheng, C. </a:t>
            </a:r>
            <a:r>
              <a:rPr lang="en-IE" dirty="0" err="1"/>
              <a:t>Chivers</a:t>
            </a:r>
            <a:r>
              <a:rPr lang="en-IE" dirty="0"/>
              <a:t> </a:t>
            </a:r>
            <a:r>
              <a:rPr lang="en-IE" i="1" dirty="0"/>
              <a:t>et al. </a:t>
            </a:r>
            <a:r>
              <a:rPr lang="en-IE" dirty="0"/>
              <a:t>“A reinforcement learning approach to weaning of mechanical ventilation in intensive care units”, </a:t>
            </a:r>
            <a:r>
              <a:rPr lang="en-IE" i="1" dirty="0"/>
              <a:t>Conference on Uncertainty in Artificial Intelligence Proceedings, </a:t>
            </a:r>
            <a:r>
              <a:rPr lang="en-IE" dirty="0"/>
              <a:t>2020</a:t>
            </a:r>
          </a:p>
          <a:p>
            <a:pPr marL="0" indent="0">
              <a:buNone/>
            </a:pPr>
            <a:r>
              <a:rPr lang="en-IE" dirty="0"/>
              <a:t>[5] EC </a:t>
            </a:r>
            <a:r>
              <a:rPr lang="en-IE" dirty="0" err="1"/>
              <a:t>Coligher</a:t>
            </a:r>
            <a:r>
              <a:rPr lang="en-IE" dirty="0"/>
              <a:t>, ND </a:t>
            </a:r>
            <a:r>
              <a:rPr lang="en-IE" dirty="0" err="1"/>
              <a:t>Fergusn</a:t>
            </a:r>
            <a:r>
              <a:rPr lang="en-IE" dirty="0"/>
              <a:t>, LJ </a:t>
            </a:r>
            <a:r>
              <a:rPr lang="en-IE" dirty="0" err="1"/>
              <a:t>Brchard</a:t>
            </a:r>
            <a:r>
              <a:rPr lang="en-IE" dirty="0"/>
              <a:t>, “Clinical challenges in mechanical ventilation", </a:t>
            </a:r>
            <a:r>
              <a:rPr lang="en-IE" i="1" dirty="0"/>
              <a:t>The Lancet</a:t>
            </a:r>
            <a:r>
              <a:rPr lang="en-IE" dirty="0"/>
              <a:t>, vol. 387, pp. 1856-1866, 2016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530A5-FCFB-431A-A970-AEF09EDA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8635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22EE6-B754-4DEB-8F4D-3DDCB9D7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69999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5E3DBA-34BB-449A-A853-7B48F92F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396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57C8-F715-475B-96EF-8F60693C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PhD so far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A209F-6CA3-41BA-ACD8-516A5D9E0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Needed to gain experience working with medical/ICU data</a:t>
            </a:r>
          </a:p>
          <a:p>
            <a:r>
              <a:rPr lang="en-US" dirty="0"/>
              <a:t>“Benchmarking deep learning models on large healthcare datasets” </a:t>
            </a:r>
          </a:p>
          <a:p>
            <a:pPr lvl="1"/>
            <a:r>
              <a:rPr lang="en-US" dirty="0" err="1"/>
              <a:t>Purushotham</a:t>
            </a:r>
            <a:r>
              <a:rPr lang="en-US" dirty="0"/>
              <a:t> et al, 2018</a:t>
            </a:r>
            <a:r>
              <a:rPr lang="en-US" baseline="30000" dirty="0"/>
              <a:t> [1]</a:t>
            </a:r>
          </a:p>
          <a:p>
            <a:r>
              <a:rPr lang="en-US" dirty="0"/>
              <a:t>Assessed the performance of different models on a range of clinical tasks</a:t>
            </a:r>
          </a:p>
          <a:p>
            <a:r>
              <a:rPr lang="en-US" dirty="0"/>
              <a:t>Goal: replicate their results as a learning experience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9FBAB-DEE6-4E7A-9063-24EF3A46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4459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57C8-F715-475B-96EF-8F60693C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Mortality Prediction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A209F-6CA3-41BA-ACD8-516A5D9E0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38,549 adult patients from the MIMIC-III database</a:t>
            </a:r>
          </a:p>
          <a:p>
            <a:r>
              <a:rPr lang="en-US" dirty="0"/>
              <a:t>16 features for each patient</a:t>
            </a:r>
          </a:p>
          <a:p>
            <a:pPr lvl="1"/>
            <a:r>
              <a:rPr lang="en-US" dirty="0"/>
              <a:t>Age, heart rate, systolic blood pressure, temperature, GCS, P</a:t>
            </a:r>
            <a:r>
              <a:rPr lang="en-US" baseline="-25000" dirty="0"/>
              <a:t>a</a:t>
            </a: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, F</a:t>
            </a:r>
            <a:r>
              <a:rPr lang="en-US" baseline="-25000" dirty="0"/>
              <a:t>i</a:t>
            </a: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, urine output, urea, bicarb, sodium, potassium, bilirubin, WBCs, chronic diseases, admission type</a:t>
            </a:r>
          </a:p>
          <a:p>
            <a:r>
              <a:rPr lang="en-US" dirty="0"/>
              <a:t>Predicting the </a:t>
            </a:r>
            <a:r>
              <a:rPr lang="en-US" b="1" dirty="0"/>
              <a:t>probability of surviving the hospital stay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9FBAB-DEE6-4E7A-9063-24EF3A46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C14E93-6C9D-420E-8BCD-B742F8528F60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578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73EF1-58A3-4E2E-B962-A4B927C8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91DD87-B8D3-4FE8-8D53-3D7AFDE6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4</a:t>
            </a:fld>
            <a:endParaRPr lang="en-IE"/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75A786AB-BD28-4B7F-B3CF-E786D1DA8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752" y="1226109"/>
            <a:ext cx="7094495" cy="4724934"/>
          </a:xfrm>
        </p:spPr>
      </p:pic>
    </p:spTree>
    <p:extLst>
      <p:ext uri="{BB962C8B-B14F-4D97-AF65-F5344CB8AC3E}">
        <p14:creationId xmlns:p14="http://schemas.microsoft.com/office/powerpoint/2010/main" val="642699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61566-A9BB-46A1-930F-DE90797B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FEE5A-2B63-4903-989F-DC3735A9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/>
              <a:t>SAPS II</a:t>
            </a:r>
          </a:p>
          <a:p>
            <a:pPr lvl="1"/>
            <a:r>
              <a:rPr lang="en-IE" dirty="0"/>
              <a:t>Clinical warning score taken from medical literature</a:t>
            </a:r>
          </a:p>
          <a:p>
            <a:pPr lvl="1"/>
            <a:r>
              <a:rPr lang="en-IE" dirty="0"/>
              <a:t>Uses the same features to calculate probability of patient survival</a:t>
            </a:r>
          </a:p>
          <a:p>
            <a:r>
              <a:rPr lang="en-IE" b="1" dirty="0"/>
              <a:t>Recurrent neural network</a:t>
            </a:r>
          </a:p>
          <a:p>
            <a:pPr lvl="1"/>
            <a:r>
              <a:rPr lang="en-IE" dirty="0"/>
              <a:t>Gated Recurrent Unit (GRU)</a:t>
            </a:r>
          </a:p>
          <a:p>
            <a:pPr lvl="1"/>
            <a:r>
              <a:rPr lang="en-IE" dirty="0"/>
              <a:t>Capture information in the time series data</a:t>
            </a:r>
          </a:p>
          <a:p>
            <a:r>
              <a:rPr lang="en-IE" b="1" dirty="0"/>
              <a:t>Logistic regression</a:t>
            </a:r>
          </a:p>
          <a:p>
            <a:pPr lvl="1"/>
            <a:r>
              <a:rPr lang="en-IE" dirty="0"/>
              <a:t>Used to benchmark results</a:t>
            </a:r>
          </a:p>
          <a:p>
            <a:pPr lvl="1"/>
            <a:r>
              <a:rPr lang="en-IE" dirty="0"/>
              <a:t>Summary statistics calculated for time series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5FC50-0999-475E-AD93-0CC25F97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840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2E4-34A0-45E7-8F8A-6E1A76A2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</a:t>
            </a:r>
            <a:endParaRPr lang="en-IE" dirty="0"/>
          </a:p>
        </p:txBody>
      </p:sp>
      <p:pic>
        <p:nvPicPr>
          <p:cNvPr id="5" name="Content Placeholder 4" descr="A picture containing train, clock&#10;&#10;Description automatically generated">
            <a:extLst>
              <a:ext uri="{FF2B5EF4-FFF2-40B4-BE49-F238E27FC236}">
                <a16:creationId xmlns:a16="http://schemas.microsoft.com/office/drawing/2014/main" id="{CFDB1A7A-0807-4B0A-A815-81D5C6BFB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31" y="2049870"/>
            <a:ext cx="9231137" cy="297129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7179BF-7399-40CB-AC74-CCDAEEF9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6</a:t>
            </a:fld>
            <a:endParaRPr lang="en-I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1A5852-E47D-4542-BE13-96141B9E98DA}"/>
              </a:ext>
            </a:extLst>
          </p:cNvPr>
          <p:cNvSpPr txBox="1"/>
          <p:nvPr/>
        </p:nvSpPr>
        <p:spPr>
          <a:xfrm>
            <a:off x="3589610" y="5380345"/>
            <a:ext cx="501278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https://towardsdatascience.com/understanding-rnn-and-lstm-f7cdf6dfc14e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7053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E268-9CBD-406C-9F0F-99EB234A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06A55-F1F6-47DD-B2EF-8B1A745F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7</a:t>
            </a:fld>
            <a:endParaRPr lang="en-IE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2BB76B2-4655-4D20-8FE2-331CBCCD2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305" y="1087061"/>
            <a:ext cx="4898485" cy="48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32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C631-8745-4643-8B59-18A790E5E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C176D-6B49-4893-9646-4FF542397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Was I able to reproduce the published results?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Limitation – interpretability!</a:t>
            </a:r>
          </a:p>
          <a:p>
            <a:r>
              <a:rPr lang="en-IE" dirty="0"/>
              <a:t>How accurately can I predict survival?</a:t>
            </a:r>
          </a:p>
          <a:p>
            <a:pPr lvl="1"/>
            <a:r>
              <a:rPr lang="en-IE" dirty="0"/>
              <a:t>Accuracy = 62%, Sensitivity = 59%, Specificity = 82%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9B31C-681B-4EF6-98DD-C0E8B400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8</a:t>
            </a:fld>
            <a:endParaRPr lang="en-I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245D165-4EB5-4248-A38F-9937AF3F1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379445"/>
              </p:ext>
            </p:extLst>
          </p:nvPr>
        </p:nvGraphicFramePr>
        <p:xfrm>
          <a:off x="838200" y="2414134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13616287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3910705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50216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My Results (AUC)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Published Results (AUC)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03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0.842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0.775 (0.834)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015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Recurrent 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0.905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0.873 (0.941)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905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504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CE22-E676-4F04-8D74-F7948FAA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0547"/>
            <a:ext cx="10515600" cy="2852737"/>
          </a:xfrm>
        </p:spPr>
        <p:txBody>
          <a:bodyPr/>
          <a:lstStyle/>
          <a:p>
            <a:pPr algn="ctr"/>
            <a:r>
              <a:rPr lang="en-IE" dirty="0"/>
              <a:t>Mechanical Ventilation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F86EB4-3E9D-45B4-8468-00FABC4E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4E93-6C9D-420E-8BCD-B742F8528F60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0525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A1CE3B30D003448A43E392BECB6FED" ma:contentTypeVersion="8" ma:contentTypeDescription="Create a new document." ma:contentTypeScope="" ma:versionID="d328daaf62c030e2715d615dfd277aac">
  <xsd:schema xmlns:xsd="http://www.w3.org/2001/XMLSchema" xmlns:xs="http://www.w3.org/2001/XMLSchema" xmlns:p="http://schemas.microsoft.com/office/2006/metadata/properties" xmlns:ns3="975bafa5-24d8-42d0-b465-11c802feaa48" targetNamespace="http://schemas.microsoft.com/office/2006/metadata/properties" ma:root="true" ma:fieldsID="54a3c57f14033e05c740f244217e74e6" ns3:_="">
    <xsd:import namespace="975bafa5-24d8-42d0-b465-11c802feaa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5bafa5-24d8-42d0-b465-11c802feaa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D97DCE-F40F-4782-A22C-A5605BEA50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323DA8-8B8A-4B70-B59C-F7E5A061F6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5bafa5-24d8-42d0-b465-11c802feaa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53571E-86A9-4DDD-B458-B2CD111A348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608</Words>
  <Application>Microsoft Office PowerPoint</Application>
  <PresentationFormat>Widescreen</PresentationFormat>
  <Paragraphs>107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Artificial Intelligence in the Intensive Care Unit</vt:lpstr>
      <vt:lpstr>My PhD so far</vt:lpstr>
      <vt:lpstr>Mortality Prediction</vt:lpstr>
      <vt:lpstr>Data</vt:lpstr>
      <vt:lpstr>The Classifiers</vt:lpstr>
      <vt:lpstr>Recurrent Neural Network</vt:lpstr>
      <vt:lpstr>Results</vt:lpstr>
      <vt:lpstr>Summary</vt:lpstr>
      <vt:lpstr>Mechanical Ventilation</vt:lpstr>
      <vt:lpstr>AI in Mechanical Ventilation</vt:lpstr>
      <vt:lpstr>Clinical Challenges</vt:lpstr>
      <vt:lpstr>Some questions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in the Intensive Care Unit</dc:title>
  <dc:creator>Andy Neary</dc:creator>
  <cp:lastModifiedBy>Andy Neary</cp:lastModifiedBy>
  <cp:revision>18</cp:revision>
  <dcterms:created xsi:type="dcterms:W3CDTF">2020-10-22T17:59:49Z</dcterms:created>
  <dcterms:modified xsi:type="dcterms:W3CDTF">2020-11-26T13:37:41Z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0x010100C4A1CE3B30D003448A43E392BECB6FED</vt:lpwstr>
  </property>
</Properties>
</file>