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911350" cy="4406900"/>
  <p:notesSz cx="6858000" cy="9144000"/>
  <p:defaultTextStyle>
    <a:defPPr>
      <a:defRPr lang="en-US"/>
    </a:defPPr>
    <a:lvl1pPr marL="0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1pPr>
    <a:lvl2pPr marL="151607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2pPr>
    <a:lvl3pPr marL="303215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3pPr>
    <a:lvl4pPr marL="454823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4pPr>
    <a:lvl5pPr marL="606430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5pPr>
    <a:lvl6pPr marL="758037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6pPr>
    <a:lvl7pPr marL="909645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7pPr>
    <a:lvl8pPr marL="1061252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8pPr>
    <a:lvl9pPr marL="1212860" algn="l" defTabSz="303215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0"/>
  </p:normalViewPr>
  <p:slideViewPr>
    <p:cSldViewPr snapToGrid="0" snapToObjects="1">
      <p:cViewPr>
        <p:scale>
          <a:sx n="356" d="100"/>
          <a:sy n="356" d="100"/>
        </p:scale>
        <p:origin x="1696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51" y="721222"/>
            <a:ext cx="1624648" cy="1534254"/>
          </a:xfrm>
        </p:spPr>
        <p:txBody>
          <a:bodyPr anchor="b"/>
          <a:lstStyle>
            <a:lvl1pPr algn="ctr">
              <a:defRPr sz="12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919" y="2314643"/>
            <a:ext cx="1433513" cy="1063980"/>
          </a:xfrm>
        </p:spPr>
        <p:txBody>
          <a:bodyPr/>
          <a:lstStyle>
            <a:lvl1pPr marL="0" indent="0" algn="ctr">
              <a:buNone/>
              <a:defRPr sz="502"/>
            </a:lvl1pPr>
            <a:lvl2pPr marL="95555" indent="0" algn="ctr">
              <a:buNone/>
              <a:defRPr sz="418"/>
            </a:lvl2pPr>
            <a:lvl3pPr marL="191110" indent="0" algn="ctr">
              <a:buNone/>
              <a:defRPr sz="376"/>
            </a:lvl3pPr>
            <a:lvl4pPr marL="286664" indent="0" algn="ctr">
              <a:buNone/>
              <a:defRPr sz="334"/>
            </a:lvl4pPr>
            <a:lvl5pPr marL="382219" indent="0" algn="ctr">
              <a:buNone/>
              <a:defRPr sz="334"/>
            </a:lvl5pPr>
            <a:lvl6pPr marL="477774" indent="0" algn="ctr">
              <a:buNone/>
              <a:defRPr sz="334"/>
            </a:lvl6pPr>
            <a:lvl7pPr marL="573329" indent="0" algn="ctr">
              <a:buNone/>
              <a:defRPr sz="334"/>
            </a:lvl7pPr>
            <a:lvl8pPr marL="668884" indent="0" algn="ctr">
              <a:buNone/>
              <a:defRPr sz="334"/>
            </a:lvl8pPr>
            <a:lvl9pPr marL="764438" indent="0" algn="ctr">
              <a:buNone/>
              <a:defRPr sz="3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7810" y="234627"/>
            <a:ext cx="412135" cy="373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05" y="234627"/>
            <a:ext cx="1212513" cy="3734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10" y="1098666"/>
            <a:ext cx="1648539" cy="1833148"/>
          </a:xfrm>
        </p:spPr>
        <p:txBody>
          <a:bodyPr anchor="b"/>
          <a:lstStyle>
            <a:lvl1pPr>
              <a:defRPr sz="12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10" y="2949156"/>
            <a:ext cx="1648539" cy="964009"/>
          </a:xfrm>
        </p:spPr>
        <p:txBody>
          <a:bodyPr/>
          <a:lstStyle>
            <a:lvl1pPr marL="0" indent="0">
              <a:buNone/>
              <a:defRPr sz="502">
                <a:solidFill>
                  <a:schemeClr val="tx1"/>
                </a:solidFill>
              </a:defRPr>
            </a:lvl1pPr>
            <a:lvl2pPr marL="95555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2pPr>
            <a:lvl3pPr marL="191110" indent="0">
              <a:buNone/>
              <a:defRPr sz="376">
                <a:solidFill>
                  <a:schemeClr val="tx1">
                    <a:tint val="75000"/>
                  </a:schemeClr>
                </a:solidFill>
              </a:defRPr>
            </a:lvl3pPr>
            <a:lvl4pPr marL="286664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4pPr>
            <a:lvl5pPr marL="382219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5pPr>
            <a:lvl6pPr marL="477774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6pPr>
            <a:lvl7pPr marL="573329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7pPr>
            <a:lvl8pPr marL="668884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8pPr>
            <a:lvl9pPr marL="764438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05" y="1173133"/>
            <a:ext cx="812324" cy="279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621" y="1173133"/>
            <a:ext cx="812324" cy="279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54" y="234628"/>
            <a:ext cx="1648539" cy="851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54" y="1080303"/>
            <a:ext cx="808591" cy="529440"/>
          </a:xfrm>
        </p:spPr>
        <p:txBody>
          <a:bodyPr anchor="b"/>
          <a:lstStyle>
            <a:lvl1pPr marL="0" indent="0">
              <a:buNone/>
              <a:defRPr sz="502" b="1"/>
            </a:lvl1pPr>
            <a:lvl2pPr marL="95555" indent="0">
              <a:buNone/>
              <a:defRPr sz="418" b="1"/>
            </a:lvl2pPr>
            <a:lvl3pPr marL="191110" indent="0">
              <a:buNone/>
              <a:defRPr sz="376" b="1"/>
            </a:lvl3pPr>
            <a:lvl4pPr marL="286664" indent="0">
              <a:buNone/>
              <a:defRPr sz="334" b="1"/>
            </a:lvl4pPr>
            <a:lvl5pPr marL="382219" indent="0">
              <a:buNone/>
              <a:defRPr sz="334" b="1"/>
            </a:lvl5pPr>
            <a:lvl6pPr marL="477774" indent="0">
              <a:buNone/>
              <a:defRPr sz="334" b="1"/>
            </a:lvl6pPr>
            <a:lvl7pPr marL="573329" indent="0">
              <a:buNone/>
              <a:defRPr sz="334" b="1"/>
            </a:lvl7pPr>
            <a:lvl8pPr marL="668884" indent="0">
              <a:buNone/>
              <a:defRPr sz="334" b="1"/>
            </a:lvl8pPr>
            <a:lvl9pPr marL="764438" indent="0">
              <a:buNone/>
              <a:defRPr sz="3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54" y="1609743"/>
            <a:ext cx="808591" cy="23676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7621" y="1080303"/>
            <a:ext cx="812573" cy="529440"/>
          </a:xfrm>
        </p:spPr>
        <p:txBody>
          <a:bodyPr anchor="b"/>
          <a:lstStyle>
            <a:lvl1pPr marL="0" indent="0">
              <a:buNone/>
              <a:defRPr sz="502" b="1"/>
            </a:lvl1pPr>
            <a:lvl2pPr marL="95555" indent="0">
              <a:buNone/>
              <a:defRPr sz="418" b="1"/>
            </a:lvl2pPr>
            <a:lvl3pPr marL="191110" indent="0">
              <a:buNone/>
              <a:defRPr sz="376" b="1"/>
            </a:lvl3pPr>
            <a:lvl4pPr marL="286664" indent="0">
              <a:buNone/>
              <a:defRPr sz="334" b="1"/>
            </a:lvl4pPr>
            <a:lvl5pPr marL="382219" indent="0">
              <a:buNone/>
              <a:defRPr sz="334" b="1"/>
            </a:lvl5pPr>
            <a:lvl6pPr marL="477774" indent="0">
              <a:buNone/>
              <a:defRPr sz="334" b="1"/>
            </a:lvl6pPr>
            <a:lvl7pPr marL="573329" indent="0">
              <a:buNone/>
              <a:defRPr sz="334" b="1"/>
            </a:lvl7pPr>
            <a:lvl8pPr marL="668884" indent="0">
              <a:buNone/>
              <a:defRPr sz="334" b="1"/>
            </a:lvl8pPr>
            <a:lvl9pPr marL="764438" indent="0">
              <a:buNone/>
              <a:defRPr sz="3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7621" y="1609743"/>
            <a:ext cx="812573" cy="23676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54" y="293793"/>
            <a:ext cx="616460" cy="1028277"/>
          </a:xfrm>
        </p:spPr>
        <p:txBody>
          <a:bodyPr anchor="b"/>
          <a:lstStyle>
            <a:lvl1pPr>
              <a:defRPr sz="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73" y="634513"/>
            <a:ext cx="967621" cy="3131755"/>
          </a:xfrm>
        </p:spPr>
        <p:txBody>
          <a:bodyPr/>
          <a:lstStyle>
            <a:lvl1pPr>
              <a:defRPr sz="669"/>
            </a:lvl1pPr>
            <a:lvl2pPr>
              <a:defRPr sz="585"/>
            </a:lvl2pPr>
            <a:lvl3pPr>
              <a:defRPr sz="502"/>
            </a:lvl3pPr>
            <a:lvl4pPr>
              <a:defRPr sz="418"/>
            </a:lvl4pPr>
            <a:lvl5pPr>
              <a:defRPr sz="418"/>
            </a:lvl5pPr>
            <a:lvl6pPr>
              <a:defRPr sz="418"/>
            </a:lvl6pPr>
            <a:lvl7pPr>
              <a:defRPr sz="418"/>
            </a:lvl7pPr>
            <a:lvl8pPr>
              <a:defRPr sz="418"/>
            </a:lvl8pPr>
            <a:lvl9pPr>
              <a:defRPr sz="4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54" y="1322070"/>
            <a:ext cx="616460" cy="2449298"/>
          </a:xfrm>
        </p:spPr>
        <p:txBody>
          <a:bodyPr/>
          <a:lstStyle>
            <a:lvl1pPr marL="0" indent="0">
              <a:buNone/>
              <a:defRPr sz="334"/>
            </a:lvl1pPr>
            <a:lvl2pPr marL="95555" indent="0">
              <a:buNone/>
              <a:defRPr sz="293"/>
            </a:lvl2pPr>
            <a:lvl3pPr marL="191110" indent="0">
              <a:buNone/>
              <a:defRPr sz="251"/>
            </a:lvl3pPr>
            <a:lvl4pPr marL="286664" indent="0">
              <a:buNone/>
              <a:defRPr sz="209"/>
            </a:lvl4pPr>
            <a:lvl5pPr marL="382219" indent="0">
              <a:buNone/>
              <a:defRPr sz="209"/>
            </a:lvl5pPr>
            <a:lvl6pPr marL="477774" indent="0">
              <a:buNone/>
              <a:defRPr sz="209"/>
            </a:lvl6pPr>
            <a:lvl7pPr marL="573329" indent="0">
              <a:buNone/>
              <a:defRPr sz="209"/>
            </a:lvl7pPr>
            <a:lvl8pPr marL="668884" indent="0">
              <a:buNone/>
              <a:defRPr sz="209"/>
            </a:lvl8pPr>
            <a:lvl9pPr marL="764438" indent="0">
              <a:buNone/>
              <a:defRPr sz="2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54" y="293793"/>
            <a:ext cx="616460" cy="1028277"/>
          </a:xfrm>
        </p:spPr>
        <p:txBody>
          <a:bodyPr anchor="b"/>
          <a:lstStyle>
            <a:lvl1pPr>
              <a:defRPr sz="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573" y="634513"/>
            <a:ext cx="967621" cy="3131755"/>
          </a:xfrm>
        </p:spPr>
        <p:txBody>
          <a:bodyPr anchor="t"/>
          <a:lstStyle>
            <a:lvl1pPr marL="0" indent="0">
              <a:buNone/>
              <a:defRPr sz="669"/>
            </a:lvl1pPr>
            <a:lvl2pPr marL="95555" indent="0">
              <a:buNone/>
              <a:defRPr sz="585"/>
            </a:lvl2pPr>
            <a:lvl3pPr marL="191110" indent="0">
              <a:buNone/>
              <a:defRPr sz="502"/>
            </a:lvl3pPr>
            <a:lvl4pPr marL="286664" indent="0">
              <a:buNone/>
              <a:defRPr sz="418"/>
            </a:lvl4pPr>
            <a:lvl5pPr marL="382219" indent="0">
              <a:buNone/>
              <a:defRPr sz="418"/>
            </a:lvl5pPr>
            <a:lvl6pPr marL="477774" indent="0">
              <a:buNone/>
              <a:defRPr sz="418"/>
            </a:lvl6pPr>
            <a:lvl7pPr marL="573329" indent="0">
              <a:buNone/>
              <a:defRPr sz="418"/>
            </a:lvl7pPr>
            <a:lvl8pPr marL="668884" indent="0">
              <a:buNone/>
              <a:defRPr sz="418"/>
            </a:lvl8pPr>
            <a:lvl9pPr marL="764438" indent="0">
              <a:buNone/>
              <a:defRPr sz="41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54" y="1322070"/>
            <a:ext cx="616460" cy="2449298"/>
          </a:xfrm>
        </p:spPr>
        <p:txBody>
          <a:bodyPr/>
          <a:lstStyle>
            <a:lvl1pPr marL="0" indent="0">
              <a:buNone/>
              <a:defRPr sz="334"/>
            </a:lvl1pPr>
            <a:lvl2pPr marL="95555" indent="0">
              <a:buNone/>
              <a:defRPr sz="293"/>
            </a:lvl2pPr>
            <a:lvl3pPr marL="191110" indent="0">
              <a:buNone/>
              <a:defRPr sz="251"/>
            </a:lvl3pPr>
            <a:lvl4pPr marL="286664" indent="0">
              <a:buNone/>
              <a:defRPr sz="209"/>
            </a:lvl4pPr>
            <a:lvl5pPr marL="382219" indent="0">
              <a:buNone/>
              <a:defRPr sz="209"/>
            </a:lvl5pPr>
            <a:lvl6pPr marL="477774" indent="0">
              <a:buNone/>
              <a:defRPr sz="209"/>
            </a:lvl6pPr>
            <a:lvl7pPr marL="573329" indent="0">
              <a:buNone/>
              <a:defRPr sz="209"/>
            </a:lvl7pPr>
            <a:lvl8pPr marL="668884" indent="0">
              <a:buNone/>
              <a:defRPr sz="209"/>
            </a:lvl8pPr>
            <a:lvl9pPr marL="764438" indent="0">
              <a:buNone/>
              <a:defRPr sz="2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406" y="234628"/>
            <a:ext cx="1648539" cy="85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06" y="1173133"/>
            <a:ext cx="1648539" cy="279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405" y="4084544"/>
            <a:ext cx="430054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B143-5744-644B-8D16-0FE75713F59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135" y="4084544"/>
            <a:ext cx="645081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9891" y="4084544"/>
            <a:ext cx="430054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9E4C-9439-0B42-B88D-01DD13F4B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1110" rtl="0" eaLnBrk="1" latinLnBrk="0" hangingPunct="1">
        <a:lnSpc>
          <a:spcPct val="90000"/>
        </a:lnSpc>
        <a:spcBef>
          <a:spcPct val="0"/>
        </a:spcBef>
        <a:buNone/>
        <a:defRPr sz="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777" indent="-47777" algn="l" defTabSz="191110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3332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2" kern="1200">
          <a:solidFill>
            <a:schemeClr val="tx1"/>
          </a:solidFill>
          <a:latin typeface="+mn-lt"/>
          <a:ea typeface="+mn-ea"/>
          <a:cs typeface="+mn-cs"/>
        </a:defRPr>
      </a:lvl2pPr>
      <a:lvl3pPr marL="238887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18" kern="1200">
          <a:solidFill>
            <a:schemeClr val="tx1"/>
          </a:solidFill>
          <a:latin typeface="+mn-lt"/>
          <a:ea typeface="+mn-ea"/>
          <a:cs typeface="+mn-cs"/>
        </a:defRPr>
      </a:lvl3pPr>
      <a:lvl4pPr marL="334442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6" kern="1200">
          <a:solidFill>
            <a:schemeClr val="tx1"/>
          </a:solidFill>
          <a:latin typeface="+mn-lt"/>
          <a:ea typeface="+mn-ea"/>
          <a:cs typeface="+mn-cs"/>
        </a:defRPr>
      </a:lvl4pPr>
      <a:lvl5pPr marL="429997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6" kern="1200">
          <a:solidFill>
            <a:schemeClr val="tx1"/>
          </a:solidFill>
          <a:latin typeface="+mn-lt"/>
          <a:ea typeface="+mn-ea"/>
          <a:cs typeface="+mn-cs"/>
        </a:defRPr>
      </a:lvl5pPr>
      <a:lvl6pPr marL="525551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6" kern="1200">
          <a:solidFill>
            <a:schemeClr val="tx1"/>
          </a:solidFill>
          <a:latin typeface="+mn-lt"/>
          <a:ea typeface="+mn-ea"/>
          <a:cs typeface="+mn-cs"/>
        </a:defRPr>
      </a:lvl6pPr>
      <a:lvl7pPr marL="621106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6" kern="1200">
          <a:solidFill>
            <a:schemeClr val="tx1"/>
          </a:solidFill>
          <a:latin typeface="+mn-lt"/>
          <a:ea typeface="+mn-ea"/>
          <a:cs typeface="+mn-cs"/>
        </a:defRPr>
      </a:lvl7pPr>
      <a:lvl8pPr marL="716661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6" kern="1200">
          <a:solidFill>
            <a:schemeClr val="tx1"/>
          </a:solidFill>
          <a:latin typeface="+mn-lt"/>
          <a:ea typeface="+mn-ea"/>
          <a:cs typeface="+mn-cs"/>
        </a:defRPr>
      </a:lvl8pPr>
      <a:lvl9pPr marL="812216" indent="-47777" algn="l" defTabSz="191110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1pPr>
      <a:lvl2pPr marL="95555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2pPr>
      <a:lvl3pPr marL="191110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3pPr>
      <a:lvl4pPr marL="286664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4pPr>
      <a:lvl5pPr marL="382219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6pPr>
      <a:lvl7pPr marL="573329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7pPr>
      <a:lvl8pPr marL="668884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8pPr>
      <a:lvl9pPr marL="764438" algn="l" defTabSz="191110" rtl="0" eaLnBrk="1" latinLnBrk="0" hangingPunct="1">
        <a:defRPr sz="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4458" cy="922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6" r="3557" b="18983"/>
          <a:stretch/>
        </p:blipFill>
        <p:spPr>
          <a:xfrm>
            <a:off x="97598" y="1139868"/>
            <a:ext cx="1813752" cy="124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/>
          <a:stretch/>
        </p:blipFill>
        <p:spPr>
          <a:xfrm>
            <a:off x="97598" y="2442575"/>
            <a:ext cx="1746860" cy="19113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flipH="1">
            <a:off x="1633796" y="562414"/>
            <a:ext cx="123963" cy="9481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67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Anamaria Necsulea</dc:creator>
  <cp:lastModifiedBy>Anamaria Necsulea</cp:lastModifiedBy>
  <cp:revision>2</cp:revision>
  <dcterms:created xsi:type="dcterms:W3CDTF">2019-03-13T14:56:40Z</dcterms:created>
  <dcterms:modified xsi:type="dcterms:W3CDTF">2019-03-13T15:07:54Z</dcterms:modified>
</cp:coreProperties>
</file>