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847" r:id="rId2"/>
    <p:sldId id="848" r:id="rId3"/>
    <p:sldId id="849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74" r:id="rId25"/>
    <p:sldId id="875" r:id="rId26"/>
    <p:sldId id="876" r:id="rId27"/>
    <p:sldId id="850" r:id="rId28"/>
    <p:sldId id="851" r:id="rId29"/>
    <p:sldId id="852" r:id="rId30"/>
    <p:sldId id="85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847"/>
            <p14:sldId id="848"/>
            <p14:sldId id="849"/>
          </p14:sldIdLst>
        </p14:section>
        <p14:section name="Generics" id="{4C2182BE-4B88-4D56-9DB6-E01540733B09}">
          <p14:sldIdLst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</p14:sldIdLst>
        </p14:section>
        <p14:section name="Conclusion" id="{10E03AB1-9AA8-4E86-9A64-D741901E50A2}">
          <p14:sldIdLst>
            <p14:sldId id="850"/>
            <p14:sldId id="851"/>
            <p14:sldId id="852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76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16.11.2018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7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17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26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1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1361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6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33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17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99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02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92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896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546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4417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479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8589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995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807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1585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925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76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0925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3108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9118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77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454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234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295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350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99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57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510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10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92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328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650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4638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10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7092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826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65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1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2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93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15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06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93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3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0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6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8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9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5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34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3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39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57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75901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11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2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16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57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29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98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2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7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96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998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584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0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989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522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12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072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206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5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172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55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058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7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36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24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37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237448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332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925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18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63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73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942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496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05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72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76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14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74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82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80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306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17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3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364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36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247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871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98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02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7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73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2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11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504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95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3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2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5" r:id="rId57"/>
    <p:sldLayoutId id="2147483736" r:id="rId58"/>
    <p:sldLayoutId id="2147483737" r:id="rId59"/>
    <p:sldLayoutId id="2147483738" r:id="rId60"/>
    <p:sldLayoutId id="2147483739" r:id="rId61"/>
    <p:sldLayoutId id="2147483740" r:id="rId62"/>
    <p:sldLayoutId id="2147483741" r:id="rId63"/>
    <p:sldLayoutId id="2147483742" r:id="rId64"/>
    <p:sldLayoutId id="2147483743" r:id="rId65"/>
    <p:sldLayoutId id="2147483744" r:id="rId66"/>
    <p:sldLayoutId id="2147483745" r:id="rId67"/>
    <p:sldLayoutId id="2147483746" r:id="rId68"/>
    <p:sldLayoutId id="2147483747" r:id="rId69"/>
    <p:sldLayoutId id="2147483748" r:id="rId70"/>
    <p:sldLayoutId id="2147483749" r:id="rId71"/>
    <p:sldLayoutId id="2147483750" r:id="rId72"/>
    <p:sldLayoutId id="2147483751" r:id="rId73"/>
    <p:sldLayoutId id="2147483752" r:id="rId74"/>
    <p:sldLayoutId id="2147483753" r:id="rId75"/>
    <p:sldLayoutId id="2147483754" r:id="rId76"/>
    <p:sldLayoutId id="2147483755" r:id="rId77"/>
    <p:sldLayoutId id="2147483756" r:id="rId78"/>
    <p:sldLayoutId id="2147483757" r:id="rId79"/>
    <p:sldLayoutId id="2147483758" r:id="rId80"/>
    <p:sldLayoutId id="2147483759" r:id="rId81"/>
    <p:sldLayoutId id="2147483760" r:id="rId82"/>
    <p:sldLayoutId id="2147483761" r:id="rId83"/>
    <p:sldLayoutId id="2147483762" r:id="rId84"/>
    <p:sldLayoutId id="2147483763" r:id="rId85"/>
    <p:sldLayoutId id="2147483764" r:id="rId86"/>
    <p:sldLayoutId id="2147483765" r:id="rId87"/>
    <p:sldLayoutId id="2147483766" r:id="rId88"/>
    <p:sldLayoutId id="2147483767" r:id="rId89"/>
    <p:sldLayoutId id="2147483768" r:id="rId90"/>
    <p:sldLayoutId id="2147483769" r:id="rId91"/>
    <p:sldLayoutId id="2147483770" r:id="rId92"/>
    <p:sldLayoutId id="2147483771" r:id="rId93"/>
    <p:sldLayoutId id="2147483772" r:id="rId94"/>
    <p:sldLayoutId id="2147483773" r:id="rId95"/>
    <p:sldLayoutId id="2147483774" r:id="rId96"/>
    <p:sldLayoutId id="2147483775" r:id="rId97"/>
    <p:sldLayoutId id="2147483776" r:id="rId98"/>
    <p:sldLayoutId id="2147483777" r:id="rId99"/>
    <p:sldLayoutId id="2147483778" r:id="rId100"/>
    <p:sldLayoutId id="2147483779" r:id="rId101"/>
    <p:sldLayoutId id="2147483780" r:id="rId102"/>
    <p:sldLayoutId id="2147483781" r:id="rId103"/>
    <p:sldLayoutId id="2147483782" r:id="rId104"/>
    <p:sldLayoutId id="2147483783" r:id="rId105"/>
    <p:sldLayoutId id="2147483784" r:id="rId106"/>
    <p:sldLayoutId id="2147483785" r:id="rId107"/>
    <p:sldLayoutId id="2147483786" r:id="rId108"/>
    <p:sldLayoutId id="2147483787" r:id="rId109"/>
    <p:sldLayoutId id="2147483788" r:id="rId110"/>
    <p:sldLayoutId id="2147483789" r:id="rId111"/>
    <p:sldLayoutId id="2147483790" r:id="rId112"/>
    <p:sldLayoutId id="2147483791" r:id="rId113"/>
    <p:sldLayoutId id="2147483792" r:id="rId114"/>
    <p:sldLayoutId id="2147483793" r:id="rId115"/>
    <p:sldLayoutId id="2147483794" r:id="rId116"/>
    <p:sldLayoutId id="2147483795" r:id="rId117"/>
    <p:sldLayoutId id="2147483796" r:id="rId118"/>
    <p:sldLayoutId id="2147483797" r:id="rId119"/>
    <p:sldLayoutId id="2147483798" r:id="rId120"/>
    <p:sldLayoutId id="2147483799" r:id="rId121"/>
    <p:sldLayoutId id="2147483800" r:id="rId122"/>
    <p:sldLayoutId id="2147483801" r:id="rId123"/>
    <p:sldLayoutId id="2147483802" r:id="rId124"/>
    <p:sldLayoutId id="2147483803" r:id="rId125"/>
    <p:sldLayoutId id="2147483804" r:id="rId126"/>
    <p:sldLayoutId id="2147483805" r:id="rId127"/>
    <p:sldLayoutId id="2147483806" r:id="rId128"/>
    <p:sldLayoutId id="2147483807" r:id="rId129"/>
    <p:sldLayoutId id="2147483808" r:id="rId130"/>
    <p:sldLayoutId id="2147483809" r:id="rId131"/>
    <p:sldLayoutId id="2147483810" r:id="rId132"/>
    <p:sldLayoutId id="2147483811" r:id="rId133"/>
    <p:sldLayoutId id="2147483812" r:id="rId134"/>
    <p:sldLayoutId id="2147483813" r:id="rId135"/>
    <p:sldLayoutId id="2147483814" r:id="rId136"/>
    <p:sldLayoutId id="2147483815" r:id="rId137"/>
    <p:sldLayoutId id="2147483816" r:id="rId138"/>
    <p:sldLayoutId id="2147483817" r:id="rId139"/>
    <p:sldLayoutId id="2147483818" r:id="rId140"/>
    <p:sldLayoutId id="2147483819" r:id="rId141"/>
    <p:sldLayoutId id="2147483820" r:id="rId14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96570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81658" y="1095468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Box&lt;T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GB" dirty="0"/>
              <a:t>inherit a generic class into a concrete type: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6827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283476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Cucumber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9576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905000"/>
            <a:ext cx="108404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IBox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52588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04" y="5623681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CustomJar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055240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item, 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 smtClean="0"/>
              <a:t>It should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 smtClean="0"/>
              <a:t>with the given length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5200" y="109145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class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 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6022639"/>
            <a:ext cx="10961783" cy="499819"/>
          </a:xfrm>
        </p:spPr>
        <p:txBody>
          <a:bodyPr/>
          <a:lstStyle/>
          <a:p>
            <a:r>
              <a:rPr lang="en-US" dirty="0"/>
              <a:t>Apply Restrictions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5" y="1225610"/>
            <a:ext cx="2831690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IL generated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</a:t>
            </a:r>
            <a:r>
              <a:rPr lang="en-US" dirty="0" smtClean="0"/>
              <a:t>would be different to that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case could be different </a:t>
            </a: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</a:t>
            </a:r>
            <a:r>
              <a:rPr lang="en-US" dirty="0" smtClean="0"/>
              <a:t>that are being </a:t>
            </a:r>
            <a:r>
              <a:rPr lang="en-US" dirty="0"/>
              <a:t>compared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49382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are represented in generics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Restricting generic classes to </a:t>
            </a:r>
            <a:r>
              <a:rPr lang="en-US" b="1" dirty="0">
                <a:solidFill>
                  <a:schemeClr val="bg1"/>
                </a:solidFill>
              </a:rPr>
              <a:t>reference types </a:t>
            </a:r>
            <a:r>
              <a:rPr lang="en-US" dirty="0"/>
              <a:t>only: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</a:t>
            </a:r>
            <a:r>
              <a:rPr lang="en-US" dirty="0" smtClean="0"/>
              <a:t>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659026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40493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sz="3600" dirty="0">
                <a:cs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</a:t>
            </a:r>
            <a:r>
              <a:rPr lang="en-US" b="1" dirty="0">
                <a:solidFill>
                  <a:schemeClr val="bg1"/>
                </a:solidFill>
              </a:rPr>
              <a:t>default constructor </a:t>
            </a:r>
            <a:r>
              <a:rPr lang="en-US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will be a </a:t>
            </a:r>
            <a:r>
              <a:rPr lang="en-US" b="1" dirty="0">
                <a:solidFill>
                  <a:schemeClr val="bg1"/>
                </a:solidFill>
              </a:rPr>
              <a:t>compilation error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02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</a:t>
            </a:r>
            <a:r>
              <a:rPr lang="en-US" dirty="0"/>
              <a:t>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MyBaseClass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Holds two elements: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receives the elements through its single constructor:</a:t>
            </a:r>
          </a:p>
          <a:p>
            <a:pPr lvl="2"/>
            <a:r>
              <a:rPr lang="en-US" dirty="0"/>
              <a:t>Scale(T left, T right)</a:t>
            </a:r>
          </a:p>
          <a:p>
            <a:pPr lvl="1"/>
            <a:r>
              <a:rPr lang="en-US" dirty="0"/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greater of the two elements is </a:t>
            </a:r>
            <a:r>
              <a:rPr lang="en-US" dirty="0" smtClean="0"/>
              <a:t>the heavier</a:t>
            </a:r>
            <a:endParaRPr lang="en-US" dirty="0"/>
          </a:p>
          <a:p>
            <a:r>
              <a:rPr lang="en-US" dirty="0"/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if elements are equal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29441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5704" y="1091015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Scale(T left, T right)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 on next slide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27504" y="1096296"/>
            <a:ext cx="10840496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T GetHeavier</a:t>
            </a:r>
            <a:r>
              <a:rPr lang="en-GB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&gt;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&lt;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5870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</a:t>
            </a:r>
            <a:r>
              <a:rPr lang="en-US" sz="3200" dirty="0" smtClean="0">
                <a:solidFill>
                  <a:schemeClr val="bg2"/>
                </a:solidFill>
              </a:rPr>
              <a:t>safety</a:t>
            </a: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 smtClean="0">
                <a:solidFill>
                  <a:schemeClr val="bg1"/>
                </a:solidFill>
              </a:rPr>
              <a:t>reusable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</a:t>
            </a:r>
            <a:r>
              <a:rPr lang="en-US" sz="3200" dirty="0" smtClean="0">
                <a:solidFill>
                  <a:schemeClr val="bg2"/>
                </a:solidFill>
              </a:rPr>
              <a:t>generic</a:t>
            </a: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  <a:p>
            <a:pPr marL="358775" indent="-358775">
              <a:lnSpc>
                <a:spcPct val="95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59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 smtClean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9652"/>
            <a:ext cx="10961783" cy="499819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1129831"/>
            <a:ext cx="3088251" cy="3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0641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16803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/>
              <a:t>for the client</a:t>
            </a:r>
          </a:p>
          <a:p>
            <a:r>
              <a:rPr lang="en-US" dirty="0"/>
              <a:t>Provides a powerful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2409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strings.Add("gosho");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51734"/>
            <a:ext cx="1084049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724400"/>
            <a:ext cx="1084049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&lt;TKey, TValue&gt;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1403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Box</a:t>
            </a:r>
            <a:r>
              <a:rPr lang="en-US" dirty="0"/>
              <a:t> collection, 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11521</TotalTime>
  <Words>1463</Words>
  <Application>Microsoft Office PowerPoint</Application>
  <PresentationFormat>Widescreen</PresentationFormat>
  <Paragraphs>358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Generics</vt:lpstr>
      <vt:lpstr>Table of Contents</vt:lpstr>
      <vt:lpstr>Questions</vt:lpstr>
      <vt:lpstr>PowerPoint Presentation</vt:lpstr>
      <vt:lpstr>The Problem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PowerPoint Presentation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Summary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Generics</dc:title>
  <dc:subject>C# OOP Basics – Practical Training Course @ SoftUni</dc:subject>
  <dc:creator>Alen Paunov</dc:creator>
  <cp:keywords>C# OOP Advanced, C#, OOP, Software University, SoftUni, programming, coding, software development, education, training, course</cp:keywords>
  <dc:description>C# OOP Basics Course @ SoftUni – https://softuni.bg/courses/csharp-oop-basics</dc:description>
  <cp:lastModifiedBy>Mariela</cp:lastModifiedBy>
  <cp:revision>344</cp:revision>
  <dcterms:created xsi:type="dcterms:W3CDTF">2018-05-23T13:08:44Z</dcterms:created>
  <dcterms:modified xsi:type="dcterms:W3CDTF">2018-11-16T10:16:23Z</dcterms:modified>
  <cp:category>programming, education, software engineering, software development</cp:category>
</cp:coreProperties>
</file>