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508" r:id="rId4"/>
    <p:sldId id="534" r:id="rId5"/>
    <p:sldId id="535" r:id="rId6"/>
    <p:sldId id="537" r:id="rId7"/>
    <p:sldId id="539" r:id="rId8"/>
    <p:sldId id="804" r:id="rId9"/>
    <p:sldId id="820" r:id="rId10"/>
    <p:sldId id="805" r:id="rId11"/>
    <p:sldId id="822" r:id="rId12"/>
    <p:sldId id="807" r:id="rId13"/>
    <p:sldId id="823" r:id="rId14"/>
    <p:sldId id="809" r:id="rId15"/>
    <p:sldId id="811" r:id="rId16"/>
    <p:sldId id="824" r:id="rId17"/>
    <p:sldId id="829" r:id="rId18"/>
    <p:sldId id="830" r:id="rId19"/>
    <p:sldId id="828" r:id="rId20"/>
    <p:sldId id="825" r:id="rId21"/>
    <p:sldId id="827" r:id="rId22"/>
    <p:sldId id="826" r:id="rId23"/>
    <p:sldId id="349" r:id="rId24"/>
    <p:sldId id="528" r:id="rId25"/>
    <p:sldId id="492" r:id="rId26"/>
    <p:sldId id="493" r:id="rId27"/>
    <p:sldId id="405" r:id="rId28"/>
    <p:sldId id="4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ependency Injection" id="{BC4A3995-4CED-4320-A673-95328C9C809D}">
          <p14:sldIdLst>
            <p14:sldId id="534"/>
            <p14:sldId id="535"/>
            <p14:sldId id="537"/>
            <p14:sldId id="539"/>
            <p14:sldId id="804"/>
            <p14:sldId id="820"/>
            <p14:sldId id="805"/>
            <p14:sldId id="822"/>
            <p14:sldId id="807"/>
            <p14:sldId id="823"/>
            <p14:sldId id="809"/>
            <p14:sldId id="811"/>
          </p14:sldIdLst>
        </p14:section>
        <p14:section name="Frameworks" id="{AA6527E4-8467-483F-83A7-22DEA0756C0C}">
          <p14:sldIdLst>
            <p14:sldId id="824"/>
            <p14:sldId id="829"/>
            <p14:sldId id="830"/>
            <p14:sldId id="828"/>
            <p14:sldId id="825"/>
            <p14:sldId id="827"/>
          </p14:sldIdLst>
        </p14:section>
        <p14:section name="Custom DI Framework" id="{0DFA1072-BED5-4E67-AAEA-3F8872BCF601}">
          <p14:sldIdLst>
            <p14:sldId id="826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132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3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40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6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2.gif"/><Relationship Id="rId5" Type="http://schemas.openxmlformats.org/officeDocument/2006/relationships/image" Target="../media/image6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06" y="1903736"/>
            <a:ext cx="4012388" cy="40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97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Property Injection – Pros and Cons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Functionality can be </a:t>
            </a:r>
            <a:br>
              <a:rPr lang="en-GB" dirty="0"/>
            </a:br>
            <a:r>
              <a:rPr lang="en-GB" dirty="0"/>
              <a:t>changed at any time</a:t>
            </a:r>
          </a:p>
          <a:p>
            <a:pPr lvl="1"/>
            <a:r>
              <a:rPr lang="en-GB" dirty="0"/>
              <a:t>That makes the code very flexible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State can be invalid</a:t>
            </a:r>
          </a:p>
          <a:p>
            <a:pPr lvl="1"/>
            <a:r>
              <a:rPr lang="en-GB" dirty="0"/>
              <a:t>Less intuitive to use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3F3D-FD2C-429F-8AC3-B13A92348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16725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0DB0B-9EC0-49F6-BDBC-3509ABDFCC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88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B8B29-1706-402E-AC8B-DFE498817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B8B29-1706-402E-AC8B-DFE498817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 err="1">
                <a:solidFill>
                  <a:schemeClr val="bg1"/>
                </a:solidFill>
              </a:rPr>
              <a:t>Microsoft.Extensions.DependecyInjection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4" y="1979888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4" y="3781286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3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new 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objects 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only 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6427" y="1716114"/>
            <a:ext cx="8699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/>
                </a:solidFill>
              </a:rPr>
              <a:t>Dependency Injection </a:t>
            </a:r>
            <a:r>
              <a:rPr lang="en-GB" sz="3600" dirty="0">
                <a:solidFill>
                  <a:schemeClr val="bg2"/>
                </a:solidFill>
              </a:rPr>
              <a:t>provides better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code quality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2"/>
                </a:solidFill>
              </a:rPr>
              <a:t>Testable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Maintainable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Reusable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Readable</a:t>
            </a:r>
          </a:p>
          <a:p>
            <a:pPr marL="571500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Custom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Framework</a:t>
            </a:r>
            <a:endParaRPr lang="bg-BG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Another object that your class needs</a:t>
            </a:r>
          </a:p>
          <a:p>
            <a:pPr lvl="1"/>
            <a:r>
              <a:rPr lang="en-US" dirty="0"/>
              <a:t>Other Examples (Framework, Database, File System, Providers)</a:t>
            </a:r>
          </a:p>
          <a:p>
            <a:r>
              <a:rPr lang="en-US" dirty="0"/>
              <a:t>Classes dependent on each other are called coupled</a:t>
            </a:r>
          </a:p>
          <a:p>
            <a:r>
              <a:rPr lang="en-US" dirty="0"/>
              <a:t>Dependencies are bad because they decrease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Dependency Injection is a popular design pattern</a:t>
            </a:r>
          </a:p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pushed in the class from the outside</a:t>
            </a:r>
          </a:p>
          <a:p>
            <a:pPr lvl="1"/>
            <a:r>
              <a:rPr lang="en-US" dirty="0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How it should be </a:t>
            </a:r>
          </a:p>
          <a:p>
            <a:pPr lvl="1"/>
            <a:r>
              <a:rPr lang="en-US" dirty="0"/>
              <a:t>Classes should declare what they need</a:t>
            </a:r>
          </a:p>
          <a:p>
            <a:pPr lvl="1"/>
            <a:r>
              <a:rPr lang="en-US" dirty="0"/>
              <a:t>Constructors should require dependencies</a:t>
            </a:r>
          </a:p>
          <a:p>
            <a:pPr lvl="1"/>
            <a:r>
              <a:rPr lang="en-US" dirty="0"/>
              <a:t>Dependencies should be abstractions</a:t>
            </a:r>
          </a:p>
          <a:p>
            <a:r>
              <a:rPr lang="en-US" dirty="0"/>
              <a:t>How to do it</a:t>
            </a:r>
          </a:p>
          <a:p>
            <a:pPr lvl="1"/>
            <a:r>
              <a:rPr lang="en-US" dirty="0"/>
              <a:t>Dependency Injection (usually called DI)</a:t>
            </a:r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8247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Injection – Pros and Cons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Class’ requirements are </a:t>
            </a:r>
            <a:br>
              <a:rPr lang="en-GB" dirty="0"/>
            </a:br>
            <a:r>
              <a:rPr lang="en-GB" dirty="0"/>
              <a:t>self-documenting</a:t>
            </a:r>
          </a:p>
          <a:p>
            <a:pPr lvl="1"/>
            <a:r>
              <a:rPr lang="en-GB" dirty="0"/>
              <a:t>We don’t have to worry </a:t>
            </a:r>
            <a:br>
              <a:rPr lang="en-GB" dirty="0"/>
            </a:br>
            <a:r>
              <a:rPr lang="en-GB" dirty="0"/>
              <a:t>about state validation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Sometimes, the </a:t>
            </a:r>
            <a:br>
              <a:rPr lang="en-GB" dirty="0"/>
            </a:br>
            <a:r>
              <a:rPr lang="en-GB" dirty="0"/>
              <a:t>functionality doesn’t </a:t>
            </a:r>
            <a:br>
              <a:rPr lang="en-GB" dirty="0"/>
            </a:br>
            <a:r>
              <a:rPr lang="en-GB" dirty="0"/>
              <a:t>need all of </a:t>
            </a:r>
            <a:br>
              <a:rPr lang="en-GB" dirty="0"/>
            </a:br>
            <a:r>
              <a:rPr lang="en-GB" dirty="0"/>
              <a:t>the dependencies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AFA2-0D39-4209-A9F8-D3B8786950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900</Words>
  <Application>Microsoft Office PowerPoint</Application>
  <PresentationFormat>Widescreen</PresentationFormat>
  <Paragraphs>221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PowerPoint Presentation</vt:lpstr>
      <vt:lpstr>Microsoft Dependency Injection</vt:lpstr>
      <vt:lpstr>Register Services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Atanas Atanasov</cp:lastModifiedBy>
  <cp:revision>92</cp:revision>
  <dcterms:created xsi:type="dcterms:W3CDTF">2018-05-23T13:08:44Z</dcterms:created>
  <dcterms:modified xsi:type="dcterms:W3CDTF">2018-12-07T15:53:31Z</dcterms:modified>
</cp:coreProperties>
</file>