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05/25/2018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Rockwell</vt:lpstr>
      <vt:lpstr>Rockwell Condensed</vt:lpstr>
      <vt:lpstr>Wingdings</vt:lpstr>
      <vt:lpstr>Holzart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Dženana Šabović</cp:lastModifiedBy>
  <cp:revision>2</cp:revision>
  <dcterms:created xsi:type="dcterms:W3CDTF">2018-05-25T09:42:42Z</dcterms:created>
  <dcterms:modified xsi:type="dcterms:W3CDTF">2018-05-25T09:57:41Z</dcterms:modified>
</cp:coreProperties>
</file>