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05/25/2018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05/25/2018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05/25/2018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05/25/2018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05/25/2018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05/25/2018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05/25/2018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05/25/2018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05/25/2018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05/25/2018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05/25/2018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05/25/2018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8607552" cy="2164080"/>
          </a:xfrm>
        </p:spPr>
        <p:txBody>
          <a:bodyPr>
            <a:normAutofit lnSpcReduction="10000"/>
          </a:bodyPr>
          <a:lstStyle/>
          <a:p>
            <a:r>
              <a:rPr lang="bs-Latn-BA" dirty="0" smtClean="0"/>
              <a:t>Tim: SMTH</a:t>
            </a:r>
          </a:p>
          <a:p>
            <a:r>
              <a:rPr lang="bs-Latn-BA" dirty="0" smtClean="0"/>
              <a:t>Članovi: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dirty="0" smtClean="0"/>
              <a:t>Mašović Haris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dirty="0" smtClean="0"/>
              <a:t>Salihić Samra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dirty="0" smtClean="0"/>
              <a:t>Šabović Dženana</a:t>
            </a:r>
            <a:endParaRPr lang="en-US" dirty="0"/>
          </a:p>
        </p:txBody>
      </p:sp>
      <p:pic>
        <p:nvPicPr>
          <p:cNvPr id="102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85" y="1353312"/>
            <a:ext cx="3242326" cy="303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1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057419" y="2522982"/>
            <a:ext cx="10058400" cy="1609344"/>
          </a:xfrm>
        </p:spPr>
        <p:txBody>
          <a:bodyPr/>
          <a:lstStyle/>
          <a:p>
            <a:pPr algn="ctr"/>
            <a:r>
              <a:rPr lang="bs-Latn-BA" dirty="0" smtClean="0"/>
              <a:t>Implementacija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Adaptivni layout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80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Administrator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s-Latn-BA" smtClean="0"/>
              <a:t>Omogućeno:</a:t>
            </a:r>
          </a:p>
          <a:p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308348" y="330627"/>
            <a:ext cx="2721102" cy="973794"/>
          </a:xfrm>
        </p:spPr>
        <p:txBody>
          <a:bodyPr>
            <a:normAutofit/>
          </a:bodyPr>
          <a:lstStyle/>
          <a:p>
            <a:r>
              <a:rPr lang="bs-Latn-BA" sz="4800" dirty="0" smtClean="0"/>
              <a:t>Opis Teme</a:t>
            </a:r>
            <a:endParaRPr lang="en-US" sz="48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Gdje jesti?</a:t>
            </a:r>
          </a:p>
          <a:p>
            <a:r>
              <a:rPr lang="en-US" dirty="0" err="1"/>
              <a:t>Vicinor</a:t>
            </a:r>
            <a:r>
              <a:rPr lang="en-US" dirty="0"/>
              <a:t> je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korisniku</a:t>
            </a:r>
            <a:r>
              <a:rPr lang="en-US" dirty="0"/>
              <a:t> </a:t>
            </a:r>
            <a:r>
              <a:rPr lang="en-US" dirty="0" smtClean="0"/>
              <a:t>da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jednostavan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pronađe</a:t>
            </a:r>
            <a:r>
              <a:rPr lang="en-US" dirty="0"/>
              <a:t> </a:t>
            </a:r>
            <a:r>
              <a:rPr lang="en-US" dirty="0" err="1"/>
              <a:t>mjesto</a:t>
            </a:r>
            <a:r>
              <a:rPr lang="en-US" dirty="0"/>
              <a:t>/</a:t>
            </a:r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servira</a:t>
            </a:r>
            <a:r>
              <a:rPr lang="en-US" dirty="0"/>
              <a:t>/</a:t>
            </a:r>
            <a:r>
              <a:rPr lang="en-US" dirty="0" err="1"/>
              <a:t>prodaje</a:t>
            </a:r>
            <a:r>
              <a:rPr lang="en-US" dirty="0"/>
              <a:t> </a:t>
            </a:r>
            <a:r>
              <a:rPr lang="en-US" dirty="0" err="1"/>
              <a:t>hranu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npr</a:t>
            </a:r>
            <a:r>
              <a:rPr lang="en-US" dirty="0"/>
              <a:t>. fast food/</a:t>
            </a:r>
            <a:r>
              <a:rPr lang="en-US" dirty="0" err="1"/>
              <a:t>restorani</a:t>
            </a:r>
            <a:r>
              <a:rPr lang="en-US" dirty="0"/>
              <a:t> </a:t>
            </a:r>
            <a:r>
              <a:rPr lang="en-US" dirty="0" err="1"/>
              <a:t>itd</a:t>
            </a:r>
            <a:r>
              <a:rPr lang="en-US" dirty="0"/>
              <a:t>.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čemu</a:t>
            </a:r>
            <a:r>
              <a:rPr lang="en-US" dirty="0"/>
              <a:t>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bira</a:t>
            </a:r>
            <a:r>
              <a:rPr lang="en-US" dirty="0"/>
              <a:t> </a:t>
            </a:r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mu se </a:t>
            </a:r>
            <a:r>
              <a:rPr lang="en-US" dirty="0" err="1"/>
              <a:t>sviđa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ponuđenih</a:t>
            </a:r>
            <a:r>
              <a:rPr lang="en-US" dirty="0"/>
              <a:t> </a:t>
            </a:r>
            <a:r>
              <a:rPr lang="en-US" dirty="0" err="1"/>
              <a:t>objekata</a:t>
            </a:r>
            <a:r>
              <a:rPr lang="en-US" dirty="0" smtClean="0"/>
              <a:t>.</a:t>
            </a:r>
            <a:endParaRPr lang="bs-Latn-BA" dirty="0" smtClean="0"/>
          </a:p>
          <a:p>
            <a:r>
              <a:rPr lang="bs-Latn-BA" dirty="0" smtClean="0"/>
              <a:t>Omogućena registracija korisnika</a:t>
            </a:r>
          </a:p>
          <a:p>
            <a:r>
              <a:rPr lang="bs-Latn-BA" dirty="0" smtClean="0"/>
              <a:t>Regostrvani korisnici mogu dodati restorane u listu omiljenih, te ostavljati recenzije za restorane</a:t>
            </a:r>
          </a:p>
          <a:p>
            <a:r>
              <a:rPr lang="bs-Latn-BA" dirty="0" smtClean="0"/>
              <a:t>Nakon odabira restorana u željenom radijusu aplikacija pomoću google maps upućuje korisnika na željenu lokaciju</a:t>
            </a:r>
          </a:p>
          <a:p>
            <a:r>
              <a:rPr lang="bs-Latn-BA" dirty="0" smtClean="0"/>
              <a:t>Korisnik ima pregled osnovnih informacija o ponuđenim resotranima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057419" y="2522982"/>
            <a:ext cx="10058400" cy="1609344"/>
          </a:xfrm>
        </p:spPr>
        <p:txBody>
          <a:bodyPr/>
          <a:lstStyle/>
          <a:p>
            <a:pPr algn="ctr"/>
            <a:r>
              <a:rPr lang="bs-Latn-BA" dirty="0" smtClean="0"/>
              <a:t>Dijagrami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0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-124017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bs-Latn-BA" sz="4400" dirty="0" smtClean="0"/>
              <a:t>Use case dijagram</a:t>
            </a:r>
            <a:endParaRPr lang="en-US" sz="44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82" y="952500"/>
            <a:ext cx="7113922" cy="5905500"/>
          </a:xfrm>
        </p:spPr>
      </p:pic>
    </p:spTree>
    <p:extLst>
      <p:ext uri="{BB962C8B-B14F-4D97-AF65-F5344CB8AC3E}">
        <p14:creationId xmlns:p14="http://schemas.microsoft.com/office/powerpoint/2010/main" val="78211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1285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bs-Latn-BA" sz="4400" dirty="0" smtClean="0"/>
              <a:t>Dijagram Klasa</a:t>
            </a:r>
            <a:endParaRPr lang="en-US" sz="44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193761"/>
            <a:ext cx="8498096" cy="5473739"/>
          </a:xfrm>
        </p:spPr>
      </p:pic>
    </p:spTree>
    <p:extLst>
      <p:ext uri="{BB962C8B-B14F-4D97-AF65-F5344CB8AC3E}">
        <p14:creationId xmlns:p14="http://schemas.microsoft.com/office/powerpoint/2010/main" val="33778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1285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bs-Latn-BA" sz="4400" dirty="0" smtClean="0"/>
              <a:t>Dijagram Klasa(MVVM)</a:t>
            </a:r>
            <a:endParaRPr lang="en-US" sz="44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193762"/>
            <a:ext cx="8972550" cy="5600290"/>
          </a:xfrm>
        </p:spPr>
      </p:pic>
    </p:spTree>
    <p:extLst>
      <p:ext uri="{BB962C8B-B14F-4D97-AF65-F5344CB8AC3E}">
        <p14:creationId xmlns:p14="http://schemas.microsoft.com/office/powerpoint/2010/main" val="14064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88016" y="46184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bs-Latn-BA" sz="4400" dirty="0" smtClean="0"/>
              <a:t>Dijagram Aktivnosti (Ostavljanje recenzija)</a:t>
            </a:r>
            <a:endParaRPr lang="en-US" sz="4400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82" y="1505882"/>
            <a:ext cx="6785869" cy="5352117"/>
          </a:xfrm>
        </p:spPr>
      </p:pic>
    </p:spTree>
    <p:extLst>
      <p:ext uri="{BB962C8B-B14F-4D97-AF65-F5344CB8AC3E}">
        <p14:creationId xmlns:p14="http://schemas.microsoft.com/office/powerpoint/2010/main" val="255129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0798" y="441286"/>
            <a:ext cx="10058400" cy="1609344"/>
          </a:xfrm>
        </p:spPr>
        <p:txBody>
          <a:bodyPr/>
          <a:lstStyle/>
          <a:p>
            <a:pPr algn="ctr"/>
            <a:r>
              <a:rPr lang="bs-Latn-BA" sz="4400" dirty="0" smtClean="0"/>
              <a:t>Dijagram Sekvenci (odabir restorana)</a:t>
            </a:r>
            <a:endParaRPr lang="en-US" sz="44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598" y="1741463"/>
            <a:ext cx="6054852" cy="5116537"/>
          </a:xfrm>
        </p:spPr>
      </p:pic>
    </p:spTree>
    <p:extLst>
      <p:ext uri="{BB962C8B-B14F-4D97-AF65-F5344CB8AC3E}">
        <p14:creationId xmlns:p14="http://schemas.microsoft.com/office/powerpoint/2010/main" val="17192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s-Latn-BA" sz="4400" dirty="0" smtClean="0"/>
              <a:t>Dijagram komunikacija (odabir restorana)</a:t>
            </a:r>
            <a:endParaRPr lang="en-US" sz="4400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47" y="1820238"/>
            <a:ext cx="7900058" cy="4351962"/>
          </a:xfrm>
        </p:spPr>
      </p:pic>
    </p:spTree>
    <p:extLst>
      <p:ext uri="{BB962C8B-B14F-4D97-AF65-F5344CB8AC3E}">
        <p14:creationId xmlns:p14="http://schemas.microsoft.com/office/powerpoint/2010/main" val="34248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125</Words>
  <Application>Microsoft Office PowerPoint</Application>
  <PresentationFormat>Breitbild</PresentationFormat>
  <Paragraphs>23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Rockwell</vt:lpstr>
      <vt:lpstr>Rockwell Condensed</vt:lpstr>
      <vt:lpstr>Wingdings</vt:lpstr>
      <vt:lpstr>Holzart</vt:lpstr>
      <vt:lpstr>PowerPoint-Präsentation</vt:lpstr>
      <vt:lpstr>Opis Teme</vt:lpstr>
      <vt:lpstr>Dijagrami</vt:lpstr>
      <vt:lpstr>Use case dijagram</vt:lpstr>
      <vt:lpstr>Dijagram Klasa</vt:lpstr>
      <vt:lpstr>Dijagram Klasa(MVVM)</vt:lpstr>
      <vt:lpstr>Dijagram Aktivnosti (Ostavljanje recenzija)</vt:lpstr>
      <vt:lpstr>Dijagram Sekvenci (odabir restorana)</vt:lpstr>
      <vt:lpstr>Dijagram komunikacija (odabir restorana)</vt:lpstr>
      <vt:lpstr>Implementacija</vt:lpstr>
      <vt:lpstr>Adaptivni layout</vt:lpstr>
      <vt:lpstr>Administrator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Dženana Šabović</dc:creator>
  <cp:lastModifiedBy>Dženana Šabović</cp:lastModifiedBy>
  <cp:revision>4</cp:revision>
  <dcterms:created xsi:type="dcterms:W3CDTF">2018-05-25T09:42:42Z</dcterms:created>
  <dcterms:modified xsi:type="dcterms:W3CDTF">2018-05-25T17:51:55Z</dcterms:modified>
</cp:coreProperties>
</file>