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607552" cy="2164080"/>
          </a:xfrm>
        </p:spPr>
        <p:txBody>
          <a:bodyPr>
            <a:normAutofit lnSpcReduction="10000"/>
          </a:bodyPr>
          <a:lstStyle/>
          <a:p>
            <a:r>
              <a:rPr lang="bs-Latn-BA" dirty="0" smtClean="0"/>
              <a:t>Tim: SMTH</a:t>
            </a:r>
          </a:p>
          <a:p>
            <a:r>
              <a:rPr lang="bs-Latn-BA" dirty="0" smtClean="0"/>
              <a:t>Članovi: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Mašović Haris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Salihić Samra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s-Latn-BA" dirty="0" smtClean="0"/>
              <a:t>Šabović Dženana</a:t>
            </a:r>
            <a:endParaRPr lang="en-US" dirty="0"/>
          </a:p>
        </p:txBody>
      </p:sp>
      <p:pic>
        <p:nvPicPr>
          <p:cNvPr id="102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85" y="1353312"/>
            <a:ext cx="324232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6852149" y="5714401"/>
            <a:ext cx="345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Basically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tinder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restaurants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105359" y="27156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komunikacija </a:t>
            </a:r>
            <a:br>
              <a:rPr lang="bs-Latn-BA" sz="4400" dirty="0" smtClean="0"/>
            </a:br>
            <a:r>
              <a:rPr lang="bs-Latn-BA" sz="4400" dirty="0" smtClean="0"/>
              <a:t>(odabir restorana)</a:t>
            </a:r>
            <a:endParaRPr lang="en-US" sz="4400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7" y="1820238"/>
            <a:ext cx="7900058" cy="4351962"/>
          </a:xfrm>
        </p:spPr>
      </p:pic>
    </p:spTree>
    <p:extLst>
      <p:ext uri="{BB962C8B-B14F-4D97-AF65-F5344CB8AC3E}">
        <p14:creationId xmlns:p14="http://schemas.microsoft.com/office/powerpoint/2010/main" val="342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Adaptivni layout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Administrator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s-Latn-BA" smtClean="0"/>
              <a:t>Omogućeno:</a:t>
            </a:r>
          </a:p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08348" y="330627"/>
            <a:ext cx="2721102" cy="973794"/>
          </a:xfrm>
        </p:spPr>
        <p:txBody>
          <a:bodyPr>
            <a:normAutofit/>
          </a:bodyPr>
          <a:lstStyle/>
          <a:p>
            <a:r>
              <a:rPr lang="bs-Latn-BA" sz="4800" dirty="0" smtClean="0"/>
              <a:t>Opis Teme</a:t>
            </a:r>
            <a:endParaRPr lang="en-US" sz="48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109843" y="1622645"/>
            <a:ext cx="4559056" cy="4050792"/>
          </a:xfrm>
        </p:spPr>
        <p:txBody>
          <a:bodyPr>
            <a:normAutofit lnSpcReduction="10000"/>
          </a:bodyPr>
          <a:lstStyle/>
          <a:p>
            <a:r>
              <a:rPr lang="bs-Latn-BA" b="1" dirty="0" smtClean="0"/>
              <a:t>Gdje jesti</a:t>
            </a:r>
            <a:r>
              <a:rPr lang="bs-Latn-BA" b="1" dirty="0" smtClean="0"/>
              <a:t>?</a:t>
            </a:r>
          </a:p>
          <a:p>
            <a:pPr marL="0" indent="0">
              <a:buNone/>
            </a:pPr>
            <a:endParaRPr lang="bs-Latn-BA" b="1" dirty="0" smtClean="0"/>
          </a:p>
          <a:p>
            <a:r>
              <a:rPr lang="en-US" dirty="0" err="1"/>
              <a:t>Vicinor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pronađe</a:t>
            </a:r>
            <a:r>
              <a:rPr lang="en-US" dirty="0"/>
              <a:t> </a:t>
            </a:r>
            <a:r>
              <a:rPr lang="en-US" dirty="0" err="1"/>
              <a:t>mjesto</a:t>
            </a:r>
            <a:r>
              <a:rPr lang="en-US" dirty="0"/>
              <a:t>/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/</a:t>
            </a:r>
            <a:r>
              <a:rPr lang="en-US" dirty="0" err="1"/>
              <a:t>prodaje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npr</a:t>
            </a:r>
            <a:r>
              <a:rPr lang="en-US" dirty="0"/>
              <a:t>. fast food/</a:t>
            </a:r>
            <a:r>
              <a:rPr lang="en-US" dirty="0" err="1"/>
              <a:t>restorani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mu se </a:t>
            </a:r>
            <a:r>
              <a:rPr lang="en-US" dirty="0" err="1"/>
              <a:t>sviđa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bs-Latn-BA" dirty="0" smtClean="0"/>
              <a:t>Restorani koji se nude korisniku su oni koji se nalaze u željenom radijusu.</a:t>
            </a:r>
            <a:endParaRPr lang="bs-Latn-BA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71" y="1636837"/>
            <a:ext cx="4187620" cy="4187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6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Omogućeno je...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307" y="3534710"/>
            <a:ext cx="4754880" cy="640080"/>
          </a:xfrm>
        </p:spPr>
        <p:txBody>
          <a:bodyPr/>
          <a:lstStyle/>
          <a:p>
            <a:r>
              <a:rPr lang="bs-Latn-BA" dirty="0" smtClean="0"/>
              <a:t>Registrovani korisnici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960428" y="2292116"/>
            <a:ext cx="4754880" cy="1266389"/>
          </a:xfrm>
        </p:spPr>
        <p:txBody>
          <a:bodyPr>
            <a:normAutofit lnSpcReduction="10000"/>
          </a:bodyPr>
          <a:lstStyle/>
          <a:p>
            <a:pPr algn="just"/>
            <a:r>
              <a:rPr lang="bs-Latn-BA" dirty="0" smtClean="0"/>
              <a:t>Pretraga restorana u </a:t>
            </a:r>
            <a:r>
              <a:rPr lang="bs-Latn-BA" dirty="0" err="1" smtClean="0"/>
              <a:t>odabranom</a:t>
            </a:r>
            <a:r>
              <a:rPr lang="bs-Latn-BA" dirty="0" smtClean="0"/>
              <a:t> radijusu </a:t>
            </a:r>
          </a:p>
          <a:p>
            <a:r>
              <a:rPr lang="bs-Latn-BA" dirty="0" smtClean="0"/>
              <a:t>Odabirom restorana dobijaju se upute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972827" y="4995474"/>
            <a:ext cx="4754880" cy="640080"/>
          </a:xfrm>
        </p:spPr>
        <p:txBody>
          <a:bodyPr/>
          <a:lstStyle/>
          <a:p>
            <a:r>
              <a:rPr lang="bs-Latn-BA" dirty="0" err="1" smtClean="0"/>
              <a:t>Neregistrovani</a:t>
            </a:r>
            <a:r>
              <a:rPr lang="bs-Latn-BA" dirty="0" smtClean="0"/>
              <a:t> korisnici 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972827" y="5662986"/>
            <a:ext cx="4754880" cy="1021278"/>
          </a:xfrm>
        </p:spPr>
        <p:txBody>
          <a:bodyPr/>
          <a:lstStyle/>
          <a:p>
            <a:r>
              <a:rPr lang="bs-Latn-BA" dirty="0" smtClean="0"/>
              <a:t>Registracija</a:t>
            </a:r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069848" y="1936742"/>
            <a:ext cx="136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bs-Latn-BA" sz="2000" b="1" dirty="0" smtClean="0">
                <a:solidFill>
                  <a:srgbClr val="D34817">
                    <a:lumMod val="75000"/>
                  </a:srgbClr>
                </a:solidFill>
              </a:rPr>
              <a:t>Korisnici</a:t>
            </a:r>
            <a:endParaRPr lang="de-DE" sz="2000" b="1" dirty="0">
              <a:solidFill>
                <a:srgbClr val="D34817">
                  <a:lumMod val="75000"/>
                </a:srgb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10679" y="2107450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bs-Latn-BA" sz="2000" b="1" dirty="0" smtClean="0">
                <a:solidFill>
                  <a:srgbClr val="D34817">
                    <a:lumMod val="75000"/>
                  </a:srgbClr>
                </a:solidFill>
              </a:rPr>
              <a:t>Administrator</a:t>
            </a:r>
            <a:endParaRPr lang="de-DE" sz="2000" b="1" dirty="0">
              <a:solidFill>
                <a:srgbClr val="D34817">
                  <a:lumMod val="75000"/>
                </a:srgbClr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28" y="3994578"/>
            <a:ext cx="4779678" cy="963251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510679" y="2734491"/>
            <a:ext cx="54833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bs-Latn-BA" sz="2000" dirty="0" smtClean="0">
                <a:solidFill>
                  <a:prstClr val="black"/>
                </a:solidFill>
              </a:rPr>
              <a:t>Pregled statistike</a:t>
            </a:r>
          </a:p>
          <a:p>
            <a:pPr marL="182880" lvl="0" indent="-182880" algn="just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bs-Latn-BA" sz="2000" dirty="0" smtClean="0">
                <a:solidFill>
                  <a:prstClr val="black"/>
                </a:solidFill>
              </a:rPr>
              <a:t>Pregled </a:t>
            </a:r>
            <a:r>
              <a:rPr lang="bs-Latn-BA" sz="2000" dirty="0" err="1" smtClean="0">
                <a:solidFill>
                  <a:prstClr val="black"/>
                </a:solidFill>
              </a:rPr>
              <a:t>korisničkih</a:t>
            </a:r>
            <a:r>
              <a:rPr lang="bs-Latn-BA" sz="2000" dirty="0" smtClean="0">
                <a:solidFill>
                  <a:prstClr val="black"/>
                </a:solidFill>
              </a:rPr>
              <a:t> profila i </a:t>
            </a:r>
            <a:r>
              <a:rPr lang="bs-Latn-BA" sz="2000" dirty="0" err="1" smtClean="0">
                <a:solidFill>
                  <a:prstClr val="black"/>
                </a:solidFill>
              </a:rPr>
              <a:t>banovanje</a:t>
            </a:r>
            <a:r>
              <a:rPr lang="bs-Latn-BA" sz="2000" dirty="0" smtClean="0">
                <a:solidFill>
                  <a:prstClr val="black"/>
                </a:solidFill>
              </a:rPr>
              <a:t> korisnika</a:t>
            </a:r>
          </a:p>
          <a:p>
            <a:pPr marL="182880" lvl="0" indent="-182880" algn="just" defTabSz="91440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de-DE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57419" y="2522982"/>
            <a:ext cx="10058400" cy="1609344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Use case dijagram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952500"/>
            <a:ext cx="7113922" cy="5905500"/>
          </a:xfrm>
        </p:spPr>
      </p:pic>
    </p:spTree>
    <p:extLst>
      <p:ext uri="{BB962C8B-B14F-4D97-AF65-F5344CB8AC3E}">
        <p14:creationId xmlns:p14="http://schemas.microsoft.com/office/powerpoint/2010/main" val="782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1285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2" y="1193762"/>
            <a:ext cx="8498096" cy="5473739"/>
          </a:xfrm>
        </p:spPr>
      </p:pic>
    </p:spTree>
    <p:extLst>
      <p:ext uri="{BB962C8B-B14F-4D97-AF65-F5344CB8AC3E}">
        <p14:creationId xmlns:p14="http://schemas.microsoft.com/office/powerpoint/2010/main" val="33778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8423" y="-12401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Klasa</a:t>
            </a:r>
            <a:br>
              <a:rPr lang="bs-Latn-BA" sz="4400" dirty="0" smtClean="0"/>
            </a:br>
            <a:r>
              <a:rPr lang="bs-Latn-BA" sz="4400" dirty="0" smtClean="0"/>
              <a:t>// FRONTEND - MVVM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17" y="1193762"/>
            <a:ext cx="8972550" cy="5600290"/>
          </a:xfrm>
        </p:spPr>
      </p:pic>
    </p:spTree>
    <p:extLst>
      <p:ext uri="{BB962C8B-B14F-4D97-AF65-F5344CB8AC3E}">
        <p14:creationId xmlns:p14="http://schemas.microsoft.com/office/powerpoint/2010/main" val="1406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6894" y="11161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 smtClean="0"/>
              <a:t>Dijagram Aktivnosti </a:t>
            </a:r>
            <a:br>
              <a:rPr lang="bs-Latn-BA" sz="4400" dirty="0" smtClean="0"/>
            </a:br>
            <a:r>
              <a:rPr lang="bs-Latn-BA" sz="4400" dirty="0" smtClean="0"/>
              <a:t>(Ostavljanje recenzija)</a:t>
            </a:r>
            <a:endParaRPr lang="en-US" sz="44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82" y="1505882"/>
            <a:ext cx="6785869" cy="5352117"/>
          </a:xfrm>
        </p:spPr>
      </p:pic>
    </p:spTree>
    <p:extLst>
      <p:ext uri="{BB962C8B-B14F-4D97-AF65-F5344CB8AC3E}">
        <p14:creationId xmlns:p14="http://schemas.microsoft.com/office/powerpoint/2010/main" val="25512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etf.unsa.ba/etf/css/images/etf-dug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441286"/>
            <a:ext cx="221932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ser-images.githubusercontent.com/37186899/37522627-c259062e-2924-11e8-9f06-1c6eb6394c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05" y="149721"/>
            <a:ext cx="1426464" cy="13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3043" y="138246"/>
            <a:ext cx="10058400" cy="1609344"/>
          </a:xfrm>
        </p:spPr>
        <p:txBody>
          <a:bodyPr/>
          <a:lstStyle/>
          <a:p>
            <a:pPr algn="ctr"/>
            <a:r>
              <a:rPr lang="bs-Latn-BA" sz="4400" dirty="0" smtClean="0"/>
              <a:t>Dijagram Sekvenci </a:t>
            </a:r>
            <a:br>
              <a:rPr lang="bs-Latn-BA" sz="4400" dirty="0" smtClean="0"/>
            </a:br>
            <a:r>
              <a:rPr lang="bs-Latn-BA" sz="4400" dirty="0" smtClean="0"/>
              <a:t>(odabir restorana)</a:t>
            </a:r>
            <a:endParaRPr lang="en-US" sz="4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8" y="1741463"/>
            <a:ext cx="6054852" cy="5116537"/>
          </a:xfrm>
        </p:spPr>
      </p:pic>
    </p:spTree>
    <p:extLst>
      <p:ext uri="{BB962C8B-B14F-4D97-AF65-F5344CB8AC3E}">
        <p14:creationId xmlns:p14="http://schemas.microsoft.com/office/powerpoint/2010/main" val="1719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120</Words>
  <Application>Microsoft Office PowerPoint</Application>
  <PresentationFormat>Breitbild</PresentationFormat>
  <Paragraphs>32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Rockwell</vt:lpstr>
      <vt:lpstr>Rockwell Condensed</vt:lpstr>
      <vt:lpstr>Wingdings</vt:lpstr>
      <vt:lpstr>Holzart</vt:lpstr>
      <vt:lpstr>PowerPoint-Präsentation</vt:lpstr>
      <vt:lpstr>Opis Teme</vt:lpstr>
      <vt:lpstr>Omogućeno je...</vt:lpstr>
      <vt:lpstr>Dijagrami</vt:lpstr>
      <vt:lpstr>Use case dijagram</vt:lpstr>
      <vt:lpstr>Dijagram Klasa</vt:lpstr>
      <vt:lpstr>Dijagram Klasa // FRONTEND - MVVM</vt:lpstr>
      <vt:lpstr>Dijagram Aktivnosti  (Ostavljanje recenzija)</vt:lpstr>
      <vt:lpstr>Dijagram Sekvenci  (odabir restorana)</vt:lpstr>
      <vt:lpstr>Dijagram komunikacija  (odabir restorana)</vt:lpstr>
      <vt:lpstr>Implementacija</vt:lpstr>
      <vt:lpstr>Adaptivni layout</vt:lpstr>
      <vt:lpstr>Administrator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Dženana Šabović</dc:creator>
  <cp:lastModifiedBy>Hadzida Sabovic</cp:lastModifiedBy>
  <cp:revision>9</cp:revision>
  <dcterms:created xsi:type="dcterms:W3CDTF">2018-05-25T09:42:42Z</dcterms:created>
  <dcterms:modified xsi:type="dcterms:W3CDTF">2018-05-27T18:02:25Z</dcterms:modified>
</cp:coreProperties>
</file>