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5B87B-81F6-B937-C8DF-5F91F1A9A18C}" v="119" dt="2019-05-01T22:57:59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ogi, AneekBasu" userId="S::aneekbasu_neogi@student.uml.edu::7df0ae52-c6f9-48d5-89e5-33268e57e284" providerId="AD" clId="Web-{1BB2D8E7-8CF1-14F1-760F-571C861EE612}"/>
    <pc:docChg chg="addSld modSld">
      <pc:chgData name="Neogi, AneekBasu" userId="S::aneekbasu_neogi@student.uml.edu::7df0ae52-c6f9-48d5-89e5-33268e57e284" providerId="AD" clId="Web-{1BB2D8E7-8CF1-14F1-760F-571C861EE612}" dt="2019-05-01T17:04:19.151" v="258" actId="20577"/>
      <pc:docMkLst>
        <pc:docMk/>
      </pc:docMkLst>
      <pc:sldChg chg="modSp">
        <pc:chgData name="Neogi, AneekBasu" userId="S::aneekbasu_neogi@student.uml.edu::7df0ae52-c6f9-48d5-89e5-33268e57e284" providerId="AD" clId="Web-{1BB2D8E7-8CF1-14F1-760F-571C861EE612}" dt="2019-05-01T16:53:51.301" v="64" actId="20577"/>
        <pc:sldMkLst>
          <pc:docMk/>
          <pc:sldMk cId="3622625124" sldId="256"/>
        </pc:sldMkLst>
        <pc:spChg chg="mod">
          <ac:chgData name="Neogi, AneekBasu" userId="S::aneekbasu_neogi@student.uml.edu::7df0ae52-c6f9-48d5-89e5-33268e57e284" providerId="AD" clId="Web-{1BB2D8E7-8CF1-14F1-760F-571C861EE612}" dt="2019-05-01T16:53:03.926" v="30" actId="20577"/>
          <ac:spMkLst>
            <pc:docMk/>
            <pc:sldMk cId="3622625124" sldId="256"/>
            <ac:spMk id="2" creationId="{00000000-0000-0000-0000-000000000000}"/>
          </ac:spMkLst>
        </pc:spChg>
        <pc:spChg chg="mod">
          <ac:chgData name="Neogi, AneekBasu" userId="S::aneekbasu_neogi@student.uml.edu::7df0ae52-c6f9-48d5-89e5-33268e57e284" providerId="AD" clId="Web-{1BB2D8E7-8CF1-14F1-760F-571C861EE612}" dt="2019-05-01T16:53:51.301" v="64" actId="20577"/>
          <ac:spMkLst>
            <pc:docMk/>
            <pc:sldMk cId="3622625124" sldId="256"/>
            <ac:spMk id="3" creationId="{00000000-0000-0000-0000-000000000000}"/>
          </ac:spMkLst>
        </pc:spChg>
      </pc:sldChg>
      <pc:sldChg chg="modSp new">
        <pc:chgData name="Neogi, AneekBasu" userId="S::aneekbasu_neogi@student.uml.edu::7df0ae52-c6f9-48d5-89e5-33268e57e284" providerId="AD" clId="Web-{1BB2D8E7-8CF1-14F1-760F-571C861EE612}" dt="2019-05-01T16:57:51.583" v="184" actId="20577"/>
        <pc:sldMkLst>
          <pc:docMk/>
          <pc:sldMk cId="2130819097" sldId="257"/>
        </pc:sldMkLst>
        <pc:spChg chg="mod">
          <ac:chgData name="Neogi, AneekBasu" userId="S::aneekbasu_neogi@student.uml.edu::7df0ae52-c6f9-48d5-89e5-33268e57e284" providerId="AD" clId="Web-{1BB2D8E7-8CF1-14F1-760F-571C861EE612}" dt="2019-05-01T16:54:12.567" v="110" actId="20577"/>
          <ac:spMkLst>
            <pc:docMk/>
            <pc:sldMk cId="2130819097" sldId="257"/>
            <ac:spMk id="2" creationId="{4EEE9854-F353-4FF3-BFC0-D02537636405}"/>
          </ac:spMkLst>
        </pc:spChg>
        <pc:spChg chg="mod">
          <ac:chgData name="Neogi, AneekBasu" userId="S::aneekbasu_neogi@student.uml.edu::7df0ae52-c6f9-48d5-89e5-33268e57e284" providerId="AD" clId="Web-{1BB2D8E7-8CF1-14F1-760F-571C861EE612}" dt="2019-05-01T16:57:51.583" v="184" actId="20577"/>
          <ac:spMkLst>
            <pc:docMk/>
            <pc:sldMk cId="2130819097" sldId="257"/>
            <ac:spMk id="3" creationId="{40C42D03-263C-493D-9870-F71FFC6A4770}"/>
          </ac:spMkLst>
        </pc:spChg>
      </pc:sldChg>
      <pc:sldChg chg="modSp new">
        <pc:chgData name="Neogi, AneekBasu" userId="S::aneekbasu_neogi@student.uml.edu::7df0ae52-c6f9-48d5-89e5-33268e57e284" providerId="AD" clId="Web-{1BB2D8E7-8CF1-14F1-760F-571C861EE612}" dt="2019-05-01T17:04:19.151" v="257" actId="20577"/>
        <pc:sldMkLst>
          <pc:docMk/>
          <pc:sldMk cId="1756979050" sldId="258"/>
        </pc:sldMkLst>
        <pc:spChg chg="mod">
          <ac:chgData name="Neogi, AneekBasu" userId="S::aneekbasu_neogi@student.uml.edu::7df0ae52-c6f9-48d5-89e5-33268e57e284" providerId="AD" clId="Web-{1BB2D8E7-8CF1-14F1-760F-571C861EE612}" dt="2019-05-01T17:02:03.025" v="198" actId="20577"/>
          <ac:spMkLst>
            <pc:docMk/>
            <pc:sldMk cId="1756979050" sldId="258"/>
            <ac:spMk id="2" creationId="{EFD2143C-C815-406A-8E9B-E02F32E13AE3}"/>
          </ac:spMkLst>
        </pc:spChg>
        <pc:spChg chg="mod">
          <ac:chgData name="Neogi, AneekBasu" userId="S::aneekbasu_neogi@student.uml.edu::7df0ae52-c6f9-48d5-89e5-33268e57e284" providerId="AD" clId="Web-{1BB2D8E7-8CF1-14F1-760F-571C861EE612}" dt="2019-05-01T17:04:19.151" v="257" actId="20577"/>
          <ac:spMkLst>
            <pc:docMk/>
            <pc:sldMk cId="1756979050" sldId="258"/>
            <ac:spMk id="3" creationId="{5D666F28-CBE4-41CE-A992-5A602AF60B1F}"/>
          </ac:spMkLst>
        </pc:spChg>
      </pc:sldChg>
    </pc:docChg>
  </pc:docChgLst>
  <pc:docChgLst>
    <pc:chgData name="Neogi, AneekBasu" userId="S::aneekbasu_neogi@student.uml.edu::7df0ae52-c6f9-48d5-89e5-33268e57e284" providerId="AD" clId="Web-{4A1A43AC-D23F-4D24-E647-AF359384F19F}"/>
    <pc:docChg chg="addSld modSld">
      <pc:chgData name="Neogi, AneekBasu" userId="S::aneekbasu_neogi@student.uml.edu::7df0ae52-c6f9-48d5-89e5-33268e57e284" providerId="AD" clId="Web-{4A1A43AC-D23F-4D24-E647-AF359384F19F}" dt="2019-05-01T21:35:48.637" v="1750" actId="20577"/>
      <pc:docMkLst>
        <pc:docMk/>
      </pc:docMkLst>
      <pc:sldChg chg="modSp">
        <pc:chgData name="Neogi, AneekBasu" userId="S::aneekbasu_neogi@student.uml.edu::7df0ae52-c6f9-48d5-89e5-33268e57e284" providerId="AD" clId="Web-{4A1A43AC-D23F-4D24-E647-AF359384F19F}" dt="2019-05-01T17:06:24.828" v="14" actId="20577"/>
        <pc:sldMkLst>
          <pc:docMk/>
          <pc:sldMk cId="1756979050" sldId="258"/>
        </pc:sldMkLst>
        <pc:spChg chg="mod">
          <ac:chgData name="Neogi, AneekBasu" userId="S::aneekbasu_neogi@student.uml.edu::7df0ae52-c6f9-48d5-89e5-33268e57e284" providerId="AD" clId="Web-{4A1A43AC-D23F-4D24-E647-AF359384F19F}" dt="2019-05-01T17:06:24.828" v="14" actId="20577"/>
          <ac:spMkLst>
            <pc:docMk/>
            <pc:sldMk cId="1756979050" sldId="258"/>
            <ac:spMk id="3" creationId="{5D666F28-CBE4-41CE-A992-5A602AF60B1F}"/>
          </ac:spMkLst>
        </pc:spChg>
      </pc:sldChg>
      <pc:sldChg chg="modSp new">
        <pc:chgData name="Neogi, AneekBasu" userId="S::aneekbasu_neogi@student.uml.edu::7df0ae52-c6f9-48d5-89e5-33268e57e284" providerId="AD" clId="Web-{4A1A43AC-D23F-4D24-E647-AF359384F19F}" dt="2019-05-01T20:20:47.209" v="685" actId="20577"/>
        <pc:sldMkLst>
          <pc:docMk/>
          <pc:sldMk cId="61295069" sldId="259"/>
        </pc:sldMkLst>
        <pc:spChg chg="mod">
          <ac:chgData name="Neogi, AneekBasu" userId="S::aneekbasu_neogi@student.uml.edu::7df0ae52-c6f9-48d5-89e5-33268e57e284" providerId="AD" clId="Web-{4A1A43AC-D23F-4D24-E647-AF359384F19F}" dt="2019-05-01T20:11:44.519" v="114" actId="20577"/>
          <ac:spMkLst>
            <pc:docMk/>
            <pc:sldMk cId="61295069" sldId="259"/>
            <ac:spMk id="2" creationId="{4F4C7725-B894-4C06-B326-4AA36A420AF7}"/>
          </ac:spMkLst>
        </pc:spChg>
        <pc:spChg chg="mod">
          <ac:chgData name="Neogi, AneekBasu" userId="S::aneekbasu_neogi@student.uml.edu::7df0ae52-c6f9-48d5-89e5-33268e57e284" providerId="AD" clId="Web-{4A1A43AC-D23F-4D24-E647-AF359384F19F}" dt="2019-05-01T20:20:47.209" v="685" actId="20577"/>
          <ac:spMkLst>
            <pc:docMk/>
            <pc:sldMk cId="61295069" sldId="259"/>
            <ac:spMk id="3" creationId="{546275A7-D6BE-4107-9E6C-0F3ABDB3389F}"/>
          </ac:spMkLst>
        </pc:spChg>
      </pc:sldChg>
      <pc:sldChg chg="addSp delSp modSp new mod setBg">
        <pc:chgData name="Neogi, AneekBasu" userId="S::aneekbasu_neogi@student.uml.edu::7df0ae52-c6f9-48d5-89e5-33268e57e284" providerId="AD" clId="Web-{4A1A43AC-D23F-4D24-E647-AF359384F19F}" dt="2019-05-01T20:54:22.054" v="740"/>
        <pc:sldMkLst>
          <pc:docMk/>
          <pc:sldMk cId="1098549652" sldId="260"/>
        </pc:sldMkLst>
        <pc:spChg chg="mod">
          <ac:chgData name="Neogi, AneekBasu" userId="S::aneekbasu_neogi@student.uml.edu::7df0ae52-c6f9-48d5-89e5-33268e57e284" providerId="AD" clId="Web-{4A1A43AC-D23F-4D24-E647-AF359384F19F}" dt="2019-05-01T20:54:22.054" v="740"/>
          <ac:spMkLst>
            <pc:docMk/>
            <pc:sldMk cId="1098549652" sldId="260"/>
            <ac:spMk id="2" creationId="{059FF64D-207B-428F-BA44-5244CE1BC297}"/>
          </ac:spMkLst>
        </pc:spChg>
        <pc:spChg chg="del mod">
          <ac:chgData name="Neogi, AneekBasu" userId="S::aneekbasu_neogi@student.uml.edu::7df0ae52-c6f9-48d5-89e5-33268e57e284" providerId="AD" clId="Web-{4A1A43AC-D23F-4D24-E647-AF359384F19F}" dt="2019-05-01T20:54:05.678" v="739"/>
          <ac:spMkLst>
            <pc:docMk/>
            <pc:sldMk cId="1098549652" sldId="260"/>
            <ac:spMk id="3" creationId="{9598966A-836C-46D8-8B75-40F718B03995}"/>
          </ac:spMkLst>
        </pc:spChg>
        <pc:spChg chg="add">
          <ac:chgData name="Neogi, AneekBasu" userId="S::aneekbasu_neogi@student.uml.edu::7df0ae52-c6f9-48d5-89e5-33268e57e284" providerId="AD" clId="Web-{4A1A43AC-D23F-4D24-E647-AF359384F19F}" dt="2019-05-01T20:54:22.054" v="740"/>
          <ac:spMkLst>
            <pc:docMk/>
            <pc:sldMk cId="1098549652" sldId="260"/>
            <ac:spMk id="9" creationId="{E22A662C-BD74-43F9-9728-3456079E350D}"/>
          </ac:spMkLst>
        </pc:spChg>
        <pc:spChg chg="add">
          <ac:chgData name="Neogi, AneekBasu" userId="S::aneekbasu_neogi@student.uml.edu::7df0ae52-c6f9-48d5-89e5-33268e57e284" providerId="AD" clId="Web-{4A1A43AC-D23F-4D24-E647-AF359384F19F}" dt="2019-05-01T20:54:22.054" v="740"/>
          <ac:spMkLst>
            <pc:docMk/>
            <pc:sldMk cId="1098549652" sldId="260"/>
            <ac:spMk id="12" creationId="{3F4C104D-5F30-4811-9376-566B26E4719A}"/>
          </ac:spMkLst>
        </pc:spChg>
        <pc:spChg chg="add">
          <ac:chgData name="Neogi, AneekBasu" userId="S::aneekbasu_neogi@student.uml.edu::7df0ae52-c6f9-48d5-89e5-33268e57e284" providerId="AD" clId="Web-{4A1A43AC-D23F-4D24-E647-AF359384F19F}" dt="2019-05-01T20:54:22.054" v="740"/>
          <ac:spMkLst>
            <pc:docMk/>
            <pc:sldMk cId="1098549652" sldId="260"/>
            <ac:spMk id="14" creationId="{0815E34B-5D02-4E01-A936-E8E1C0AB6F12}"/>
          </ac:spMkLst>
        </pc:spChg>
        <pc:spChg chg="add">
          <ac:chgData name="Neogi, AneekBasu" userId="S::aneekbasu_neogi@student.uml.edu::7df0ae52-c6f9-48d5-89e5-33268e57e284" providerId="AD" clId="Web-{4A1A43AC-D23F-4D24-E647-AF359384F19F}" dt="2019-05-01T20:54:22.054" v="740"/>
          <ac:spMkLst>
            <pc:docMk/>
            <pc:sldMk cId="1098549652" sldId="260"/>
            <ac:spMk id="16" creationId="{7DE3414B-B032-4710-A468-D3285E38C5FF}"/>
          </ac:spMkLst>
        </pc:spChg>
        <pc:picChg chg="add del mod ord replId">
          <ac:chgData name="Neogi, AneekBasu" userId="S::aneekbasu_neogi@student.uml.edu::7df0ae52-c6f9-48d5-89e5-33268e57e284" providerId="AD" clId="Web-{4A1A43AC-D23F-4D24-E647-AF359384F19F}" dt="2019-05-01T20:54:22.054" v="740"/>
          <ac:picMkLst>
            <pc:docMk/>
            <pc:sldMk cId="1098549652" sldId="260"/>
            <ac:picMk id="6" creationId="{77A96286-5E05-440C-93B8-ACB4D2B75A4F}"/>
          </ac:picMkLst>
        </pc:picChg>
        <pc:picChg chg="add">
          <ac:chgData name="Neogi, AneekBasu" userId="S::aneekbasu_neogi@student.uml.edu::7df0ae52-c6f9-48d5-89e5-33268e57e284" providerId="AD" clId="Web-{4A1A43AC-D23F-4D24-E647-AF359384F19F}" dt="2019-05-01T20:54:22.054" v="740"/>
          <ac:picMkLst>
            <pc:docMk/>
            <pc:sldMk cId="1098549652" sldId="260"/>
            <ac:picMk id="7" creationId="{77A96286-5E05-440C-93B8-ACB4D2B75A4F}"/>
          </ac:picMkLst>
        </pc:picChg>
      </pc:sldChg>
      <pc:sldChg chg="addSp modSp new">
        <pc:chgData name="Neogi, AneekBasu" userId="S::aneekbasu_neogi@student.uml.edu::7df0ae52-c6f9-48d5-89e5-33268e57e284" providerId="AD" clId="Web-{4A1A43AC-D23F-4D24-E647-AF359384F19F}" dt="2019-05-01T20:58:38.093" v="927" actId="1076"/>
        <pc:sldMkLst>
          <pc:docMk/>
          <pc:sldMk cId="161480302" sldId="261"/>
        </pc:sldMkLst>
        <pc:spChg chg="mod">
          <ac:chgData name="Neogi, AneekBasu" userId="S::aneekbasu_neogi@student.uml.edu::7df0ae52-c6f9-48d5-89e5-33268e57e284" providerId="AD" clId="Web-{4A1A43AC-D23F-4D24-E647-AF359384F19F}" dt="2019-05-01T20:55:00.789" v="759" actId="20577"/>
          <ac:spMkLst>
            <pc:docMk/>
            <pc:sldMk cId="161480302" sldId="261"/>
            <ac:spMk id="2" creationId="{0BCF4964-AC7F-441D-A554-5B1A95B15552}"/>
          </ac:spMkLst>
        </pc:spChg>
        <pc:spChg chg="mod">
          <ac:chgData name="Neogi, AneekBasu" userId="S::aneekbasu_neogi@student.uml.edu::7df0ae52-c6f9-48d5-89e5-33268e57e284" providerId="AD" clId="Web-{4A1A43AC-D23F-4D24-E647-AF359384F19F}" dt="2019-05-01T20:57:30.357" v="923" actId="20577"/>
          <ac:spMkLst>
            <pc:docMk/>
            <pc:sldMk cId="161480302" sldId="261"/>
            <ac:spMk id="3" creationId="{2C4048E0-0840-432C-B352-DD9CA696D523}"/>
          </ac:spMkLst>
        </pc:spChg>
        <pc:picChg chg="add mod">
          <ac:chgData name="Neogi, AneekBasu" userId="S::aneekbasu_neogi@student.uml.edu::7df0ae52-c6f9-48d5-89e5-33268e57e284" providerId="AD" clId="Web-{4A1A43AC-D23F-4D24-E647-AF359384F19F}" dt="2019-05-01T20:58:38.093" v="927" actId="1076"/>
          <ac:picMkLst>
            <pc:docMk/>
            <pc:sldMk cId="161480302" sldId="261"/>
            <ac:picMk id="4" creationId="{C41BA6EF-560C-4D2E-87AD-361DBF25C135}"/>
          </ac:picMkLst>
        </pc:picChg>
      </pc:sldChg>
      <pc:sldChg chg="modSp new">
        <pc:chgData name="Neogi, AneekBasu" userId="S::aneekbasu_neogi@student.uml.edu::7df0ae52-c6f9-48d5-89e5-33268e57e284" providerId="AD" clId="Web-{4A1A43AC-D23F-4D24-E647-AF359384F19F}" dt="2019-05-01T21:14:54.814" v="1076" actId="20577"/>
        <pc:sldMkLst>
          <pc:docMk/>
          <pc:sldMk cId="1713543698" sldId="262"/>
        </pc:sldMkLst>
        <pc:spChg chg="mod">
          <ac:chgData name="Neogi, AneekBasu" userId="S::aneekbasu_neogi@student.uml.edu::7df0ae52-c6f9-48d5-89e5-33268e57e284" providerId="AD" clId="Web-{4A1A43AC-D23F-4D24-E647-AF359384F19F}" dt="2019-05-01T21:00:03.299" v="933" actId="20577"/>
          <ac:spMkLst>
            <pc:docMk/>
            <pc:sldMk cId="1713543698" sldId="262"/>
            <ac:spMk id="2" creationId="{939B2F56-9B81-405D-A7E3-239F5165C462}"/>
          </ac:spMkLst>
        </pc:spChg>
        <pc:spChg chg="mod">
          <ac:chgData name="Neogi, AneekBasu" userId="S::aneekbasu_neogi@student.uml.edu::7df0ae52-c6f9-48d5-89e5-33268e57e284" providerId="AD" clId="Web-{4A1A43AC-D23F-4D24-E647-AF359384F19F}" dt="2019-05-01T21:14:54.814" v="1076" actId="20577"/>
          <ac:spMkLst>
            <pc:docMk/>
            <pc:sldMk cId="1713543698" sldId="262"/>
            <ac:spMk id="3" creationId="{187EDBB6-4404-4A3D-B61D-232D0DC8EED3}"/>
          </ac:spMkLst>
        </pc:spChg>
      </pc:sldChg>
      <pc:sldChg chg="modSp new">
        <pc:chgData name="Neogi, AneekBasu" userId="S::aneekbasu_neogi@student.uml.edu::7df0ae52-c6f9-48d5-89e5-33268e57e284" providerId="AD" clId="Web-{4A1A43AC-D23F-4D24-E647-AF359384F19F}" dt="2019-05-01T21:24:31.676" v="1384" actId="20577"/>
        <pc:sldMkLst>
          <pc:docMk/>
          <pc:sldMk cId="4257823697" sldId="263"/>
        </pc:sldMkLst>
        <pc:spChg chg="mod">
          <ac:chgData name="Neogi, AneekBasu" userId="S::aneekbasu_neogi@student.uml.edu::7df0ae52-c6f9-48d5-89e5-33268e57e284" providerId="AD" clId="Web-{4A1A43AC-D23F-4D24-E647-AF359384F19F}" dt="2019-05-01T21:24:31.676" v="1384" actId="20577"/>
          <ac:spMkLst>
            <pc:docMk/>
            <pc:sldMk cId="4257823697" sldId="263"/>
            <ac:spMk id="2" creationId="{12232C8B-28F1-4296-9963-9F100C553754}"/>
          </ac:spMkLst>
        </pc:spChg>
        <pc:spChg chg="mod">
          <ac:chgData name="Neogi, AneekBasu" userId="S::aneekbasu_neogi@student.uml.edu::7df0ae52-c6f9-48d5-89e5-33268e57e284" providerId="AD" clId="Web-{4A1A43AC-D23F-4D24-E647-AF359384F19F}" dt="2019-05-01T21:24:27.379" v="1362" actId="20577"/>
          <ac:spMkLst>
            <pc:docMk/>
            <pc:sldMk cId="4257823697" sldId="263"/>
            <ac:spMk id="3" creationId="{7CFD37A5-E58C-4BAC-BBD6-2591DCFFBFF7}"/>
          </ac:spMkLst>
        </pc:spChg>
      </pc:sldChg>
      <pc:sldChg chg="modSp new">
        <pc:chgData name="Neogi, AneekBasu" userId="S::aneekbasu_neogi@student.uml.edu::7df0ae52-c6f9-48d5-89e5-33268e57e284" providerId="AD" clId="Web-{4A1A43AC-D23F-4D24-E647-AF359384F19F}" dt="2019-05-01T21:17:32.803" v="1105" actId="20577"/>
        <pc:sldMkLst>
          <pc:docMk/>
          <pc:sldMk cId="2269438315" sldId="264"/>
        </pc:sldMkLst>
        <pc:spChg chg="mod">
          <ac:chgData name="Neogi, AneekBasu" userId="S::aneekbasu_neogi@student.uml.edu::7df0ae52-c6f9-48d5-89e5-33268e57e284" providerId="AD" clId="Web-{4A1A43AC-D23F-4D24-E647-AF359384F19F}" dt="2019-05-01T21:17:32.803" v="1105" actId="20577"/>
          <ac:spMkLst>
            <pc:docMk/>
            <pc:sldMk cId="2269438315" sldId="264"/>
            <ac:spMk id="2" creationId="{E9F1C20D-4A8C-4D38-8FD4-5CBB8FC0AAF9}"/>
          </ac:spMkLst>
        </pc:spChg>
        <pc:spChg chg="mod">
          <ac:chgData name="Neogi, AneekBasu" userId="S::aneekbasu_neogi@student.uml.edu::7df0ae52-c6f9-48d5-89e5-33268e57e284" providerId="AD" clId="Web-{4A1A43AC-D23F-4D24-E647-AF359384F19F}" dt="2019-05-01T21:17:28.366" v="1094" actId="20577"/>
          <ac:spMkLst>
            <pc:docMk/>
            <pc:sldMk cId="2269438315" sldId="264"/>
            <ac:spMk id="3" creationId="{C9EAA757-EB71-4743-9BB9-EA93B9A26AD5}"/>
          </ac:spMkLst>
        </pc:spChg>
      </pc:sldChg>
      <pc:sldChg chg="addSp delSp modSp new mod setBg">
        <pc:chgData name="Neogi, AneekBasu" userId="S::aneekbasu_neogi@student.uml.edu::7df0ae52-c6f9-48d5-89e5-33268e57e284" providerId="AD" clId="Web-{4A1A43AC-D23F-4D24-E647-AF359384F19F}" dt="2019-05-01T21:32:27.052" v="1579"/>
        <pc:sldMkLst>
          <pc:docMk/>
          <pc:sldMk cId="1738844829" sldId="265"/>
        </pc:sldMkLst>
        <pc:spChg chg="mod">
          <ac:chgData name="Neogi, AneekBasu" userId="S::aneekbasu_neogi@student.uml.edu::7df0ae52-c6f9-48d5-89e5-33268e57e284" providerId="AD" clId="Web-{4A1A43AC-D23F-4D24-E647-AF359384F19F}" dt="2019-05-01T21:32:27.052" v="1579"/>
          <ac:spMkLst>
            <pc:docMk/>
            <pc:sldMk cId="1738844829" sldId="265"/>
            <ac:spMk id="2" creationId="{24DE2D2F-4586-4A33-B75D-A30F99BA600F}"/>
          </ac:spMkLst>
        </pc:spChg>
        <pc:spChg chg="del">
          <ac:chgData name="Neogi, AneekBasu" userId="S::aneekbasu_neogi@student.uml.edu::7df0ae52-c6f9-48d5-89e5-33268e57e284" providerId="AD" clId="Web-{4A1A43AC-D23F-4D24-E647-AF359384F19F}" dt="2019-05-01T21:32:19.989" v="1577"/>
          <ac:spMkLst>
            <pc:docMk/>
            <pc:sldMk cId="1738844829" sldId="265"/>
            <ac:spMk id="3" creationId="{176350FD-D3A5-42DF-9698-619648DC72A7}"/>
          </ac:spMkLst>
        </pc:spChg>
        <pc:spChg chg="add">
          <ac:chgData name="Neogi, AneekBasu" userId="S::aneekbasu_neogi@student.uml.edu::7df0ae52-c6f9-48d5-89e5-33268e57e284" providerId="AD" clId="Web-{4A1A43AC-D23F-4D24-E647-AF359384F19F}" dt="2019-05-01T21:32:27.052" v="1579"/>
          <ac:spMkLst>
            <pc:docMk/>
            <pc:sldMk cId="1738844829" sldId="265"/>
            <ac:spMk id="9" creationId="{80A6A31C-24AB-430D-BCB3-D68C8A867A5E}"/>
          </ac:spMkLst>
        </pc:spChg>
        <pc:spChg chg="add">
          <ac:chgData name="Neogi, AneekBasu" userId="S::aneekbasu_neogi@student.uml.edu::7df0ae52-c6f9-48d5-89e5-33268e57e284" providerId="AD" clId="Web-{4A1A43AC-D23F-4D24-E647-AF359384F19F}" dt="2019-05-01T21:32:27.052" v="1579"/>
          <ac:spMkLst>
            <pc:docMk/>
            <pc:sldMk cId="1738844829" sldId="265"/>
            <ac:spMk id="12" creationId="{3F4C104D-5F30-4811-9376-566B26E4719A}"/>
          </ac:spMkLst>
        </pc:spChg>
        <pc:spChg chg="add">
          <ac:chgData name="Neogi, AneekBasu" userId="S::aneekbasu_neogi@student.uml.edu::7df0ae52-c6f9-48d5-89e5-33268e57e284" providerId="AD" clId="Web-{4A1A43AC-D23F-4D24-E647-AF359384F19F}" dt="2019-05-01T21:32:27.052" v="1579"/>
          <ac:spMkLst>
            <pc:docMk/>
            <pc:sldMk cId="1738844829" sldId="265"/>
            <ac:spMk id="14" creationId="{0815E34B-5D02-4E01-A936-E8E1C0AB6F12}"/>
          </ac:spMkLst>
        </pc:spChg>
        <pc:spChg chg="add">
          <ac:chgData name="Neogi, AneekBasu" userId="S::aneekbasu_neogi@student.uml.edu::7df0ae52-c6f9-48d5-89e5-33268e57e284" providerId="AD" clId="Web-{4A1A43AC-D23F-4D24-E647-AF359384F19F}" dt="2019-05-01T21:32:27.052" v="1579"/>
          <ac:spMkLst>
            <pc:docMk/>
            <pc:sldMk cId="1738844829" sldId="265"/>
            <ac:spMk id="16" creationId="{7DE3414B-B032-4710-A468-D3285E38C5FF}"/>
          </ac:spMkLst>
        </pc:spChg>
        <pc:picChg chg="add del mod ord replId">
          <ac:chgData name="Neogi, AneekBasu" userId="S::aneekbasu_neogi@student.uml.edu::7df0ae52-c6f9-48d5-89e5-33268e57e284" providerId="AD" clId="Web-{4A1A43AC-D23F-4D24-E647-AF359384F19F}" dt="2019-05-01T21:32:27.052" v="1579"/>
          <ac:picMkLst>
            <pc:docMk/>
            <pc:sldMk cId="1738844829" sldId="265"/>
            <ac:picMk id="6" creationId="{EBDB0916-2707-43A5-BAE7-A32E98401E8B}"/>
          </ac:picMkLst>
        </pc:picChg>
        <pc:picChg chg="add">
          <ac:chgData name="Neogi, AneekBasu" userId="S::aneekbasu_neogi@student.uml.edu::7df0ae52-c6f9-48d5-89e5-33268e57e284" providerId="AD" clId="Web-{4A1A43AC-D23F-4D24-E647-AF359384F19F}" dt="2019-05-01T21:32:27.052" v="1579"/>
          <ac:picMkLst>
            <pc:docMk/>
            <pc:sldMk cId="1738844829" sldId="265"/>
            <ac:picMk id="7" creationId="{EBDB0916-2707-43A5-BAE7-A32E98401E8B}"/>
          </ac:picMkLst>
        </pc:picChg>
      </pc:sldChg>
      <pc:sldChg chg="modSp new">
        <pc:chgData name="Neogi, AneekBasu" userId="S::aneekbasu_neogi@student.uml.edu::7df0ae52-c6f9-48d5-89e5-33268e57e284" providerId="AD" clId="Web-{4A1A43AC-D23F-4D24-E647-AF359384F19F}" dt="2019-05-01T21:33:24.975" v="1629" actId="20577"/>
        <pc:sldMkLst>
          <pc:docMk/>
          <pc:sldMk cId="3691090111" sldId="266"/>
        </pc:sldMkLst>
        <pc:spChg chg="mod">
          <ac:chgData name="Neogi, AneekBasu" userId="S::aneekbasu_neogi@student.uml.edu::7df0ae52-c6f9-48d5-89e5-33268e57e284" providerId="AD" clId="Web-{4A1A43AC-D23F-4D24-E647-AF359384F19F}" dt="2019-05-01T21:32:58.990" v="1606" actId="20577"/>
          <ac:spMkLst>
            <pc:docMk/>
            <pc:sldMk cId="3691090111" sldId="266"/>
            <ac:spMk id="2" creationId="{7A4634AA-30AA-44A0-A006-01B284732BB6}"/>
          </ac:spMkLst>
        </pc:spChg>
        <pc:spChg chg="mod">
          <ac:chgData name="Neogi, AneekBasu" userId="S::aneekbasu_neogi@student.uml.edu::7df0ae52-c6f9-48d5-89e5-33268e57e284" providerId="AD" clId="Web-{4A1A43AC-D23F-4D24-E647-AF359384F19F}" dt="2019-05-01T21:33:24.975" v="1629" actId="20577"/>
          <ac:spMkLst>
            <pc:docMk/>
            <pc:sldMk cId="3691090111" sldId="266"/>
            <ac:spMk id="3" creationId="{B1F74F77-BC66-4C3E-AE83-A7547441206C}"/>
          </ac:spMkLst>
        </pc:spChg>
      </pc:sldChg>
      <pc:sldChg chg="modSp new">
        <pc:chgData name="Neogi, AneekBasu" userId="S::aneekbasu_neogi@student.uml.edu::7df0ae52-c6f9-48d5-89e5-33268e57e284" providerId="AD" clId="Web-{4A1A43AC-D23F-4D24-E647-AF359384F19F}" dt="2019-05-01T21:35:47.246" v="1748" actId="20577"/>
        <pc:sldMkLst>
          <pc:docMk/>
          <pc:sldMk cId="1404925114" sldId="267"/>
        </pc:sldMkLst>
        <pc:spChg chg="mod">
          <ac:chgData name="Neogi, AneekBasu" userId="S::aneekbasu_neogi@student.uml.edu::7df0ae52-c6f9-48d5-89e5-33268e57e284" providerId="AD" clId="Web-{4A1A43AC-D23F-4D24-E647-AF359384F19F}" dt="2019-05-01T21:33:38.617" v="1641" actId="20577"/>
          <ac:spMkLst>
            <pc:docMk/>
            <pc:sldMk cId="1404925114" sldId="267"/>
            <ac:spMk id="2" creationId="{658B1669-E609-47BC-BA62-317DE80BEE14}"/>
          </ac:spMkLst>
        </pc:spChg>
        <pc:spChg chg="mod">
          <ac:chgData name="Neogi, AneekBasu" userId="S::aneekbasu_neogi@student.uml.edu::7df0ae52-c6f9-48d5-89e5-33268e57e284" providerId="AD" clId="Web-{4A1A43AC-D23F-4D24-E647-AF359384F19F}" dt="2019-05-01T21:35:47.246" v="1748" actId="20577"/>
          <ac:spMkLst>
            <pc:docMk/>
            <pc:sldMk cId="1404925114" sldId="267"/>
            <ac:spMk id="3" creationId="{88A52E14-E7CA-4C75-AB39-852C0D83AAF1}"/>
          </ac:spMkLst>
        </pc:spChg>
      </pc:sldChg>
    </pc:docChg>
  </pc:docChgLst>
  <pc:docChgLst>
    <pc:chgData name="Neogi, AneekBasu" userId="S::aneekbasu_neogi@student.uml.edu::7df0ae52-c6f9-48d5-89e5-33268e57e284" providerId="AD" clId="Web-{2DC5B87B-81F6-B937-C8DF-5F91F1A9A18C}"/>
    <pc:docChg chg="addSld modSld">
      <pc:chgData name="Neogi, AneekBasu" userId="S::aneekbasu_neogi@student.uml.edu::7df0ae52-c6f9-48d5-89e5-33268e57e284" providerId="AD" clId="Web-{2DC5B87B-81F6-B937-C8DF-5F91F1A9A18C}" dt="2019-05-02T00:04:02.118" v="285"/>
      <pc:docMkLst>
        <pc:docMk/>
      </pc:docMkLst>
      <pc:sldChg chg="modSp">
        <pc:chgData name="Neogi, AneekBasu" userId="S::aneekbasu_neogi@student.uml.edu::7df0ae52-c6f9-48d5-89e5-33268e57e284" providerId="AD" clId="Web-{2DC5B87B-81F6-B937-C8DF-5F91F1A9A18C}" dt="2019-05-01T22:34:30.031" v="10" actId="20577"/>
        <pc:sldMkLst>
          <pc:docMk/>
          <pc:sldMk cId="3622625124" sldId="256"/>
        </pc:sldMkLst>
        <pc:spChg chg="mod">
          <ac:chgData name="Neogi, AneekBasu" userId="S::aneekbasu_neogi@student.uml.edu::7df0ae52-c6f9-48d5-89e5-33268e57e284" providerId="AD" clId="Web-{2DC5B87B-81F6-B937-C8DF-5F91F1A9A18C}" dt="2019-05-01T22:34:30.031" v="10" actId="20577"/>
          <ac:spMkLst>
            <pc:docMk/>
            <pc:sldMk cId="3622625124" sldId="256"/>
            <ac:spMk id="2" creationId="{00000000-0000-0000-0000-000000000000}"/>
          </ac:spMkLst>
        </pc:spChg>
      </pc:sldChg>
      <pc:sldChg chg="modSp">
        <pc:chgData name="Neogi, AneekBasu" userId="S::aneekbasu_neogi@student.uml.edu::7df0ae52-c6f9-48d5-89e5-33268e57e284" providerId="AD" clId="Web-{2DC5B87B-81F6-B937-C8DF-5F91F1A9A18C}" dt="2019-05-01T22:55:28.589" v="150" actId="20577"/>
        <pc:sldMkLst>
          <pc:docMk/>
          <pc:sldMk cId="1756979050" sldId="258"/>
        </pc:sldMkLst>
        <pc:spChg chg="mod">
          <ac:chgData name="Neogi, AneekBasu" userId="S::aneekbasu_neogi@student.uml.edu::7df0ae52-c6f9-48d5-89e5-33268e57e284" providerId="AD" clId="Web-{2DC5B87B-81F6-B937-C8DF-5F91F1A9A18C}" dt="2019-05-01T22:55:28.589" v="150" actId="20577"/>
          <ac:spMkLst>
            <pc:docMk/>
            <pc:sldMk cId="1756979050" sldId="258"/>
            <ac:spMk id="3" creationId="{5D666F28-CBE4-41CE-A992-5A602AF60B1F}"/>
          </ac:spMkLst>
        </pc:spChg>
      </pc:sldChg>
      <pc:sldChg chg="modSp">
        <pc:chgData name="Neogi, AneekBasu" userId="S::aneekbasu_neogi@student.uml.edu::7df0ae52-c6f9-48d5-89e5-33268e57e284" providerId="AD" clId="Web-{2DC5B87B-81F6-B937-C8DF-5F91F1A9A18C}" dt="2019-05-01T22:57:59.325" v="244" actId="20577"/>
        <pc:sldMkLst>
          <pc:docMk/>
          <pc:sldMk cId="61295069" sldId="259"/>
        </pc:sldMkLst>
        <pc:spChg chg="mod">
          <ac:chgData name="Neogi, AneekBasu" userId="S::aneekbasu_neogi@student.uml.edu::7df0ae52-c6f9-48d5-89e5-33268e57e284" providerId="AD" clId="Web-{2DC5B87B-81F6-B937-C8DF-5F91F1A9A18C}" dt="2019-05-01T22:57:59.325" v="244" actId="20577"/>
          <ac:spMkLst>
            <pc:docMk/>
            <pc:sldMk cId="61295069" sldId="259"/>
            <ac:spMk id="3" creationId="{546275A7-D6BE-4107-9E6C-0F3ABDB3389F}"/>
          </ac:spMkLst>
        </pc:spChg>
      </pc:sldChg>
      <pc:sldChg chg="addSp delSp modSp mod setBg setClrOvrMap">
        <pc:chgData name="Neogi, AneekBasu" userId="S::aneekbasu_neogi@student.uml.edu::7df0ae52-c6f9-48d5-89e5-33268e57e284" providerId="AD" clId="Web-{2DC5B87B-81F6-B937-C8DF-5F91F1A9A18C}" dt="2019-05-02T00:04:02.118" v="285"/>
        <pc:sldMkLst>
          <pc:docMk/>
          <pc:sldMk cId="1738844829" sldId="265"/>
        </pc:sldMkLst>
        <pc:spChg chg="mod">
          <ac:chgData name="Neogi, AneekBasu" userId="S::aneekbasu_neogi@student.uml.edu::7df0ae52-c6f9-48d5-89e5-33268e57e284" providerId="AD" clId="Web-{2DC5B87B-81F6-B937-C8DF-5F91F1A9A18C}" dt="2019-05-02T00:03:48.227" v="276"/>
          <ac:spMkLst>
            <pc:docMk/>
            <pc:sldMk cId="1738844829" sldId="265"/>
            <ac:spMk id="2" creationId="{24DE2D2F-4586-4A33-B75D-A30F99BA600F}"/>
          </ac:spMkLst>
        </pc:spChg>
        <pc:spChg chg="add del mod">
          <ac:chgData name="Neogi, AneekBasu" userId="S::aneekbasu_neogi@student.uml.edu::7df0ae52-c6f9-48d5-89e5-33268e57e284" providerId="AD" clId="Web-{2DC5B87B-81F6-B937-C8DF-5F91F1A9A18C}" dt="2019-05-02T00:03:08.164" v="268"/>
          <ac:spMkLst>
            <pc:docMk/>
            <pc:sldMk cId="1738844829" sldId="265"/>
            <ac:spMk id="6" creationId="{EED4D477-B4C6-4409-96ED-B6A5DA653A27}"/>
          </ac:spMkLst>
        </pc:spChg>
        <pc:spChg chg="del">
          <ac:chgData name="Neogi, AneekBasu" userId="S::aneekbasu_neogi@student.uml.edu::7df0ae52-c6f9-48d5-89e5-33268e57e284" providerId="AD" clId="Web-{2DC5B87B-81F6-B937-C8DF-5F91F1A9A18C}" dt="2019-05-02T00:02:40.632" v="266"/>
          <ac:spMkLst>
            <pc:docMk/>
            <pc:sldMk cId="1738844829" sldId="265"/>
            <ac:spMk id="9" creationId="{80A6A31C-24AB-430D-BCB3-D68C8A867A5E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4:02.118" v="285"/>
          <ac:spMkLst>
            <pc:docMk/>
            <pc:sldMk cId="1738844829" sldId="265"/>
            <ac:spMk id="12" creationId="{3F4C104D-5F30-4811-9376-566B26E4719A}"/>
          </ac:spMkLst>
        </pc:spChg>
        <pc:spChg chg="add mod">
          <ac:chgData name="Neogi, AneekBasu" userId="S::aneekbasu_neogi@student.uml.edu::7df0ae52-c6f9-48d5-89e5-33268e57e284" providerId="AD" clId="Web-{2DC5B87B-81F6-B937-C8DF-5F91F1A9A18C}" dt="2019-05-02T00:04:02.118" v="285"/>
          <ac:spMkLst>
            <pc:docMk/>
            <pc:sldMk cId="1738844829" sldId="265"/>
            <ac:spMk id="13" creationId="{9B082949-B637-4863-83BF-84843872470F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4:02.118" v="285"/>
          <ac:spMkLst>
            <pc:docMk/>
            <pc:sldMk cId="1738844829" sldId="265"/>
            <ac:spMk id="14" creationId="{0815E34B-5D02-4E01-A936-E8E1C0AB6F12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4:02.118" v="285"/>
          <ac:spMkLst>
            <pc:docMk/>
            <pc:sldMk cId="1738844829" sldId="265"/>
            <ac:spMk id="16" creationId="{7DE3414B-B032-4710-A468-D3285E38C5FF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48.227" v="276"/>
          <ac:spMkLst>
            <pc:docMk/>
            <pc:sldMk cId="1738844829" sldId="265"/>
            <ac:spMk id="18" creationId="{763516C8-F227-4B77-9AA7-61B9A0B78253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48.227" v="276"/>
          <ac:spMkLst>
            <pc:docMk/>
            <pc:sldMk cId="1738844829" sldId="265"/>
            <ac:spMk id="19" creationId="{D91B420C-C4C8-44DF-96B2-FBD1014646FE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51.712" v="278"/>
          <ac:spMkLst>
            <pc:docMk/>
            <pc:sldMk cId="1738844829" sldId="265"/>
            <ac:spMk id="20" creationId="{9073237B-D536-4B4C-8928-3510CB0F8984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45.758" v="274"/>
          <ac:spMkLst>
            <pc:docMk/>
            <pc:sldMk cId="1738844829" sldId="265"/>
            <ac:spMk id="21" creationId="{671907CE-C854-4190-9727-A5BA9ACD6C50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51.712" v="278"/>
          <ac:spMkLst>
            <pc:docMk/>
            <pc:sldMk cId="1738844829" sldId="265"/>
            <ac:spMk id="22" creationId="{488B1383-B33A-45D9-AF5F-DD1522135AD3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45.758" v="274"/>
          <ac:spMkLst>
            <pc:docMk/>
            <pc:sldMk cId="1738844829" sldId="265"/>
            <ac:spMk id="23" creationId="{5A0C5A08-447D-4E23-AC6B-794597272A76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51.712" v="278"/>
          <ac:spMkLst>
            <pc:docMk/>
            <pc:sldMk cId="1738844829" sldId="265"/>
            <ac:spMk id="24" creationId="{ADD2565E-493E-4545-99C0-2F033FAF94AE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45.758" v="274"/>
          <ac:spMkLst>
            <pc:docMk/>
            <pc:sldMk cId="1738844829" sldId="265"/>
            <ac:spMk id="25" creationId="{1F08992A-39FB-4DC1-A09F-C56F3890497F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54.509" v="280"/>
          <ac:spMkLst>
            <pc:docMk/>
            <pc:sldMk cId="1738844829" sldId="265"/>
            <ac:spMk id="26" creationId="{671907CE-C854-4190-9727-A5BA9ACD6C50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45.758" v="274"/>
          <ac:spMkLst>
            <pc:docMk/>
            <pc:sldMk cId="1738844829" sldId="265"/>
            <ac:spMk id="27" creationId="{05E23455-2212-4BE9-9C96-AAEFE4467D18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54.509" v="280"/>
          <ac:spMkLst>
            <pc:docMk/>
            <pc:sldMk cId="1738844829" sldId="265"/>
            <ac:spMk id="28" creationId="{5A0C5A08-447D-4E23-AC6B-794597272A76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54.509" v="280"/>
          <ac:spMkLst>
            <pc:docMk/>
            <pc:sldMk cId="1738844829" sldId="265"/>
            <ac:spMk id="29" creationId="{1F08992A-39FB-4DC1-A09F-C56F3890497F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54.509" v="280"/>
          <ac:spMkLst>
            <pc:docMk/>
            <pc:sldMk cId="1738844829" sldId="265"/>
            <ac:spMk id="30" creationId="{05E23455-2212-4BE9-9C96-AAEFE4467D18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58.774" v="282"/>
          <ac:spMkLst>
            <pc:docMk/>
            <pc:sldMk cId="1738844829" sldId="265"/>
            <ac:spMk id="31" creationId="{9073237B-D536-4B4C-8928-3510CB0F8984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58.774" v="282"/>
          <ac:spMkLst>
            <pc:docMk/>
            <pc:sldMk cId="1738844829" sldId="265"/>
            <ac:spMk id="32" creationId="{488B1383-B33A-45D9-AF5F-DD1522135AD3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3:58.774" v="282"/>
          <ac:spMkLst>
            <pc:docMk/>
            <pc:sldMk cId="1738844829" sldId="265"/>
            <ac:spMk id="33" creationId="{ADD2565E-493E-4545-99C0-2F033FAF94AE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4:02.103" v="284"/>
          <ac:spMkLst>
            <pc:docMk/>
            <pc:sldMk cId="1738844829" sldId="265"/>
            <ac:spMk id="34" creationId="{0C8B6C4B-A867-4D7E-9851-29BB2D603B96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4:02.103" v="284"/>
          <ac:spMkLst>
            <pc:docMk/>
            <pc:sldMk cId="1738844829" sldId="265"/>
            <ac:spMk id="35" creationId="{470BD5D9-CDC5-465C-9E25-2EB0249FE4C5}"/>
          </ac:spMkLst>
        </pc:spChg>
        <pc:spChg chg="add del">
          <ac:chgData name="Neogi, AneekBasu" userId="S::aneekbasu_neogi@student.uml.edu::7df0ae52-c6f9-48d5-89e5-33268e57e284" providerId="AD" clId="Web-{2DC5B87B-81F6-B937-C8DF-5F91F1A9A18C}" dt="2019-05-02T00:04:02.103" v="284"/>
          <ac:spMkLst>
            <pc:docMk/>
            <pc:sldMk cId="1738844829" sldId="265"/>
            <ac:spMk id="36" creationId="{9185F495-8EFA-407B-AAD7-A2F52AE2C3EC}"/>
          </ac:spMkLst>
        </pc:spChg>
        <pc:spChg chg="add">
          <ac:chgData name="Neogi, AneekBasu" userId="S::aneekbasu_neogi@student.uml.edu::7df0ae52-c6f9-48d5-89e5-33268e57e284" providerId="AD" clId="Web-{2DC5B87B-81F6-B937-C8DF-5F91F1A9A18C}" dt="2019-05-02T00:04:02.118" v="285"/>
          <ac:spMkLst>
            <pc:docMk/>
            <pc:sldMk cId="1738844829" sldId="265"/>
            <ac:spMk id="37" creationId="{671907CE-C854-4190-9727-A5BA9ACD6C50}"/>
          </ac:spMkLst>
        </pc:spChg>
        <pc:spChg chg="add">
          <ac:chgData name="Neogi, AneekBasu" userId="S::aneekbasu_neogi@student.uml.edu::7df0ae52-c6f9-48d5-89e5-33268e57e284" providerId="AD" clId="Web-{2DC5B87B-81F6-B937-C8DF-5F91F1A9A18C}" dt="2019-05-02T00:04:02.118" v="285"/>
          <ac:spMkLst>
            <pc:docMk/>
            <pc:sldMk cId="1738844829" sldId="265"/>
            <ac:spMk id="38" creationId="{5A0C5A08-447D-4E23-AC6B-794597272A76}"/>
          </ac:spMkLst>
        </pc:spChg>
        <pc:spChg chg="add">
          <ac:chgData name="Neogi, AneekBasu" userId="S::aneekbasu_neogi@student.uml.edu::7df0ae52-c6f9-48d5-89e5-33268e57e284" providerId="AD" clId="Web-{2DC5B87B-81F6-B937-C8DF-5F91F1A9A18C}" dt="2019-05-02T00:04:02.118" v="285"/>
          <ac:spMkLst>
            <pc:docMk/>
            <pc:sldMk cId="1738844829" sldId="265"/>
            <ac:spMk id="39" creationId="{1F08992A-39FB-4DC1-A09F-C56F3890497F}"/>
          </ac:spMkLst>
        </pc:spChg>
        <pc:spChg chg="add">
          <ac:chgData name="Neogi, AneekBasu" userId="S::aneekbasu_neogi@student.uml.edu::7df0ae52-c6f9-48d5-89e5-33268e57e284" providerId="AD" clId="Web-{2DC5B87B-81F6-B937-C8DF-5F91F1A9A18C}" dt="2019-05-02T00:04:02.118" v="285"/>
          <ac:spMkLst>
            <pc:docMk/>
            <pc:sldMk cId="1738844829" sldId="265"/>
            <ac:spMk id="40" creationId="{05E23455-2212-4BE9-9C96-AAEFE4467D18}"/>
          </ac:spMkLst>
        </pc:spChg>
        <pc:picChg chg="add del mod ord">
          <ac:chgData name="Neogi, AneekBasu" userId="S::aneekbasu_neogi@student.uml.edu::7df0ae52-c6f9-48d5-89e5-33268e57e284" providerId="AD" clId="Web-{2DC5B87B-81F6-B937-C8DF-5F91F1A9A18C}" dt="2019-05-02T00:03:27.602" v="271"/>
          <ac:picMkLst>
            <pc:docMk/>
            <pc:sldMk cId="1738844829" sldId="265"/>
            <ac:picMk id="3" creationId="{73FCB810-FCFB-42E5-AE18-0BEB58214053}"/>
          </ac:picMkLst>
        </pc:picChg>
        <pc:picChg chg="mod ord">
          <ac:chgData name="Neogi, AneekBasu" userId="S::aneekbasu_neogi@student.uml.edu::7df0ae52-c6f9-48d5-89e5-33268e57e284" providerId="AD" clId="Web-{2DC5B87B-81F6-B937-C8DF-5F91F1A9A18C}" dt="2019-05-02T00:04:02.118" v="285"/>
          <ac:picMkLst>
            <pc:docMk/>
            <pc:sldMk cId="1738844829" sldId="265"/>
            <ac:picMk id="7" creationId="{EBDB0916-2707-43A5-BAE7-A32E98401E8B}"/>
          </ac:picMkLst>
        </pc:picChg>
        <pc:picChg chg="add mod ord">
          <ac:chgData name="Neogi, AneekBasu" userId="S::aneekbasu_neogi@student.uml.edu::7df0ae52-c6f9-48d5-89e5-33268e57e284" providerId="AD" clId="Web-{2DC5B87B-81F6-B937-C8DF-5F91F1A9A18C}" dt="2019-05-02T00:04:02.118" v="285"/>
          <ac:picMkLst>
            <pc:docMk/>
            <pc:sldMk cId="1738844829" sldId="265"/>
            <ac:picMk id="8" creationId="{3D2BE702-4FF7-4D2A-A317-010CECAF6F21}"/>
          </ac:picMkLst>
        </pc:picChg>
      </pc:sldChg>
      <pc:sldChg chg="modSp">
        <pc:chgData name="Neogi, AneekBasu" userId="S::aneekbasu_neogi@student.uml.edu::7df0ae52-c6f9-48d5-89e5-33268e57e284" providerId="AD" clId="Web-{2DC5B87B-81F6-B937-C8DF-5F91F1A9A18C}" dt="2019-05-01T22:45:40.443" v="63" actId="20577"/>
        <pc:sldMkLst>
          <pc:docMk/>
          <pc:sldMk cId="1404925114" sldId="267"/>
        </pc:sldMkLst>
        <pc:spChg chg="mod">
          <ac:chgData name="Neogi, AneekBasu" userId="S::aneekbasu_neogi@student.uml.edu::7df0ae52-c6f9-48d5-89e5-33268e57e284" providerId="AD" clId="Web-{2DC5B87B-81F6-B937-C8DF-5F91F1A9A18C}" dt="2019-05-01T22:45:40.443" v="63" actId="20577"/>
          <ac:spMkLst>
            <pc:docMk/>
            <pc:sldMk cId="1404925114" sldId="267"/>
            <ac:spMk id="3" creationId="{88A52E14-E7CA-4C75-AB39-852C0D83AAF1}"/>
          </ac:spMkLst>
        </pc:spChg>
      </pc:sldChg>
      <pc:sldChg chg="modSp new">
        <pc:chgData name="Neogi, AneekBasu" userId="S::aneekbasu_neogi@student.uml.edu::7df0ae52-c6f9-48d5-89e5-33268e57e284" providerId="AD" clId="Web-{2DC5B87B-81F6-B937-C8DF-5F91F1A9A18C}" dt="2019-05-01T23:48:51.955" v="263" actId="20577"/>
        <pc:sldMkLst>
          <pc:docMk/>
          <pc:sldMk cId="1940194392" sldId="268"/>
        </pc:sldMkLst>
        <pc:spChg chg="mod">
          <ac:chgData name="Neogi, AneekBasu" userId="S::aneekbasu_neogi@student.uml.edu::7df0ae52-c6f9-48d5-89e5-33268e57e284" providerId="AD" clId="Web-{2DC5B87B-81F6-B937-C8DF-5F91F1A9A18C}" dt="2019-05-01T23:48:51.955" v="263" actId="20577"/>
          <ac:spMkLst>
            <pc:docMk/>
            <pc:sldMk cId="1940194392" sldId="268"/>
            <ac:spMk id="2" creationId="{CBD64DE2-A8D8-432F-B6C6-8E472D7022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Learning Sentiment values from Movie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</a:t>
            </a:r>
            <a:r>
              <a:rPr lang="en-US" err="1"/>
              <a:t>Aneek</a:t>
            </a:r>
            <a:r>
              <a:rPr lang="en-US"/>
              <a:t> </a:t>
            </a:r>
            <a:r>
              <a:rPr lang="en-US" err="1"/>
              <a:t>Basu</a:t>
            </a:r>
            <a:r>
              <a:rPr lang="en-US"/>
              <a:t> </a:t>
            </a:r>
            <a:r>
              <a:rPr lang="en-US" err="1"/>
              <a:t>Neogi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671907CE-C854-4190-9727-A5BA9ACD6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E2D2F-4586-4A33-B75D-A30F99BA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Loss Curve</a:t>
            </a: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5A0C5A08-447D-4E23-AC6B-79459727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B082949-B637-4863-83BF-848438724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1F08992A-39FB-4DC1-A09F-C56F38904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9543" y="645106"/>
            <a:ext cx="695357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3D2BE702-4FF7-4D2A-A317-010CECAF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784" y="809698"/>
            <a:ext cx="2878169" cy="4918563"/>
          </a:xfrm>
          <a:prstGeom prst="rect">
            <a:avLst/>
          </a:prstGeom>
        </p:spPr>
      </p:pic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DB0916-2707-43A5-BAE7-A32E9840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194" y="1933735"/>
            <a:ext cx="3231200" cy="2665740"/>
          </a:xfrm>
          <a:prstGeom prst="rect">
            <a:avLst/>
          </a:prstGeom>
        </p:spPr>
      </p:pic>
      <p:sp>
        <p:nvSpPr>
          <p:cNvPr id="40" name="Freeform 11">
            <a:extLst>
              <a:ext uri="{FF2B5EF4-FFF2-40B4-BE49-F238E27FC236}">
                <a16:creationId xmlns:a16="http://schemas.microsoft.com/office/drawing/2014/main" id="{05E23455-2212-4BE9-9C96-AAEFE4467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34AA-30AA-44A0-A006-01B28473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4F77-BC66-4C3E-AE83-A7547441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PyTorch(for training the model), </a:t>
            </a:r>
          </a:p>
          <a:p>
            <a:pPr>
              <a:buFont typeface="Arial" charset="2"/>
              <a:buChar char="•"/>
            </a:pPr>
            <a:r>
              <a:rPr lang="en-US"/>
              <a:t>Matpoltlib(for visualization), </a:t>
            </a:r>
          </a:p>
          <a:p>
            <a:pPr>
              <a:buFont typeface="Arial" charset="2"/>
              <a:buChar char="•"/>
            </a:pPr>
            <a:r>
              <a:rPr lang="en-US"/>
              <a:t>os, </a:t>
            </a:r>
          </a:p>
          <a:p>
            <a:pPr>
              <a:buFont typeface="Arial" charset="2"/>
              <a:buChar char="•"/>
            </a:pPr>
            <a:r>
              <a:rPr lang="en-US"/>
              <a:t>re(regular expression), </a:t>
            </a:r>
          </a:p>
          <a:p>
            <a:pPr>
              <a:buFont typeface="Arial" charset="2"/>
              <a:buChar char="•"/>
            </a:pPr>
            <a:r>
              <a:rPr lang="en-US"/>
              <a:t>gensim(to load fas)</a:t>
            </a:r>
          </a:p>
        </p:txBody>
      </p:sp>
    </p:spTree>
    <p:extLst>
      <p:ext uri="{BB962C8B-B14F-4D97-AF65-F5344CB8AC3E}">
        <p14:creationId xmlns:p14="http://schemas.microsoft.com/office/powerpoint/2010/main" val="369109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1669-E609-47BC-BA62-317DE80B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2E14-E7CA-4C75-AB39-852C0D83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Use the Bert word embeddings to see the difference of result between </a:t>
            </a:r>
            <a:r>
              <a:rPr lang="en-US" err="1"/>
              <a:t>bert</a:t>
            </a:r>
            <a:r>
              <a:rPr lang="en-US"/>
              <a:t> and </a:t>
            </a:r>
            <a:r>
              <a:rPr lang="en-US" err="1"/>
              <a:t>fasttext</a:t>
            </a:r>
            <a:r>
              <a:rPr lang="en-US"/>
              <a:t>.</a:t>
            </a:r>
          </a:p>
          <a:p>
            <a:pPr>
              <a:buFont typeface="Arial" charset="2"/>
              <a:buChar char="•"/>
            </a:pPr>
            <a:r>
              <a:rPr lang="en-US"/>
              <a:t>Use other loss functions.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DE2-A8D8-432F-B6C6-8E472D702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A586E-25F7-4D98-A791-F29996172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9854-F353-4FF3-BFC0-D0253763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2D03-263C-493D-9870-F71FFC6A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The goal of this project is to correctly predict a value to the sentiment expressed in movie reviews from IMDb.</a:t>
            </a:r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C20D-4A8C-4D38-8FD4-5CBB8FC0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A757-EB71-4743-9BB9-EA93B9A2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charset="2"/>
              <a:buChar char="•"/>
            </a:pPr>
            <a:r>
              <a:rPr lang="en-US"/>
              <a:t>Nowadays, automated rating and recommendation systems are prevalent whether you are buying some goods from Amazon our searching for movies in Netflix.</a:t>
            </a:r>
          </a:p>
          <a:p>
            <a:pPr>
              <a:buFont typeface="Arial,Sans-Serif" charset="2"/>
              <a:buChar char="•"/>
            </a:pPr>
            <a:r>
              <a:rPr lang="en-US"/>
              <a:t>But in order to do that, one need to predict the overall sentiment of different reviews and  combine it with your preferences to determine how to present the best options.</a:t>
            </a:r>
          </a:p>
          <a:p>
            <a:pPr>
              <a:buFont typeface="Arial,Sans-Serif" charset="2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143C-C815-406A-8E9B-E02F32E1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6F28-CBE4-41CE-A992-5A602AF60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The core dataset contains 50,000 reviews split evenly into 25k train and 25k test sets. </a:t>
            </a:r>
          </a:p>
          <a:p>
            <a:pPr>
              <a:buFont typeface="Arial" charset="2"/>
              <a:buChar char="•"/>
            </a:pPr>
            <a:r>
              <a:rPr lang="en-US"/>
              <a:t>The overall distribution of labels is balanced (25k positive and 25k negative).</a:t>
            </a:r>
          </a:p>
          <a:p>
            <a:pPr>
              <a:buFont typeface="Arial" charset="2"/>
              <a:buChar char="•"/>
            </a:pPr>
            <a:r>
              <a:rPr lang="en-US"/>
              <a:t>In the labeled train/test sets, a negative review has a score &lt;= 4 out of 10, and a positive review has a score &gt;= 7 out of 10. Thus reviews with more neutral ratings are not included in the train/test sets.</a:t>
            </a:r>
          </a:p>
          <a:p>
            <a:pPr>
              <a:buFont typeface="Arial" charset="2"/>
              <a:buChar char="•"/>
            </a:pPr>
            <a:r>
              <a:rPr lang="en-US"/>
              <a:t>The average size of reviews is 265 words.</a:t>
            </a:r>
          </a:p>
          <a:p>
            <a:pPr>
              <a:buFont typeface="Arial" charset="2"/>
              <a:buChar char="•"/>
            </a:pPr>
            <a:r>
              <a:rPr lang="en-US"/>
              <a:t>The largest review has 2730 words.</a:t>
            </a:r>
          </a:p>
          <a:p>
            <a:pPr>
              <a:buFont typeface="Arial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7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7725-B894-4C06-B326-4AA36A42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75A7-D6BE-4107-9E6C-0F3ABDB33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First, I created list of all reviews. List of tuples - each tuple contains full text, id, rating, sentiment.</a:t>
            </a:r>
          </a:p>
          <a:p>
            <a:pPr>
              <a:buFont typeface="Arial" charset="2"/>
              <a:buChar char="•"/>
            </a:pPr>
            <a:r>
              <a:rPr lang="en-US"/>
              <a:t>Then I tokenized the text.</a:t>
            </a:r>
          </a:p>
          <a:p>
            <a:pPr>
              <a:buFont typeface="Arial" charset="2"/>
              <a:buChar char="•"/>
            </a:pPr>
            <a:r>
              <a:rPr lang="en-US"/>
              <a:t>Then I added &lt;PAD&gt; tokens to the reviews which was less than the average words and pruned the reviews which has more than the average number of words to the 265.</a:t>
            </a:r>
          </a:p>
          <a:p>
            <a:pPr>
              <a:buFont typeface="Arial" charset="2"/>
              <a:buChar char="•"/>
            </a:pPr>
            <a:r>
              <a:rPr lang="en-US"/>
              <a:t>Then I found a word vector of each word using the </a:t>
            </a:r>
            <a:r>
              <a:rPr lang="en-US" err="1"/>
              <a:t>fasttext</a:t>
            </a:r>
            <a:r>
              <a:rPr lang="en-US"/>
              <a:t> model.</a:t>
            </a:r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FF64D-207B-428F-BA44-5244CE1B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2A662C-BD74-43F9-9728-3456079E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7A96286-5E05-440C-93B8-ACB4D2B7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35" y="640080"/>
            <a:ext cx="4438592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4964-AC7F-441D-A554-5B1A95B1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48E0-0840-432C-B352-DD9CA696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 used an MSE(Mean Squared Loss) function.</a:t>
            </a:r>
          </a:p>
          <a:p>
            <a:pPr>
              <a:buFont typeface="Arial" charset="2"/>
              <a:buChar char="•"/>
            </a:pPr>
            <a:r>
              <a:rPr lang="en-US"/>
              <a:t>It is the most commonly used loos function used regression loss function.</a:t>
            </a:r>
          </a:p>
          <a:p>
            <a:pPr>
              <a:buFont typeface="Arial" charset="2"/>
              <a:buChar char="•"/>
            </a:pPr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1BA6EF-560C-4D2E-87AD-361DBF25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48" y="3397373"/>
            <a:ext cx="24288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2F56-9B81-405D-A7E3-239F5165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DBB6-4404-4A3D-B61D-232D0DC8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 used Adam as an optimizer.</a:t>
            </a:r>
          </a:p>
          <a:p>
            <a:pPr>
              <a:buFont typeface="Arial" charset="2"/>
              <a:buChar char="•"/>
            </a:pPr>
            <a:r>
              <a:rPr lang="en-US"/>
              <a:t>It is the most popular optimizer for deep neural networks since its inception in 2014.</a:t>
            </a:r>
          </a:p>
        </p:txBody>
      </p:sp>
    </p:spTree>
    <p:extLst>
      <p:ext uri="{BB962C8B-B14F-4D97-AF65-F5344CB8AC3E}">
        <p14:creationId xmlns:p14="http://schemas.microsoft.com/office/powerpoint/2010/main" val="171354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2C8B-28F1-4296-9963-9F100C55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Epoch, Batch Size, Embedding Size, Hidden state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37A5-E58C-4BAC-BBD6-2591DCFF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 trained the model for 100 epochs. It took me approximately 2.5 hours to train the whole model. </a:t>
            </a:r>
          </a:p>
          <a:p>
            <a:pPr>
              <a:buFont typeface="Arial" charset="2"/>
              <a:buChar char="•"/>
            </a:pPr>
            <a:r>
              <a:rPr lang="en-US"/>
              <a:t>The batch size was 512.</a:t>
            </a:r>
          </a:p>
          <a:p>
            <a:pPr>
              <a:buFont typeface="Arial" charset="2"/>
              <a:buChar char="•"/>
            </a:pPr>
            <a:r>
              <a:rPr lang="en-US"/>
              <a:t>The embedding size was 300.</a:t>
            </a:r>
          </a:p>
          <a:p>
            <a:pPr>
              <a:buFont typeface="Arial" charset="2"/>
              <a:buChar char="•"/>
            </a:pPr>
            <a:r>
              <a:rPr lang="en-US"/>
              <a:t>The hidden state size was 128.</a:t>
            </a:r>
          </a:p>
        </p:txBody>
      </p:sp>
    </p:spTree>
    <p:extLst>
      <p:ext uri="{BB962C8B-B14F-4D97-AF65-F5344CB8AC3E}">
        <p14:creationId xmlns:p14="http://schemas.microsoft.com/office/powerpoint/2010/main" val="42578236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Learning Sentiment values from Movie Reviews</vt:lpstr>
      <vt:lpstr>Introduction</vt:lpstr>
      <vt:lpstr>Motivation</vt:lpstr>
      <vt:lpstr>Dataset</vt:lpstr>
      <vt:lpstr>Approach</vt:lpstr>
      <vt:lpstr>Model</vt:lpstr>
      <vt:lpstr>Loss function</vt:lpstr>
      <vt:lpstr>Optimizer</vt:lpstr>
      <vt:lpstr>Epoch, Batch Size, Embedding Size, Hidden state size</vt:lpstr>
      <vt:lpstr>Loss Curve</vt:lpstr>
      <vt:lpstr>Libraries Used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15</cp:revision>
  <dcterms:created xsi:type="dcterms:W3CDTF">2014-09-12T02:13:59Z</dcterms:created>
  <dcterms:modified xsi:type="dcterms:W3CDTF">2019-05-02T00:04:05Z</dcterms:modified>
</cp:coreProperties>
</file>